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5" r:id="rId4"/>
    <p:sldId id="257" r:id="rId5"/>
    <p:sldId id="267" r:id="rId6"/>
    <p:sldId id="268" r:id="rId7"/>
    <p:sldId id="266" r:id="rId8"/>
    <p:sldId id="273" r:id="rId9"/>
    <p:sldId id="272" r:id="rId10"/>
    <p:sldId id="270" r:id="rId11"/>
    <p:sldId id="264" r:id="rId12"/>
    <p:sldId id="274" r:id="rId13"/>
  </p:sldIdLst>
  <p:sldSz cx="12192000" cy="6858000"/>
  <p:notesSz cx="7772400" cy="100584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ympia axelou" initials="oa" lastIdx="2" clrIdx="0">
    <p:extLst>
      <p:ext uri="{19B8F6BF-5375-455C-9EA6-DF929625EA0E}">
        <p15:presenceInfo xmlns:p15="http://schemas.microsoft.com/office/powerpoint/2012/main" userId="e166addebbd2e7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61DF0F5-FF5F-482F-85AA-3D172666853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376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Εργ</a:t>
            </a: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ασία 4η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523880" y="3602160"/>
            <a:ext cx="9142560" cy="28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Ομάδ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α 10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Αξελού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Ολυμ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πία 2161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Τσιτσο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πούλου Ειρήνη 2203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6DD24606-BAA3-4FF0-99AD-26E10D7AF59E}"/>
              </a:ext>
            </a:extLst>
          </p:cNvPr>
          <p:cNvSpPr/>
          <p:nvPr/>
        </p:nvSpPr>
        <p:spPr>
          <a:xfrm>
            <a:off x="584936" y="60859"/>
            <a:ext cx="10070994" cy="465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spc="-1" dirty="0" err="1">
                <a:solidFill>
                  <a:srgbClr val="000000"/>
                </a:solidFill>
                <a:latin typeface="Calibri Light"/>
              </a:rPr>
              <a:t>Globals</a:t>
            </a: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’ List:</a:t>
            </a:r>
            <a:r>
              <a:rPr lang="el-GR" sz="28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LOAD/STORE</a:t>
            </a:r>
            <a:endParaRPr lang="en-US" sz="2800" spc="-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6B63B-D863-4245-BD26-77082C891B61}"/>
              </a:ext>
            </a:extLst>
          </p:cNvPr>
          <p:cNvSpPr txBox="1"/>
          <p:nvPr/>
        </p:nvSpPr>
        <p:spPr>
          <a:xfrm>
            <a:off x="126709" y="861839"/>
            <a:ext cx="6433889" cy="194095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// </a:t>
            </a:r>
            <a:r>
              <a:rPr lang="en-US" sz="1200" b="1" dirty="0"/>
              <a:t>STORE</a:t>
            </a:r>
          </a:p>
          <a:p>
            <a:r>
              <a:rPr lang="en-US" sz="1200" dirty="0"/>
              <a:t>    // read variable names : </a:t>
            </a:r>
            <a:r>
              <a:rPr lang="en-US" sz="1200" dirty="0" err="1"/>
              <a:t>global_var</a:t>
            </a:r>
            <a:r>
              <a:rPr lang="en-US" sz="1200" dirty="0"/>
              <a:t> &amp; </a:t>
            </a:r>
            <a:r>
              <a:rPr lang="en-US" sz="1200" dirty="0" err="1"/>
              <a:t>local_var</a:t>
            </a:r>
            <a:endParaRPr lang="en-US" sz="1200" dirty="0"/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localVarValue</a:t>
            </a:r>
            <a:r>
              <a:rPr lang="en-US" sz="1200" dirty="0"/>
              <a:t> = </a:t>
            </a:r>
            <a:r>
              <a:rPr lang="en-US" sz="1200" dirty="0" err="1"/>
              <a:t>read_varval</a:t>
            </a:r>
            <a:r>
              <a:rPr lang="en-US" sz="1200" dirty="0"/>
              <a:t>(in locals, </a:t>
            </a:r>
            <a:r>
              <a:rPr lang="en-US" sz="1200" dirty="0" err="1"/>
              <a:t>local_var</a:t>
            </a:r>
            <a:r>
              <a:rPr lang="en-US" sz="1200" dirty="0"/>
              <a:t>, …) // in </a:t>
            </a:r>
            <a:r>
              <a:rPr lang="en-US" sz="1200" dirty="0" err="1"/>
              <a:t>parser.c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>
                <a:solidFill>
                  <a:srgbClr val="00B0F0"/>
                </a:solidFill>
              </a:rPr>
              <a:t>mtx_lock</a:t>
            </a:r>
            <a:r>
              <a:rPr lang="en-US" sz="1200" dirty="0">
                <a:solidFill>
                  <a:srgbClr val="00B0F0"/>
                </a:solidFill>
              </a:rPr>
              <a:t>(&amp;</a:t>
            </a:r>
            <a:r>
              <a:rPr lang="en-US" sz="1200" dirty="0" err="1">
                <a:solidFill>
                  <a:srgbClr val="00B0F0"/>
                </a:solidFill>
              </a:rPr>
              <a:t>glob_mtx</a:t>
            </a:r>
            <a:r>
              <a:rPr lang="en-US" sz="1200" dirty="0">
                <a:solidFill>
                  <a:srgbClr val="00B0F0"/>
                </a:solidFill>
              </a:rPr>
              <a:t>);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modify_node</a:t>
            </a:r>
            <a:r>
              <a:rPr lang="en-US" sz="1200" dirty="0"/>
              <a:t>(</a:t>
            </a:r>
            <a:r>
              <a:rPr lang="en-US" sz="1200" dirty="0" err="1"/>
              <a:t>globals</a:t>
            </a:r>
            <a:r>
              <a:rPr lang="en-US" sz="1200" dirty="0"/>
              <a:t>, </a:t>
            </a:r>
            <a:r>
              <a:rPr lang="en-US" sz="1200" dirty="0" err="1"/>
              <a:t>global_var</a:t>
            </a:r>
            <a:r>
              <a:rPr lang="en-US" sz="1200" dirty="0"/>
              <a:t>, varval1);          // in </a:t>
            </a:r>
            <a:r>
              <a:rPr lang="en-US" sz="1200" dirty="0" err="1"/>
              <a:t>var_storage.c</a:t>
            </a:r>
            <a:endParaRPr lang="en-US" sz="1200" dirty="0"/>
          </a:p>
          <a:p>
            <a:r>
              <a:rPr lang="en-US" sz="1200" dirty="0">
                <a:solidFill>
                  <a:srgbClr val="00B0F0"/>
                </a:solidFill>
              </a:rPr>
              <a:t>    </a:t>
            </a:r>
            <a:r>
              <a:rPr lang="en-US" sz="1200" dirty="0" err="1">
                <a:solidFill>
                  <a:srgbClr val="00B0F0"/>
                </a:solidFill>
              </a:rPr>
              <a:t>mtx_unlock</a:t>
            </a:r>
            <a:r>
              <a:rPr lang="en-US" sz="1200" dirty="0">
                <a:solidFill>
                  <a:srgbClr val="00B0F0"/>
                </a:solidFill>
              </a:rPr>
              <a:t>(&amp;</a:t>
            </a:r>
            <a:r>
              <a:rPr lang="en-US" sz="1200" dirty="0" err="1">
                <a:solidFill>
                  <a:srgbClr val="00B0F0"/>
                </a:solidFill>
              </a:rPr>
              <a:t>glob_mtx</a:t>
            </a:r>
            <a:r>
              <a:rPr lang="en-US" sz="1200" dirty="0">
                <a:solidFill>
                  <a:srgbClr val="00B0F0"/>
                </a:solidFill>
              </a:rPr>
              <a:t>);</a:t>
            </a:r>
            <a:endParaRPr lang="en-US" sz="1200" dirty="0"/>
          </a:p>
          <a:p>
            <a:r>
              <a:rPr lang="en-US" sz="1200" dirty="0"/>
              <a:t>  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E4961-9020-47AA-970C-271923CF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33" y="926313"/>
            <a:ext cx="755970" cy="298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E53DE-A161-4A6A-92CB-D9D1ADDAD303}"/>
              </a:ext>
            </a:extLst>
          </p:cNvPr>
          <p:cNvSpPr txBox="1"/>
          <p:nvPr/>
        </p:nvSpPr>
        <p:spPr>
          <a:xfrm>
            <a:off x="126709" y="3047226"/>
            <a:ext cx="6433889" cy="1736646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// </a:t>
            </a:r>
            <a:r>
              <a:rPr lang="en-US" sz="1200" b="1" dirty="0"/>
              <a:t>LOAD</a:t>
            </a:r>
          </a:p>
          <a:p>
            <a:r>
              <a:rPr lang="en-US" sz="1200" dirty="0"/>
              <a:t>   // read variable name : </a:t>
            </a:r>
            <a:r>
              <a:rPr lang="en-US" sz="1200" dirty="0" err="1"/>
              <a:t>local_var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   // read variable name : </a:t>
            </a:r>
            <a:r>
              <a:rPr lang="en-US" sz="1200" dirty="0" err="1"/>
              <a:t>globar_var</a:t>
            </a:r>
            <a:endParaRPr lang="en-US" sz="1200" dirty="0"/>
          </a:p>
          <a:p>
            <a:r>
              <a:rPr lang="en-US" sz="1200" dirty="0"/>
              <a:t>   varval1 = </a:t>
            </a:r>
            <a:r>
              <a:rPr lang="en-US" sz="1200" dirty="0" err="1"/>
              <a:t>check_varGlobal</a:t>
            </a:r>
            <a:r>
              <a:rPr lang="en-US" sz="1200" dirty="0"/>
              <a:t>(in </a:t>
            </a:r>
            <a:r>
              <a:rPr lang="en-US" sz="1200" dirty="0" err="1"/>
              <a:t>globals</a:t>
            </a:r>
            <a:r>
              <a:rPr lang="en-US" sz="1200" dirty="0"/>
              <a:t> &amp; locals (in case of array), </a:t>
            </a:r>
            <a:r>
              <a:rPr lang="en-US" sz="1200" dirty="0" err="1"/>
              <a:t>global_var</a:t>
            </a:r>
            <a:r>
              <a:rPr lang="en-US" sz="1200" dirty="0"/>
              <a:t>) // in </a:t>
            </a:r>
            <a:r>
              <a:rPr lang="en-US" sz="1200" dirty="0" err="1"/>
              <a:t>parser.c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modify_node</a:t>
            </a:r>
            <a:r>
              <a:rPr lang="en-US" sz="1200" dirty="0"/>
              <a:t>(locals, </a:t>
            </a:r>
            <a:r>
              <a:rPr lang="en-US" sz="1200" dirty="0" err="1"/>
              <a:t>local_var</a:t>
            </a:r>
            <a:r>
              <a:rPr lang="en-US" sz="1200" dirty="0"/>
              <a:t>, varval1); //in </a:t>
            </a:r>
            <a:r>
              <a:rPr lang="en-US" sz="1200" dirty="0" err="1"/>
              <a:t>var_storage.c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B0C47-044C-4DF4-A5CF-59912E22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33" y="3088067"/>
            <a:ext cx="755970" cy="298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72D31B-92EC-4738-8BE4-64EA61109A2B}"/>
              </a:ext>
            </a:extLst>
          </p:cNvPr>
          <p:cNvSpPr txBox="1"/>
          <p:nvPr/>
        </p:nvSpPr>
        <p:spPr>
          <a:xfrm>
            <a:off x="6867024" y="746317"/>
            <a:ext cx="5060809" cy="4982230"/>
          </a:xfrm>
          <a:prstGeom prst="roundRect">
            <a:avLst>
              <a:gd name="adj" fmla="val 10176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// </a:t>
            </a:r>
            <a:r>
              <a:rPr lang="en-US" sz="1200" b="1" dirty="0" err="1"/>
              <a:t>check_varGlobal</a:t>
            </a:r>
            <a:endParaRPr lang="en-US" sz="1200" dirty="0"/>
          </a:p>
          <a:p>
            <a:r>
              <a:rPr lang="en-US" sz="1200" dirty="0"/>
              <a:t>if //check if variable (</a:t>
            </a:r>
            <a:r>
              <a:rPr lang="en-US" sz="1200" dirty="0" err="1"/>
              <a:t>eg</a:t>
            </a:r>
            <a:r>
              <a:rPr lang="en-US" sz="1200" dirty="0"/>
              <a:t>. $</a:t>
            </a:r>
            <a:r>
              <a:rPr lang="en-US" sz="1200" dirty="0" err="1"/>
              <a:t>var</a:t>
            </a:r>
            <a:r>
              <a:rPr lang="en-US" sz="1200" dirty="0"/>
              <a:t>)</a:t>
            </a:r>
          </a:p>
          <a:p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mtx_lock</a:t>
            </a:r>
            <a:r>
              <a:rPr lang="en-US" sz="1200" dirty="0">
                <a:solidFill>
                  <a:srgbClr val="00B0F0"/>
                </a:solidFill>
              </a:rPr>
              <a:t>(&amp;</a:t>
            </a:r>
            <a:r>
              <a:rPr lang="en-US" sz="1200" dirty="0" err="1">
                <a:solidFill>
                  <a:srgbClr val="00B0F0"/>
                </a:solidFill>
              </a:rPr>
              <a:t>glob_mtx</a:t>
            </a:r>
            <a:r>
              <a:rPr lang="en-US" sz="1200" dirty="0">
                <a:solidFill>
                  <a:srgbClr val="00B0F0"/>
                </a:solidFill>
              </a:rPr>
              <a:t>);</a:t>
            </a:r>
            <a:r>
              <a:rPr lang="en-US" sz="1200" dirty="0"/>
              <a:t>  </a:t>
            </a:r>
          </a:p>
          <a:p>
            <a:r>
              <a:rPr lang="en-US" sz="1200" dirty="0"/>
              <a:t>  value = </a:t>
            </a:r>
            <a:r>
              <a:rPr lang="en-US" sz="1200" dirty="0" err="1"/>
              <a:t>read_node</a:t>
            </a:r>
            <a:r>
              <a:rPr lang="en-US" sz="1200" dirty="0"/>
              <a:t>(</a:t>
            </a:r>
            <a:r>
              <a:rPr lang="en-US" sz="1200" dirty="0" err="1"/>
              <a:t>globals</a:t>
            </a:r>
            <a:r>
              <a:rPr lang="en-US" sz="1200" dirty="0"/>
              <a:t>, </a:t>
            </a:r>
            <a:r>
              <a:rPr lang="en-US" sz="1200" dirty="0" err="1"/>
              <a:t>input_buffer</a:t>
            </a:r>
            <a:r>
              <a:rPr lang="en-US" sz="1200" dirty="0"/>
              <a:t>, !PRINT_REPORT);</a:t>
            </a:r>
          </a:p>
          <a:p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mtx_lock</a:t>
            </a:r>
            <a:r>
              <a:rPr lang="en-US" sz="1200" dirty="0">
                <a:solidFill>
                  <a:srgbClr val="00B0F0"/>
                </a:solidFill>
              </a:rPr>
              <a:t>(&amp;</a:t>
            </a:r>
            <a:r>
              <a:rPr lang="en-US" sz="1200" dirty="0" err="1">
                <a:solidFill>
                  <a:srgbClr val="00B0F0"/>
                </a:solidFill>
              </a:rPr>
              <a:t>glob_mtx</a:t>
            </a:r>
            <a:r>
              <a:rPr lang="en-US" sz="1200" dirty="0">
                <a:solidFill>
                  <a:srgbClr val="00B0F0"/>
                </a:solidFill>
              </a:rPr>
              <a:t>); </a:t>
            </a:r>
            <a:endParaRPr lang="en-US" sz="1200" dirty="0"/>
          </a:p>
          <a:p>
            <a:r>
              <a:rPr lang="en-US" sz="1200" dirty="0"/>
              <a:t>  return value;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else{</a:t>
            </a:r>
          </a:p>
          <a:p>
            <a:r>
              <a:rPr lang="en-US" sz="1200" dirty="0"/>
              <a:t>  if(</a:t>
            </a:r>
            <a:r>
              <a:rPr lang="en-US" sz="1200" dirty="0" err="1"/>
              <a:t>strchr</a:t>
            </a:r>
            <a:r>
              <a:rPr lang="en-US" sz="1200" dirty="0"/>
              <a:t>(</a:t>
            </a:r>
            <a:r>
              <a:rPr lang="en-US" sz="1200" dirty="0" err="1"/>
              <a:t>var_name</a:t>
            </a:r>
            <a:r>
              <a:rPr lang="en-US" sz="1200" dirty="0"/>
              <a:t>, '$');){ // check if simple array (</a:t>
            </a:r>
            <a:r>
              <a:rPr lang="en-US" sz="1200" dirty="0" err="1"/>
              <a:t>eg</a:t>
            </a:r>
            <a:r>
              <a:rPr lang="en-US" sz="1200" dirty="0"/>
              <a:t>. $</a:t>
            </a:r>
            <a:r>
              <a:rPr lang="en-US" sz="1200" dirty="0" err="1"/>
              <a:t>var</a:t>
            </a:r>
            <a:r>
              <a:rPr lang="en-US" sz="1200" dirty="0"/>
              <a:t>[1])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mtx_lock</a:t>
            </a:r>
            <a:r>
              <a:rPr lang="en-US" sz="1200" dirty="0"/>
              <a:t>(&amp;</a:t>
            </a:r>
            <a:r>
              <a:rPr lang="en-US" sz="1200" dirty="0" err="1"/>
              <a:t>glob_mtx</a:t>
            </a:r>
            <a:r>
              <a:rPr lang="en-US" sz="1200" dirty="0"/>
              <a:t>, __LINE__);</a:t>
            </a:r>
          </a:p>
          <a:p>
            <a:r>
              <a:rPr lang="en-US" sz="1200" dirty="0"/>
              <a:t>    value = </a:t>
            </a:r>
            <a:r>
              <a:rPr lang="en-US" sz="1200" dirty="0" err="1"/>
              <a:t>read_node</a:t>
            </a:r>
            <a:r>
              <a:rPr lang="en-US" sz="1200" dirty="0"/>
              <a:t>(</a:t>
            </a:r>
            <a:r>
              <a:rPr lang="en-US" sz="1200" dirty="0" err="1"/>
              <a:t>globals</a:t>
            </a:r>
            <a:r>
              <a:rPr lang="en-US" sz="1200" dirty="0"/>
              <a:t>, </a:t>
            </a:r>
            <a:r>
              <a:rPr lang="en-US" sz="1200" dirty="0" err="1"/>
              <a:t>input_buffer</a:t>
            </a:r>
            <a:r>
              <a:rPr lang="en-US" sz="1200" dirty="0"/>
              <a:t>, !PRINT_REPORT);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mtx_unlock</a:t>
            </a:r>
            <a:r>
              <a:rPr lang="en-US" sz="1200" dirty="0"/>
              <a:t>(&amp;</a:t>
            </a:r>
            <a:r>
              <a:rPr lang="en-US" sz="1200" dirty="0" err="1"/>
              <a:t>glob_mtx</a:t>
            </a:r>
            <a:r>
              <a:rPr lang="en-US" sz="1200" dirty="0"/>
              <a:t>, __LINE__);</a:t>
            </a:r>
          </a:p>
          <a:p>
            <a:r>
              <a:rPr lang="en-US" sz="1200" dirty="0"/>
              <a:t>    return value;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else{// it’s array with local </a:t>
            </a:r>
            <a:r>
              <a:rPr lang="en-US" sz="1200" dirty="0" err="1"/>
              <a:t>var</a:t>
            </a:r>
            <a:r>
              <a:rPr lang="en-US" sz="1200" dirty="0"/>
              <a:t> for position (</a:t>
            </a:r>
            <a:r>
              <a:rPr lang="en-US" sz="1200" dirty="0" err="1"/>
              <a:t>eg</a:t>
            </a:r>
            <a:r>
              <a:rPr lang="en-US" sz="1200" dirty="0"/>
              <a:t>. $</a:t>
            </a:r>
            <a:r>
              <a:rPr lang="en-US" sz="1200" dirty="0" err="1"/>
              <a:t>var</a:t>
            </a:r>
            <a:r>
              <a:rPr lang="en-US" sz="1200" dirty="0"/>
              <a:t>[$temp])</a:t>
            </a:r>
          </a:p>
          <a:p>
            <a:r>
              <a:rPr lang="en-US" sz="1200" dirty="0"/>
              <a:t>    // read value of local variable (</a:t>
            </a:r>
            <a:r>
              <a:rPr lang="en-US" sz="1200" dirty="0" err="1"/>
              <a:t>eg</a:t>
            </a:r>
            <a:r>
              <a:rPr lang="en-US" sz="1200" dirty="0"/>
              <a:t> of $temp) (no synchronization)</a:t>
            </a:r>
          </a:p>
          <a:p>
            <a:r>
              <a:rPr lang="en-US" sz="1200" dirty="0"/>
              <a:t>    // and change </a:t>
            </a:r>
            <a:r>
              <a:rPr lang="en-US" sz="1200" dirty="0" err="1"/>
              <a:t>var_name</a:t>
            </a:r>
            <a:r>
              <a:rPr lang="en-US" sz="1200" dirty="0"/>
              <a:t> string (</a:t>
            </a:r>
            <a:r>
              <a:rPr lang="en-US" sz="1200" dirty="0" err="1"/>
              <a:t>eg</a:t>
            </a:r>
            <a:r>
              <a:rPr lang="en-US" sz="1200" dirty="0"/>
              <a:t> $</a:t>
            </a:r>
            <a:r>
              <a:rPr lang="en-US" sz="1200" dirty="0" err="1"/>
              <a:t>var</a:t>
            </a:r>
            <a:r>
              <a:rPr lang="en-US" sz="1200" dirty="0"/>
              <a:t>[$temp] -&gt; $</a:t>
            </a:r>
            <a:r>
              <a:rPr lang="en-US" sz="1200" dirty="0" err="1"/>
              <a:t>var</a:t>
            </a:r>
            <a:r>
              <a:rPr lang="en-US" sz="1200" dirty="0"/>
              <a:t>[2])</a:t>
            </a:r>
          </a:p>
          <a:p>
            <a:r>
              <a:rPr lang="en-US" sz="1200" dirty="0"/>
              <a:t>    // and search for it to read its value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</a:t>
            </a:r>
            <a:r>
              <a:rPr lang="en-US" sz="1200" dirty="0" err="1">
                <a:solidFill>
                  <a:srgbClr val="00B0F0"/>
                </a:solidFill>
              </a:rPr>
              <a:t>mtx_lock</a:t>
            </a:r>
            <a:r>
              <a:rPr lang="en-US" sz="1200" dirty="0">
                <a:solidFill>
                  <a:srgbClr val="00B0F0"/>
                </a:solidFill>
              </a:rPr>
              <a:t>(&amp;</a:t>
            </a:r>
            <a:r>
              <a:rPr lang="en-US" sz="1200" dirty="0" err="1">
                <a:solidFill>
                  <a:srgbClr val="00B0F0"/>
                </a:solidFill>
              </a:rPr>
              <a:t>glob_mtx</a:t>
            </a:r>
            <a:r>
              <a:rPr lang="en-US" sz="1200" dirty="0">
                <a:solidFill>
                  <a:srgbClr val="00B0F0"/>
                </a:solidFill>
              </a:rPr>
              <a:t>);</a:t>
            </a:r>
            <a:endParaRPr lang="en-US" sz="1200" dirty="0"/>
          </a:p>
          <a:p>
            <a:r>
              <a:rPr lang="en-US" sz="1200" dirty="0"/>
              <a:t>    value = </a:t>
            </a:r>
            <a:r>
              <a:rPr lang="en-US" sz="1200" dirty="0" err="1"/>
              <a:t>read_node</a:t>
            </a:r>
            <a:r>
              <a:rPr lang="en-US" sz="1200" dirty="0"/>
              <a:t>(</a:t>
            </a:r>
            <a:r>
              <a:rPr lang="en-US" sz="1200" dirty="0" err="1"/>
              <a:t>globals</a:t>
            </a:r>
            <a:r>
              <a:rPr lang="en-US" sz="1200" dirty="0"/>
              <a:t>, </a:t>
            </a:r>
            <a:r>
              <a:rPr lang="en-US" sz="1200" dirty="0" err="1"/>
              <a:t>input_buffer</a:t>
            </a:r>
            <a:r>
              <a:rPr lang="en-US" sz="1200" dirty="0"/>
              <a:t>, !PRINT_REPORT);</a:t>
            </a:r>
          </a:p>
          <a:p>
            <a:r>
              <a:rPr lang="en-US" sz="1200" dirty="0"/>
              <a:t>    </a:t>
            </a:r>
            <a:r>
              <a:rPr lang="en-US" sz="1200" dirty="0" err="1">
                <a:solidFill>
                  <a:srgbClr val="00B0F0"/>
                </a:solidFill>
              </a:rPr>
              <a:t>mtx_lock</a:t>
            </a:r>
            <a:r>
              <a:rPr lang="en-US" sz="1200" dirty="0">
                <a:solidFill>
                  <a:srgbClr val="00B0F0"/>
                </a:solidFill>
              </a:rPr>
              <a:t>(&amp;</a:t>
            </a:r>
            <a:r>
              <a:rPr lang="en-US" sz="1200" dirty="0" err="1">
                <a:solidFill>
                  <a:srgbClr val="00B0F0"/>
                </a:solidFill>
              </a:rPr>
              <a:t>glob_mtx</a:t>
            </a:r>
            <a:r>
              <a:rPr lang="en-US" sz="1200" dirty="0">
                <a:solidFill>
                  <a:srgbClr val="00B0F0"/>
                </a:solidFill>
              </a:rPr>
              <a:t>);</a:t>
            </a:r>
            <a:endParaRPr lang="en-US" sz="1200" dirty="0"/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return value;</a:t>
            </a:r>
          </a:p>
          <a:p>
            <a:r>
              <a:rPr lang="en-US" sz="1200" dirty="0"/>
              <a:t>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9762B-C9A9-4672-AC16-3982EC36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863" y="953790"/>
            <a:ext cx="755970" cy="29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78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25609" y="301320"/>
            <a:ext cx="11313478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l-GR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Παραδοχές εργασίας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748" y="1205791"/>
            <a:ext cx="105835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l-GR" sz="1600" dirty="0"/>
              <a:t>Σε περίπτωση οποιουδήποτε συντακτικού λάθους, στο 4.1 τερματίζει το πρόγραμμα, και στο 4.2 τερματίζει όλο το περιβάλλον εκτέλεσης</a:t>
            </a:r>
          </a:p>
          <a:p>
            <a:pPr marL="342900" indent="-342900">
              <a:buAutoNum type="arabicParenR"/>
            </a:pPr>
            <a:r>
              <a:rPr lang="el-GR" sz="1600" dirty="0"/>
              <a:t>Αν γίνει ένα </a:t>
            </a:r>
            <a:r>
              <a:rPr lang="en-US" sz="1600" dirty="0"/>
              <a:t>run (</a:t>
            </a:r>
            <a:r>
              <a:rPr lang="en-US" sz="1600" dirty="0" err="1"/>
              <a:t>non_existing_file</a:t>
            </a:r>
            <a:r>
              <a:rPr lang="en-US" sz="1600" dirty="0"/>
              <a:t>), </a:t>
            </a:r>
            <a:r>
              <a:rPr lang="el-GR" sz="1600" dirty="0"/>
              <a:t>η εντολή </a:t>
            </a:r>
            <a:r>
              <a:rPr lang="en-US" sz="1600" dirty="0"/>
              <a:t>run </a:t>
            </a:r>
            <a:r>
              <a:rPr lang="el-GR" sz="1600" dirty="0"/>
              <a:t>αγνοείται και ο χρήστης μπορεί να δώσει άλλη εντολή</a:t>
            </a:r>
          </a:p>
          <a:p>
            <a:pPr marL="342900" indent="-342900">
              <a:buAutoNum type="arabicParenR"/>
            </a:pPr>
            <a:r>
              <a:rPr lang="el-GR" sz="1600" dirty="0"/>
              <a:t>Ένα πρόγραμμα που έχει τελειώσει παραμένει στη λίστα με</a:t>
            </a:r>
            <a:r>
              <a:rPr lang="en-US" sz="1600" dirty="0"/>
              <a:t> </a:t>
            </a:r>
            <a:r>
              <a:rPr lang="el-GR" sz="1600" dirty="0"/>
              <a:t>τις </a:t>
            </a:r>
            <a:r>
              <a:rPr lang="el-GR" sz="1600" dirty="0" err="1"/>
              <a:t>αρχικοποιημένες</a:t>
            </a:r>
            <a:r>
              <a:rPr lang="el-GR" sz="1600" dirty="0"/>
              <a:t> τιμές </a:t>
            </a:r>
            <a:br>
              <a:rPr lang="el-GR" sz="1600" dirty="0"/>
            </a:br>
            <a:r>
              <a:rPr lang="el-GR" sz="1600" dirty="0"/>
              <a:t>(πχ </a:t>
            </a:r>
            <a:r>
              <a:rPr lang="en-US" sz="1600" dirty="0"/>
              <a:t>core = -1  </a:t>
            </a:r>
            <a:r>
              <a:rPr lang="el-GR" sz="1600" dirty="0"/>
              <a:t>και </a:t>
            </a:r>
            <a:r>
              <a:rPr lang="en-US" sz="1600" dirty="0"/>
              <a:t>running</a:t>
            </a:r>
            <a:r>
              <a:rPr lang="el-GR" sz="1600" dirty="0"/>
              <a:t> </a:t>
            </a:r>
            <a:r>
              <a:rPr lang="en-US" sz="1600" dirty="0"/>
              <a:t>=</a:t>
            </a:r>
            <a:r>
              <a:rPr lang="el-GR" sz="1600" dirty="0"/>
              <a:t> </a:t>
            </a:r>
            <a:r>
              <a:rPr lang="en-US" sz="1600" dirty="0"/>
              <a:t>0</a:t>
            </a:r>
            <a:r>
              <a:rPr lang="el-GR" sz="1600" dirty="0"/>
              <a:t>), δεν το λαμβάνουμε </a:t>
            </a:r>
            <a:r>
              <a:rPr lang="el-GR" sz="1600" dirty="0" err="1"/>
              <a:t>υπόψην</a:t>
            </a:r>
            <a:r>
              <a:rPr lang="el-GR" sz="1600" dirty="0"/>
              <a:t> στο </a:t>
            </a:r>
            <a:r>
              <a:rPr lang="en-US" sz="1600" dirty="0"/>
              <a:t>rebalancing</a:t>
            </a:r>
            <a:r>
              <a:rPr lang="el-GR" sz="1600" dirty="0"/>
              <a:t>, το </a:t>
            </a:r>
            <a:r>
              <a:rPr lang="el-GR" sz="1600" dirty="0" err="1"/>
              <a:t>κανει</a:t>
            </a:r>
            <a:r>
              <a:rPr lang="el-GR" sz="1600" dirty="0"/>
              <a:t> </a:t>
            </a:r>
            <a:r>
              <a:rPr lang="en-US" sz="1600" dirty="0"/>
              <a:t>free </a:t>
            </a:r>
            <a:r>
              <a:rPr lang="el-GR" sz="1600" dirty="0"/>
              <a:t>η </a:t>
            </a:r>
            <a:r>
              <a:rPr lang="en-US" sz="1600" dirty="0"/>
              <a:t>main</a:t>
            </a:r>
            <a:r>
              <a:rPr lang="el-GR" sz="1600"/>
              <a:t> τερματίζοντας</a:t>
            </a:r>
            <a:endParaRPr lang="el-GR" sz="1600" dirty="0"/>
          </a:p>
          <a:p>
            <a:pPr marL="342900" indent="-342900">
              <a:buAutoNum type="arabicParenR"/>
            </a:pPr>
            <a:r>
              <a:rPr lang="el-GR" sz="1600" dirty="0"/>
              <a:t>Σε μεταβλητή τύπου $</a:t>
            </a:r>
            <a:r>
              <a:rPr lang="en-US" sz="1600" dirty="0" err="1"/>
              <a:t>arg</a:t>
            </a:r>
            <a:r>
              <a:rPr lang="en-US" sz="1600" dirty="0"/>
              <a:t>[$k] </a:t>
            </a:r>
            <a:r>
              <a:rPr lang="el-GR" sz="1600" dirty="0"/>
              <a:t>όπου $</a:t>
            </a:r>
            <a:r>
              <a:rPr lang="en-US" sz="1600" dirty="0" err="1"/>
              <a:t>arg</a:t>
            </a:r>
            <a:r>
              <a:rPr lang="el-GR" sz="1600" dirty="0"/>
              <a:t>[ ]</a:t>
            </a:r>
            <a:r>
              <a:rPr lang="en-US" sz="1600" dirty="0"/>
              <a:t> </a:t>
            </a:r>
            <a:r>
              <a:rPr lang="el-GR" sz="1600" dirty="0"/>
              <a:t>είναι </a:t>
            </a:r>
            <a:r>
              <a:rPr lang="en-US" sz="1600" dirty="0"/>
              <a:t>global </a:t>
            </a:r>
            <a:r>
              <a:rPr lang="el-GR" sz="1600" dirty="0"/>
              <a:t>πίνακας, $</a:t>
            </a:r>
            <a:r>
              <a:rPr lang="en-US" sz="1600" dirty="0"/>
              <a:t>k </a:t>
            </a:r>
            <a:r>
              <a:rPr lang="el-GR" sz="1600" dirty="0"/>
              <a:t>είναι </a:t>
            </a:r>
            <a:r>
              <a:rPr lang="en-US" sz="1600" dirty="0"/>
              <a:t>local </a:t>
            </a:r>
            <a:r>
              <a:rPr lang="el-GR" sz="1600" dirty="0"/>
              <a:t>μεταβλητή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el-GR" sz="1600" dirty="0"/>
              <a:t>Θεωρούμε ότι ο χρήστης θα δώσει </a:t>
            </a:r>
            <a:r>
              <a:rPr lang="en-US" sz="1600" dirty="0"/>
              <a:t>enter</a:t>
            </a:r>
            <a:r>
              <a:rPr lang="el-GR" sz="1600" dirty="0"/>
              <a:t> μετά την εντολή </a:t>
            </a:r>
            <a:r>
              <a:rPr lang="en-US" sz="1600" dirty="0"/>
              <a:t>RETURN</a:t>
            </a:r>
          </a:p>
          <a:p>
            <a:pPr marL="342900" indent="-342900">
              <a:buFontTx/>
              <a:buAutoNum type="arabicParenR"/>
            </a:pPr>
            <a:r>
              <a:rPr lang="el-GR" sz="1600" dirty="0"/>
              <a:t>Υλοποίηση σηματοφόρων</a:t>
            </a:r>
            <a:r>
              <a:rPr lang="en-US" sz="1600" dirty="0"/>
              <a:t>: </a:t>
            </a:r>
            <a:r>
              <a:rPr lang="el-GR" sz="1600" dirty="0"/>
              <a:t>με </a:t>
            </a:r>
            <a:r>
              <a:rPr lang="en-US" sz="1600" dirty="0" err="1"/>
              <a:t>pthread</a:t>
            </a:r>
            <a:r>
              <a:rPr lang="en-US" sz="1600" dirty="0"/>
              <a:t> </a:t>
            </a:r>
            <a:r>
              <a:rPr lang="en-US" sz="1600" dirty="0" err="1"/>
              <a:t>mutexes</a:t>
            </a:r>
            <a:r>
              <a:rPr lang="en-US" sz="1600" dirty="0"/>
              <a:t> (assignment 2)</a:t>
            </a:r>
          </a:p>
          <a:p>
            <a:pPr marL="342900" indent="-342900">
              <a:buFontTx/>
              <a:buAutoNum type="arabicParenR"/>
            </a:pPr>
            <a:r>
              <a:rPr lang="el-GR" sz="1600" dirty="0"/>
              <a:t>Η εναλλαγή προγραμμάτων σε κάθε </a:t>
            </a:r>
            <a:r>
              <a:rPr lang="en-US" sz="1600" dirty="0"/>
              <a:t>core </a:t>
            </a:r>
            <a:r>
              <a:rPr lang="el-GR" sz="1600" dirty="0"/>
              <a:t>γίνεται ανά </a:t>
            </a:r>
            <a:r>
              <a:rPr lang="en-US" sz="1600" dirty="0">
                <a:solidFill>
                  <a:schemeClr val="tx1"/>
                </a:solidFill>
              </a:rPr>
              <a:t>TIME_TO_SWITCH </a:t>
            </a:r>
            <a:r>
              <a:rPr lang="el-GR" sz="1600" dirty="0"/>
              <a:t>εντολές</a:t>
            </a:r>
            <a:endParaRPr lang="en-US" sz="1600" dirty="0"/>
          </a:p>
          <a:p>
            <a:pPr marL="342900" indent="-342900">
              <a:buFontTx/>
              <a:buAutoNum type="arabicParenR"/>
            </a:pPr>
            <a:r>
              <a:rPr lang="el-GR" sz="1600" dirty="0"/>
              <a:t>Οι λίστες </a:t>
            </a:r>
            <a:r>
              <a:rPr lang="en-US" sz="1600" dirty="0" err="1"/>
              <a:t>globals</a:t>
            </a:r>
            <a:r>
              <a:rPr lang="en-US" sz="1600" dirty="0"/>
              <a:t> &amp;locals </a:t>
            </a:r>
            <a:r>
              <a:rPr lang="el-GR" sz="1600" dirty="0"/>
              <a:t>είναι </a:t>
            </a:r>
            <a:r>
              <a:rPr lang="el-GR" sz="1600" dirty="0" err="1"/>
              <a:t>ίδες</a:t>
            </a:r>
            <a:r>
              <a:rPr lang="el-GR" sz="1600" dirty="0"/>
              <a:t> όσον αφορά τα </a:t>
            </a:r>
            <a:r>
              <a:rPr lang="en-US" sz="1600" dirty="0"/>
              <a:t>nodes </a:t>
            </a:r>
            <a:r>
              <a:rPr lang="el-GR" sz="1600" dirty="0"/>
              <a:t>τους (</a:t>
            </a:r>
            <a:r>
              <a:rPr lang="en-US" sz="1600" dirty="0" err="1"/>
              <a:t>var_storage.c</a:t>
            </a:r>
            <a:r>
              <a:rPr lang="en-US" sz="1600" dirty="0"/>
              <a:t>)</a:t>
            </a:r>
            <a:r>
              <a:rPr lang="el-GR" sz="1600" dirty="0"/>
              <a:t>, </a:t>
            </a:r>
            <a:br>
              <a:rPr lang="en-US" sz="1600" dirty="0"/>
            </a:br>
            <a:r>
              <a:rPr lang="el-GR" sz="1600" dirty="0"/>
              <a:t>ο συγχρονισμός της </a:t>
            </a:r>
            <a:r>
              <a:rPr lang="en-US" sz="1600" dirty="0" err="1"/>
              <a:t>globals</a:t>
            </a:r>
            <a:r>
              <a:rPr lang="en-US" sz="1600" dirty="0"/>
              <a:t> </a:t>
            </a:r>
            <a:r>
              <a:rPr lang="el-GR" sz="1600" dirty="0"/>
              <a:t>γίνεται</a:t>
            </a:r>
            <a:r>
              <a:rPr lang="en-US" sz="1600" dirty="0"/>
              <a:t> </a:t>
            </a:r>
            <a:r>
              <a:rPr lang="el-GR" sz="1600" dirty="0"/>
              <a:t>κατά την κλήση των συναρτήσεων με κλείδωμα όλης της λίστας </a:t>
            </a:r>
          </a:p>
          <a:p>
            <a:pPr marL="342900" indent="-342900">
              <a:buFontTx/>
              <a:buAutoNum type="arabicParenR"/>
            </a:pPr>
            <a:r>
              <a:rPr lang="el-GR" sz="1600" dirty="0"/>
              <a:t>Ομοίως και για την λίστα των προγραμμάτων: κλείδωμα όλης της λίστας για την προσπέλασή της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247F48EF-1A1C-4736-8544-078CA99E71EE}"/>
              </a:ext>
            </a:extLst>
          </p:cNvPr>
          <p:cNvSpPr/>
          <p:nvPr/>
        </p:nvSpPr>
        <p:spPr>
          <a:xfrm>
            <a:off x="1032002" y="4435122"/>
            <a:ext cx="10070994" cy="465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l-GR" sz="3600" spc="-1" dirty="0">
                <a:solidFill>
                  <a:srgbClr val="000000"/>
                </a:solidFill>
                <a:latin typeface="Calibri Light"/>
                <a:ea typeface="DejaVu Sans"/>
              </a:rPr>
              <a:t>Βελτιστοποιήσεις</a:t>
            </a:r>
            <a:endParaRPr lang="en-US" sz="3600" spc="-1" dirty="0">
              <a:solidFill>
                <a:srgbClr val="000000"/>
              </a:solidFill>
              <a:latin typeface="Calibri Light"/>
              <a:ea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FB82D-FCB7-49F9-9EA6-A5695B0607D9}"/>
              </a:ext>
            </a:extLst>
          </p:cNvPr>
          <p:cNvSpPr txBox="1"/>
          <p:nvPr/>
        </p:nvSpPr>
        <p:spPr>
          <a:xfrm>
            <a:off x="775748" y="4987020"/>
            <a:ext cx="10963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600" dirty="0"/>
              <a:t>Labels: </a:t>
            </a:r>
            <a:r>
              <a:rPr lang="el-GR" sz="1600" dirty="0"/>
              <a:t>Με τη βοήθεια της λίστας, σε κάθε </a:t>
            </a:r>
            <a:r>
              <a:rPr lang="en-US" sz="1600" dirty="0"/>
              <a:t>jump </a:t>
            </a:r>
            <a:r>
              <a:rPr lang="el-GR" sz="1600" dirty="0"/>
              <a:t>προς τα πάνω (σε εντολές από τις οποίες έχει περάσει) πάει αμέσως χωρίς να ξαναψάχνει όλο το αρχείο (περίπτωση </a:t>
            </a:r>
            <a:r>
              <a:rPr lang="en-US" sz="1600" dirty="0"/>
              <a:t>jump </a:t>
            </a:r>
            <a:r>
              <a:rPr lang="el-GR" sz="1600" dirty="0"/>
              <a:t>προς τα κάτω)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l-GR" sz="1600" dirty="0"/>
              <a:t>Εξισορρόπηση φόρτου των </a:t>
            </a:r>
            <a:r>
              <a:rPr lang="en-US" sz="1600" dirty="0"/>
              <a:t>cores </a:t>
            </a:r>
            <a:r>
              <a:rPr lang="el-GR" sz="1600" dirty="0"/>
              <a:t>: </a:t>
            </a:r>
          </a:p>
          <a:p>
            <a:pPr marL="800100" lvl="2" indent="-342900">
              <a:buFont typeface="+mj-lt"/>
              <a:buAutoNum type="alphaLcParenR"/>
            </a:pPr>
            <a:r>
              <a:rPr lang="el-GR" sz="1600" dirty="0"/>
              <a:t>Στην αρχή του τρεξίματος νέου προγράμματος με την ανάθεσή του στο </a:t>
            </a:r>
            <a:r>
              <a:rPr lang="en-US" sz="1600" dirty="0"/>
              <a:t>core </a:t>
            </a:r>
            <a:r>
              <a:rPr lang="el-GR" sz="1600" dirty="0"/>
              <a:t>με τα λιγότερα προγράμματα</a:t>
            </a:r>
          </a:p>
          <a:p>
            <a:pPr marL="800100" lvl="2" indent="-342900">
              <a:buFont typeface="+mj-lt"/>
              <a:buAutoNum type="alphaLcParenR"/>
            </a:pPr>
            <a:r>
              <a:rPr lang="el-GR" sz="1600" dirty="0"/>
              <a:t>Με το πέρας ενός προγράμματος: </a:t>
            </a:r>
            <a:r>
              <a:rPr lang="en-US" sz="1600" dirty="0"/>
              <a:t>rebalancing</a:t>
            </a:r>
            <a:r>
              <a:rPr lang="el-GR" sz="1600" dirty="0"/>
              <a:t> στους κόμβους (Εύρεση προγραμμάτων ενεργών και προγραμμάτων μπλοκαρισμένων και κατανομή αυτών στα </a:t>
            </a:r>
            <a:r>
              <a:rPr lang="en-US" sz="1600" dirty="0"/>
              <a:t>cores)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542332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12920" y="233640"/>
            <a:ext cx="10070994" cy="72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4.1 libraries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508" y="958680"/>
            <a:ext cx="1104269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var_storage.h</a:t>
            </a:r>
            <a:r>
              <a:rPr lang="en-US" sz="1200" dirty="0"/>
              <a:t>: </a:t>
            </a:r>
            <a:r>
              <a:rPr lang="el-GR" sz="1200" dirty="0"/>
              <a:t>αποθήκευση καθολικών και τοπικών μεταβλητών</a:t>
            </a:r>
          </a:p>
          <a:p>
            <a:r>
              <a:rPr lang="en-US" sz="1200" dirty="0" err="1"/>
              <a:t>typedef</a:t>
            </a:r>
            <a:r>
              <a:rPr lang="en-US" sz="1200" dirty="0"/>
              <a:t> volatile </a:t>
            </a:r>
            <a:r>
              <a:rPr lang="en-US" sz="1200" dirty="0" err="1"/>
              <a:t>struct</a:t>
            </a:r>
            <a:r>
              <a:rPr lang="en-US" sz="1200" dirty="0"/>
              <a:t> variable{</a:t>
            </a:r>
          </a:p>
          <a:p>
            <a:r>
              <a:rPr lang="en-US" sz="1200" dirty="0"/>
              <a:t>  char *name;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value;</a:t>
            </a:r>
          </a:p>
          <a:p>
            <a:r>
              <a:rPr lang="en-US" sz="1200" dirty="0"/>
              <a:t>  volatile </a:t>
            </a:r>
            <a:r>
              <a:rPr lang="en-US" sz="1200" dirty="0" err="1"/>
              <a:t>struct</a:t>
            </a:r>
            <a:r>
              <a:rPr lang="en-US" sz="1200" dirty="0"/>
              <a:t> variable *  next;</a:t>
            </a:r>
          </a:p>
          <a:p>
            <a:r>
              <a:rPr lang="en-US" sz="1200" dirty="0"/>
              <a:t>  volatile </a:t>
            </a:r>
            <a:r>
              <a:rPr lang="en-US" sz="1200" dirty="0" err="1"/>
              <a:t>struct</a:t>
            </a:r>
            <a:r>
              <a:rPr lang="en-US" sz="1200" dirty="0"/>
              <a:t> variable *  </a:t>
            </a:r>
            <a:r>
              <a:rPr lang="en-US" sz="1200" dirty="0" err="1"/>
              <a:t>prev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  <a:r>
              <a:rPr lang="en-US" sz="1200" dirty="0" err="1"/>
              <a:t>varT</a:t>
            </a:r>
            <a:r>
              <a:rPr lang="en-US" sz="1200" dirty="0"/>
              <a:t>;</a:t>
            </a:r>
          </a:p>
          <a:p>
            <a:endParaRPr lang="el-GR" sz="1200" dirty="0"/>
          </a:p>
          <a:p>
            <a:r>
              <a:rPr lang="en-US" sz="1200" b="1" dirty="0" err="1"/>
              <a:t>labels.h</a:t>
            </a:r>
            <a:r>
              <a:rPr lang="el-GR" sz="1200" dirty="0"/>
              <a:t>: αποθήκευση </a:t>
            </a:r>
            <a:r>
              <a:rPr lang="en-US" sz="1200" dirty="0"/>
              <a:t>labels </a:t>
            </a:r>
            <a:r>
              <a:rPr lang="el-GR" sz="1200" dirty="0"/>
              <a:t>εντολών για εύρεσή τους από εντολές </a:t>
            </a:r>
            <a:r>
              <a:rPr lang="en-US" sz="1200" dirty="0"/>
              <a:t>branch</a:t>
            </a:r>
            <a:endParaRPr lang="el-GR" sz="1200" dirty="0"/>
          </a:p>
          <a:p>
            <a:r>
              <a:rPr lang="en-US" sz="1200" dirty="0" err="1"/>
              <a:t>typedef</a:t>
            </a:r>
            <a:r>
              <a:rPr lang="en-US" sz="1200" dirty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label_struct</a:t>
            </a:r>
            <a:r>
              <a:rPr lang="en-US" sz="1200" dirty="0"/>
              <a:t>{</a:t>
            </a:r>
          </a:p>
          <a:p>
            <a:r>
              <a:rPr lang="en-US" sz="1200" dirty="0"/>
              <a:t>  char *name;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off_t</a:t>
            </a:r>
            <a:r>
              <a:rPr lang="en-US" sz="1200" dirty="0"/>
              <a:t> offset;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label_struct</a:t>
            </a:r>
            <a:r>
              <a:rPr lang="en-US" sz="1200" dirty="0"/>
              <a:t> *</a:t>
            </a:r>
            <a:r>
              <a:rPr lang="en-US" sz="1200" dirty="0" err="1"/>
              <a:t>prev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label_struct</a:t>
            </a:r>
            <a:r>
              <a:rPr lang="en-US" sz="1200" dirty="0"/>
              <a:t> *next;</a:t>
            </a:r>
          </a:p>
          <a:p>
            <a:r>
              <a:rPr lang="en-US" sz="1200" dirty="0"/>
              <a:t>}</a:t>
            </a:r>
            <a:r>
              <a:rPr lang="en-US" sz="1200" dirty="0" err="1"/>
              <a:t>labelsT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b="1" dirty="0"/>
              <a:t>program_handler1.h</a:t>
            </a:r>
            <a:r>
              <a:rPr lang="en-US" sz="1200" dirty="0"/>
              <a:t>: </a:t>
            </a:r>
            <a:r>
              <a:rPr lang="el-GR" sz="1200" dirty="0"/>
              <a:t>αποθήκευση στοιχείων του προγράμματος που τρέχει (στο 4.1 μόνο ένα πρόγραμμα τη φορά)</a:t>
            </a:r>
            <a:endParaRPr lang="en-US" sz="1200" dirty="0"/>
          </a:p>
          <a:p>
            <a:r>
              <a:rPr lang="en-US" sz="1200" i="1" dirty="0"/>
              <a:t>#include “</a:t>
            </a:r>
            <a:r>
              <a:rPr lang="en-US" sz="1200" i="1" dirty="0" err="1"/>
              <a:t>var_storage.h</a:t>
            </a:r>
            <a:r>
              <a:rPr lang="en-US" sz="1200" i="1" dirty="0"/>
              <a:t>” #include “</a:t>
            </a:r>
            <a:r>
              <a:rPr lang="en-US" sz="1200" i="1" dirty="0" err="1"/>
              <a:t>labels.h</a:t>
            </a:r>
            <a:r>
              <a:rPr lang="en-US" sz="1200" i="1" dirty="0"/>
              <a:t>”</a:t>
            </a:r>
          </a:p>
          <a:p>
            <a:r>
              <a:rPr lang="en-US" sz="1200" dirty="0" err="1"/>
              <a:t>typedef</a:t>
            </a:r>
            <a:r>
              <a:rPr lang="en-US" sz="1200" dirty="0"/>
              <a:t> volatile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program_struct</a:t>
            </a:r>
            <a:r>
              <a:rPr lang="en-US" sz="1200" dirty="0"/>
              <a:t>{</a:t>
            </a:r>
          </a:p>
          <a:p>
            <a:r>
              <a:rPr lang="en-US" sz="1200" dirty="0"/>
              <a:t>  char *name;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fd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varT</a:t>
            </a:r>
            <a:r>
              <a:rPr lang="en-US" sz="1200" dirty="0"/>
              <a:t> *locals;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labelsT</a:t>
            </a:r>
            <a:r>
              <a:rPr lang="en-US" sz="1200" dirty="0"/>
              <a:t> *labels;</a:t>
            </a:r>
            <a:endParaRPr lang="el-GR" sz="1200" dirty="0"/>
          </a:p>
          <a:p>
            <a:r>
              <a:rPr lang="en-US" sz="1200" dirty="0"/>
              <a:t>}</a:t>
            </a:r>
            <a:r>
              <a:rPr lang="en-US" sz="1200" dirty="0" err="1"/>
              <a:t>programT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/>
              <a:t>parser.h</a:t>
            </a:r>
            <a:r>
              <a:rPr lang="en-US" sz="1200" dirty="0"/>
              <a:t>: </a:t>
            </a:r>
            <a:r>
              <a:rPr lang="el-GR" sz="1200" dirty="0"/>
              <a:t>ανάγνωση </a:t>
            </a:r>
            <a:r>
              <a:rPr lang="en-US" sz="1200" dirty="0"/>
              <a:t>input file, </a:t>
            </a:r>
            <a:r>
              <a:rPr lang="el-GR" sz="1200" dirty="0"/>
              <a:t>διερμηνεία, εκτέλεση εντολών σε </a:t>
            </a:r>
            <a:r>
              <a:rPr lang="en-US" sz="1200" dirty="0"/>
              <a:t>C</a:t>
            </a:r>
          </a:p>
          <a:p>
            <a:r>
              <a:rPr lang="en-US" sz="1200" i="1" dirty="0"/>
              <a:t>#include “</a:t>
            </a:r>
            <a:r>
              <a:rPr lang="en-US" sz="1200" i="1" dirty="0" err="1"/>
              <a:t>program_handler.h</a:t>
            </a:r>
            <a:r>
              <a:rPr lang="en-US" sz="1200" i="1" dirty="0"/>
              <a:t>”</a:t>
            </a:r>
          </a:p>
          <a:p>
            <a:endParaRPr lang="el-G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99161" y="1311227"/>
            <a:ext cx="588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</a:t>
            </a:r>
            <a:r>
              <a:rPr lang="en-US" sz="1200" dirty="0" err="1"/>
              <a:t>var_storage.h</a:t>
            </a:r>
            <a:r>
              <a:rPr lang="en-US" sz="1200" dirty="0"/>
              <a:t> functions</a:t>
            </a:r>
            <a:endParaRPr lang="el-GR" sz="1200" dirty="0"/>
          </a:p>
          <a:p>
            <a:r>
              <a:rPr lang="en-US" sz="1200" dirty="0" err="1"/>
              <a:t>destroy_list</a:t>
            </a:r>
            <a:r>
              <a:rPr lang="el-GR" sz="1200" dirty="0"/>
              <a:t>, </a:t>
            </a:r>
            <a:r>
              <a:rPr lang="en-US" sz="1200" dirty="0" err="1"/>
              <a:t>abort_function</a:t>
            </a:r>
            <a:r>
              <a:rPr lang="el-GR" sz="1200" dirty="0"/>
              <a:t>, </a:t>
            </a:r>
            <a:r>
              <a:rPr lang="en-US" sz="1200" dirty="0" err="1"/>
              <a:t>init_list</a:t>
            </a:r>
            <a:r>
              <a:rPr lang="el-GR" sz="1200" dirty="0"/>
              <a:t>, </a:t>
            </a:r>
            <a:r>
              <a:rPr lang="en-US" sz="1200" dirty="0" err="1"/>
              <a:t>print_contents</a:t>
            </a:r>
            <a:r>
              <a:rPr lang="el-GR" sz="1200" dirty="0"/>
              <a:t>, </a:t>
            </a:r>
            <a:r>
              <a:rPr lang="en-US" sz="1200" dirty="0" err="1"/>
              <a:t>add_node</a:t>
            </a:r>
            <a:r>
              <a:rPr lang="el-GR" sz="1200" dirty="0"/>
              <a:t>, </a:t>
            </a:r>
            <a:r>
              <a:rPr lang="en-US" sz="1200" dirty="0" err="1"/>
              <a:t>find_name</a:t>
            </a:r>
            <a:r>
              <a:rPr lang="el-GR" sz="1200" dirty="0"/>
              <a:t>, </a:t>
            </a:r>
            <a:r>
              <a:rPr lang="en-US" sz="1200" dirty="0" err="1"/>
              <a:t>find_array_name</a:t>
            </a:r>
            <a:r>
              <a:rPr lang="el-GR" sz="1200" dirty="0"/>
              <a:t>, </a:t>
            </a:r>
            <a:r>
              <a:rPr lang="en-US" sz="1200" dirty="0" err="1"/>
              <a:t>create_array</a:t>
            </a:r>
            <a:r>
              <a:rPr lang="el-GR" sz="1200" dirty="0"/>
              <a:t>, </a:t>
            </a:r>
            <a:r>
              <a:rPr lang="en-US" sz="1200" dirty="0" err="1"/>
              <a:t>realloc_array</a:t>
            </a:r>
            <a:r>
              <a:rPr lang="el-GR" sz="1200" dirty="0"/>
              <a:t>, </a:t>
            </a:r>
            <a:r>
              <a:rPr lang="en-US" sz="1200" dirty="0" err="1"/>
              <a:t>modify_node</a:t>
            </a:r>
            <a:r>
              <a:rPr lang="el-GR" sz="1200" dirty="0"/>
              <a:t>, </a:t>
            </a:r>
            <a:r>
              <a:rPr lang="en-US" sz="1200" dirty="0" err="1"/>
              <a:t>read_node</a:t>
            </a:r>
            <a:endParaRPr lang="el-GR" sz="1200" dirty="0"/>
          </a:p>
          <a:p>
            <a:endParaRPr lang="el-G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599161" y="2749220"/>
            <a:ext cx="588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</a:t>
            </a:r>
            <a:r>
              <a:rPr lang="en-US" sz="1200" dirty="0" err="1"/>
              <a:t>labels.h</a:t>
            </a:r>
            <a:r>
              <a:rPr lang="en-US" sz="1200" dirty="0"/>
              <a:t> functions</a:t>
            </a:r>
            <a:endParaRPr lang="el-GR" sz="1200" dirty="0"/>
          </a:p>
          <a:p>
            <a:r>
              <a:rPr lang="en-US" sz="1200" dirty="0" err="1"/>
              <a:t>destroy_labels</a:t>
            </a:r>
            <a:r>
              <a:rPr lang="el-GR" sz="1200" dirty="0"/>
              <a:t>, </a:t>
            </a:r>
            <a:r>
              <a:rPr lang="en-US" sz="1200" dirty="0" err="1"/>
              <a:t>init_labels</a:t>
            </a:r>
            <a:r>
              <a:rPr lang="el-GR" sz="1200" dirty="0"/>
              <a:t>, </a:t>
            </a:r>
            <a:r>
              <a:rPr lang="en-US" sz="1200" dirty="0" err="1"/>
              <a:t>print_labels</a:t>
            </a:r>
            <a:r>
              <a:rPr lang="el-GR" sz="1200" dirty="0"/>
              <a:t>, </a:t>
            </a:r>
            <a:r>
              <a:rPr lang="en-US" sz="1200" dirty="0" err="1"/>
              <a:t>add_label</a:t>
            </a:r>
            <a:r>
              <a:rPr lang="el-GR" sz="1200" dirty="0"/>
              <a:t>, </a:t>
            </a:r>
            <a:r>
              <a:rPr lang="en-US" sz="1200" dirty="0" err="1"/>
              <a:t>search_label</a:t>
            </a:r>
            <a:endParaRPr lang="el-GR" sz="1200" dirty="0"/>
          </a:p>
          <a:p>
            <a:endParaRPr lang="el-G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12920" y="233640"/>
            <a:ext cx="10070994" cy="554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realloc_array</a:t>
            </a:r>
            <a:r>
              <a:rPr lang="en-US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&amp;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create_array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920" y="787651"/>
            <a:ext cx="110426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var_storage.c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//array[k] is given and array does not exist: create positions 0-&gt;k in array</a:t>
            </a:r>
          </a:p>
          <a:p>
            <a:endParaRPr lang="en-US" sz="1200" dirty="0"/>
          </a:p>
          <a:p>
            <a:r>
              <a:rPr lang="en-US" sz="1200" dirty="0" err="1"/>
              <a:t>varT</a:t>
            </a:r>
            <a:r>
              <a:rPr lang="en-US" sz="1200" dirty="0"/>
              <a:t> *</a:t>
            </a:r>
            <a:r>
              <a:rPr lang="en-US" sz="1200" dirty="0" err="1"/>
              <a:t>create_array</a:t>
            </a:r>
            <a:r>
              <a:rPr lang="en-US" sz="1200" dirty="0"/>
              <a:t>(</a:t>
            </a:r>
            <a:r>
              <a:rPr lang="en-US" sz="1200" dirty="0" err="1"/>
              <a:t>varT</a:t>
            </a:r>
            <a:r>
              <a:rPr lang="en-US" sz="1200" dirty="0"/>
              <a:t> *head, char </a:t>
            </a:r>
            <a:r>
              <a:rPr lang="en-US" sz="1200" dirty="0" err="1"/>
              <a:t>array_name</a:t>
            </a:r>
            <a:r>
              <a:rPr lang="en-US" sz="1200" dirty="0"/>
              <a:t>[ ],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new_last_index</a:t>
            </a:r>
            <a:r>
              <a:rPr lang="en-US" sz="1200" dirty="0"/>
              <a:t>){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char name[NAME_SIZE];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varT</a:t>
            </a:r>
            <a:r>
              <a:rPr lang="en-US" sz="1200" dirty="0"/>
              <a:t>* </a:t>
            </a:r>
            <a:r>
              <a:rPr lang="en-US" sz="1200" dirty="0" err="1"/>
              <a:t>last_array_cell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for(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&lt;= </a:t>
            </a:r>
            <a:r>
              <a:rPr lang="en-US" sz="1200" dirty="0" err="1"/>
              <a:t>new_last_index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sprintf</a:t>
            </a:r>
            <a:r>
              <a:rPr lang="en-US" sz="1200" dirty="0"/>
              <a:t>(name, "%s[%d]", </a:t>
            </a:r>
            <a:r>
              <a:rPr lang="en-US" sz="1200" dirty="0" err="1"/>
              <a:t>array_name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last_array_cell</a:t>
            </a:r>
            <a:r>
              <a:rPr lang="en-US" sz="1200" dirty="0"/>
              <a:t> = </a:t>
            </a:r>
            <a:r>
              <a:rPr lang="en-US" sz="1200" dirty="0" err="1"/>
              <a:t>add_node</a:t>
            </a:r>
            <a:r>
              <a:rPr lang="en-US" sz="1200" dirty="0"/>
              <a:t>(head, head-&gt;</a:t>
            </a:r>
            <a:r>
              <a:rPr lang="en-US" sz="1200" dirty="0" err="1"/>
              <a:t>prev</a:t>
            </a:r>
            <a:r>
              <a:rPr lang="en-US" sz="1200" dirty="0"/>
              <a:t>, name);	//</a:t>
            </a:r>
            <a:r>
              <a:rPr lang="el-GR" sz="1200" dirty="0"/>
              <a:t>προσθήκη κόμβων στο τέλος της λίστας </a:t>
            </a:r>
            <a:endParaRPr lang="en-US" sz="1200" dirty="0"/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return </a:t>
            </a:r>
            <a:r>
              <a:rPr lang="en-US" sz="1200" dirty="0" err="1"/>
              <a:t>last_array_cell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//array[k] is given and array[n] exists with n&lt;k: create positions n+1-&gt;k in array</a:t>
            </a:r>
          </a:p>
          <a:p>
            <a:endParaRPr lang="en-US" sz="1200" dirty="0"/>
          </a:p>
          <a:p>
            <a:r>
              <a:rPr lang="en-US" sz="1200" dirty="0" err="1"/>
              <a:t>varT</a:t>
            </a:r>
            <a:r>
              <a:rPr lang="en-US" sz="1200" dirty="0"/>
              <a:t> *</a:t>
            </a:r>
            <a:r>
              <a:rPr lang="en-US" sz="1200" dirty="0" err="1"/>
              <a:t>realloc_array</a:t>
            </a:r>
            <a:r>
              <a:rPr lang="en-US" sz="1200" dirty="0"/>
              <a:t>(</a:t>
            </a:r>
            <a:r>
              <a:rPr lang="en-US" sz="1200" dirty="0" err="1"/>
              <a:t>varT</a:t>
            </a:r>
            <a:r>
              <a:rPr lang="en-US" sz="1200" dirty="0"/>
              <a:t> *head, </a:t>
            </a:r>
            <a:r>
              <a:rPr lang="en-US" sz="1200" dirty="0" err="1"/>
              <a:t>varT</a:t>
            </a:r>
            <a:r>
              <a:rPr lang="en-US" sz="1200" dirty="0"/>
              <a:t> *current, char </a:t>
            </a:r>
            <a:r>
              <a:rPr lang="en-US" sz="1200" dirty="0" err="1"/>
              <a:t>array_name</a:t>
            </a:r>
            <a:r>
              <a:rPr lang="en-US" sz="1200" dirty="0"/>
              <a:t>[ ],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old_last_index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new_last_index</a:t>
            </a:r>
            <a:r>
              <a:rPr lang="en-US" sz="1200" dirty="0"/>
              <a:t>){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char name[NAME_SIZE];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varT</a:t>
            </a:r>
            <a:r>
              <a:rPr lang="en-US" sz="1200" dirty="0"/>
              <a:t>* </a:t>
            </a:r>
            <a:r>
              <a:rPr lang="en-US" sz="1200" dirty="0" err="1"/>
              <a:t>last_array_cell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for(</a:t>
            </a:r>
            <a:r>
              <a:rPr lang="en-US" sz="1200" dirty="0" err="1"/>
              <a:t>i</a:t>
            </a:r>
            <a:r>
              <a:rPr lang="en-US" sz="1200" dirty="0"/>
              <a:t> = old_last_index+1; </a:t>
            </a:r>
            <a:r>
              <a:rPr lang="en-US" sz="1200" dirty="0" err="1"/>
              <a:t>i</a:t>
            </a:r>
            <a:r>
              <a:rPr lang="en-US" sz="1200" dirty="0"/>
              <a:t> &lt;= </a:t>
            </a:r>
            <a:r>
              <a:rPr lang="en-US" sz="1200" dirty="0" err="1"/>
              <a:t>new_last_index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++, current = current-&gt;next){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sprintf</a:t>
            </a:r>
            <a:r>
              <a:rPr lang="en-US" sz="1200" dirty="0"/>
              <a:t>(name, "%s[%d]", </a:t>
            </a:r>
            <a:r>
              <a:rPr lang="en-US" sz="1200" dirty="0" err="1"/>
              <a:t>array_name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last_array_cell</a:t>
            </a:r>
            <a:r>
              <a:rPr lang="en-US" sz="1200" dirty="0"/>
              <a:t> = </a:t>
            </a:r>
            <a:r>
              <a:rPr lang="en-US" sz="1200" dirty="0" err="1"/>
              <a:t>add_node</a:t>
            </a:r>
            <a:r>
              <a:rPr lang="en-US" sz="1200" dirty="0"/>
              <a:t>(head, current, name);</a:t>
            </a:r>
            <a:r>
              <a:rPr lang="el-GR" sz="1200" dirty="0"/>
              <a:t>		//προσθήκη κόμβων μετά το τελευταίο στοιχείο του πίνακα</a:t>
            </a:r>
            <a:endParaRPr lang="en-US" sz="1200" dirty="0"/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return </a:t>
            </a:r>
            <a:r>
              <a:rPr lang="en-US" sz="1200" dirty="0" err="1"/>
              <a:t>last_array_cell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l-GR" sz="1200" dirty="0"/>
              <a:t>καλούνται από την </a:t>
            </a:r>
            <a:r>
              <a:rPr lang="en-US" sz="1200" dirty="0" err="1"/>
              <a:t>find_array_name</a:t>
            </a:r>
            <a:endParaRPr lang="el-GR" sz="1200" dirty="0"/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344939" y="1070086"/>
            <a:ext cx="8980129" cy="2587514"/>
          </a:xfrm>
          <a:prstGeom prst="roundRect">
            <a:avLst>
              <a:gd name="adj" fmla="val 5595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344939" y="3742495"/>
            <a:ext cx="8980129" cy="2587514"/>
          </a:xfrm>
          <a:prstGeom prst="roundRect">
            <a:avLst>
              <a:gd name="adj" fmla="val 5595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1057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12920" y="233640"/>
            <a:ext cx="10070994" cy="554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l-GR" sz="3200" spc="-1" dirty="0">
                <a:solidFill>
                  <a:srgbClr val="000000"/>
                </a:solidFill>
                <a:latin typeface="Calibri Light"/>
              </a:rPr>
              <a:t>Εύρεση </a:t>
            </a:r>
            <a:r>
              <a:rPr lang="en-US" sz="3200" spc="-1" dirty="0">
                <a:solidFill>
                  <a:srgbClr val="000000"/>
                </a:solidFill>
                <a:latin typeface="Calibri Light"/>
              </a:rPr>
              <a:t>labels </a:t>
            </a:r>
            <a:r>
              <a:rPr lang="el-GR" sz="3200" spc="-1" dirty="0">
                <a:solidFill>
                  <a:srgbClr val="000000"/>
                </a:solidFill>
                <a:latin typeface="Calibri Light"/>
              </a:rPr>
              <a:t>στις εντολές </a:t>
            </a:r>
            <a:r>
              <a:rPr lang="en-US" sz="3200" spc="-1" dirty="0">
                <a:solidFill>
                  <a:srgbClr val="000000"/>
                </a:solidFill>
                <a:latin typeface="Calibri Light"/>
              </a:rPr>
              <a:t>branch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65" y="3189685"/>
            <a:ext cx="5191176" cy="2267426"/>
          </a:xfrm>
          <a:prstGeom prst="roundRect">
            <a:avLst>
              <a:gd name="adj" fmla="val 12028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/>
              <a:t>off_t</a:t>
            </a:r>
            <a:r>
              <a:rPr lang="en-US" sz="1100" dirty="0"/>
              <a:t> </a:t>
            </a:r>
            <a:r>
              <a:rPr lang="en-US" sz="1100" dirty="0" err="1"/>
              <a:t>search_label</a:t>
            </a:r>
            <a:r>
              <a:rPr lang="en-US" sz="1100" dirty="0"/>
              <a:t>(</a:t>
            </a:r>
            <a:r>
              <a:rPr lang="en-US" sz="1100" dirty="0" err="1"/>
              <a:t>labelsT</a:t>
            </a:r>
            <a:r>
              <a:rPr lang="en-US" sz="1100" dirty="0"/>
              <a:t> *head, char name[],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print_flag</a:t>
            </a:r>
            <a:r>
              <a:rPr lang="en-US" sz="1100" dirty="0"/>
              <a:t>){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labelsT</a:t>
            </a:r>
            <a:r>
              <a:rPr lang="en-US" sz="1100" dirty="0"/>
              <a:t> *current;</a:t>
            </a:r>
          </a:p>
          <a:p>
            <a:endParaRPr lang="en-US" sz="1100" dirty="0"/>
          </a:p>
          <a:p>
            <a:r>
              <a:rPr lang="en-US" sz="1100" dirty="0"/>
              <a:t>   for (current = head-&gt;next; current-&gt;name != NULL; current = current-&gt;next){</a:t>
            </a:r>
          </a:p>
          <a:p>
            <a:r>
              <a:rPr lang="en-US" sz="1100" dirty="0"/>
              <a:t>        if(</a:t>
            </a:r>
            <a:r>
              <a:rPr lang="en-US" sz="1100" dirty="0" err="1"/>
              <a:t>strcmp</a:t>
            </a:r>
            <a:r>
              <a:rPr lang="en-US" sz="1100" dirty="0"/>
              <a:t>(name, current-&gt;name) == 0){</a:t>
            </a:r>
          </a:p>
          <a:p>
            <a:r>
              <a:rPr lang="en-US" sz="1100" dirty="0"/>
              <a:t>              //Found label with (name)</a:t>
            </a:r>
          </a:p>
          <a:p>
            <a:r>
              <a:rPr lang="en-US" sz="1100" dirty="0"/>
              <a:t>              return(current-&gt;offset);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}</a:t>
            </a:r>
          </a:p>
          <a:p>
            <a:r>
              <a:rPr lang="en-US" sz="1100" dirty="0"/>
              <a:t>  //did not found label with (name)</a:t>
            </a:r>
          </a:p>
          <a:p>
            <a:r>
              <a:rPr lang="en-US" sz="1100" dirty="0"/>
              <a:t>  return(INVALID_OFFSET);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8538" y="1221760"/>
            <a:ext cx="6083929" cy="4235351"/>
          </a:xfrm>
          <a:prstGeom prst="roundRect">
            <a:avLst>
              <a:gd name="adj" fmla="val 3972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void </a:t>
            </a:r>
            <a:r>
              <a:rPr lang="en-US" sz="1100" dirty="0" err="1"/>
              <a:t>search_label_downwards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fd</a:t>
            </a:r>
            <a:r>
              <a:rPr lang="en-US" sz="1100" dirty="0"/>
              <a:t>, char </a:t>
            </a:r>
            <a:r>
              <a:rPr lang="en-US" sz="1100" dirty="0" err="1"/>
              <a:t>temp_char</a:t>
            </a:r>
            <a:r>
              <a:rPr lang="en-US" sz="1100" dirty="0"/>
              <a:t>, char </a:t>
            </a:r>
            <a:r>
              <a:rPr lang="en-US" sz="1100" dirty="0" err="1"/>
              <a:t>label_to_find</a:t>
            </a:r>
            <a:r>
              <a:rPr lang="en-US" sz="1100" dirty="0"/>
              <a:t>[], </a:t>
            </a:r>
            <a:r>
              <a:rPr lang="en-US" sz="1100" dirty="0" err="1"/>
              <a:t>labelsT</a:t>
            </a:r>
            <a:r>
              <a:rPr lang="en-US" sz="1100" dirty="0"/>
              <a:t> *labels){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, </a:t>
            </a:r>
            <a:r>
              <a:rPr lang="en-US" sz="1100" dirty="0" err="1"/>
              <a:t>bytes_read</a:t>
            </a:r>
            <a:r>
              <a:rPr lang="en-US" sz="1100" dirty="0"/>
              <a:t>;  char </a:t>
            </a:r>
            <a:r>
              <a:rPr lang="en-US" sz="1100" dirty="0" err="1"/>
              <a:t>input_buffer</a:t>
            </a:r>
            <a:r>
              <a:rPr lang="en-US" sz="1100" dirty="0"/>
              <a:t>[LABEL_SIZE];</a:t>
            </a:r>
          </a:p>
          <a:p>
            <a:endParaRPr lang="en-US" sz="1100" dirty="0"/>
          </a:p>
          <a:p>
            <a:r>
              <a:rPr lang="en-US" sz="1100" dirty="0"/>
              <a:t>  while (1) {</a:t>
            </a:r>
          </a:p>
          <a:p>
            <a:r>
              <a:rPr lang="el-GR" sz="1100" dirty="0"/>
              <a:t>  </a:t>
            </a:r>
            <a:r>
              <a:rPr lang="en-US" sz="1100" dirty="0"/>
              <a:t>  </a:t>
            </a:r>
            <a:r>
              <a:rPr lang="el-GR" sz="1100" dirty="0"/>
              <a:t>//</a:t>
            </a:r>
            <a:r>
              <a:rPr lang="en-US" sz="1100" dirty="0"/>
              <a:t>discard ‘\n’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bytes_read</a:t>
            </a:r>
            <a:r>
              <a:rPr lang="en-US" sz="1100" dirty="0"/>
              <a:t> = </a:t>
            </a:r>
            <a:r>
              <a:rPr lang="en-US" sz="1100" dirty="0" err="1"/>
              <a:t>my_read</a:t>
            </a:r>
            <a:r>
              <a:rPr lang="en-US" sz="1100" dirty="0"/>
              <a:t>(</a:t>
            </a:r>
            <a:r>
              <a:rPr lang="en-US" sz="1100" dirty="0" err="1"/>
              <a:t>fd</a:t>
            </a:r>
            <a:r>
              <a:rPr lang="en-US" sz="1100" dirty="0"/>
              <a:t>, </a:t>
            </a:r>
            <a:r>
              <a:rPr lang="en-US" sz="1100" dirty="0" err="1"/>
              <a:t>input_buffer</a:t>
            </a:r>
            <a:r>
              <a:rPr lang="en-US" sz="1100" dirty="0"/>
              <a:t>, __LINE__);</a:t>
            </a:r>
          </a:p>
          <a:p>
            <a:r>
              <a:rPr lang="en-US" sz="1100" dirty="0"/>
              <a:t>    if (</a:t>
            </a:r>
            <a:r>
              <a:rPr lang="en-US" sz="1100" dirty="0" err="1"/>
              <a:t>bytes_read</a:t>
            </a:r>
            <a:r>
              <a:rPr lang="en-US" sz="1100" dirty="0"/>
              <a:t> == 0)      //EOF: label not found (error)</a:t>
            </a:r>
          </a:p>
          <a:p>
            <a:endParaRPr lang="en-US" sz="1100" dirty="0"/>
          </a:p>
          <a:p>
            <a:r>
              <a:rPr lang="en-US" sz="1100" dirty="0"/>
              <a:t>    else if(</a:t>
            </a:r>
            <a:r>
              <a:rPr lang="en-US" sz="1100" dirty="0" err="1"/>
              <a:t>input_buffer</a:t>
            </a:r>
            <a:r>
              <a:rPr lang="en-US" sz="1100" dirty="0"/>
              <a:t>[0] == '\n'){</a:t>
            </a:r>
          </a:p>
          <a:p>
            <a:r>
              <a:rPr lang="en-US" sz="1100" dirty="0"/>
              <a:t>      //</a:t>
            </a:r>
            <a:r>
              <a:rPr lang="en-US" sz="1100" dirty="0" err="1"/>
              <a:t>discard_spaces</a:t>
            </a:r>
            <a:r>
              <a:rPr lang="en-US" sz="1100" dirty="0"/>
              <a:t> and ‘\n’</a:t>
            </a:r>
          </a:p>
          <a:p>
            <a:r>
              <a:rPr lang="en-US" sz="1100" dirty="0"/>
              <a:t>      if (</a:t>
            </a:r>
            <a:r>
              <a:rPr lang="en-US" sz="1100" dirty="0" err="1"/>
              <a:t>strcmp</a:t>
            </a:r>
            <a:r>
              <a:rPr lang="en-US" sz="1100" dirty="0"/>
              <a:t>(</a:t>
            </a:r>
            <a:r>
              <a:rPr lang="en-US" sz="1100" dirty="0" err="1"/>
              <a:t>label_to_find</a:t>
            </a:r>
            <a:r>
              <a:rPr lang="en-US" sz="1100" dirty="0"/>
              <a:t>, </a:t>
            </a:r>
            <a:r>
              <a:rPr lang="en-US" sz="1100" dirty="0" err="1"/>
              <a:t>input_buffer</a:t>
            </a:r>
            <a:r>
              <a:rPr lang="en-US" sz="1100" dirty="0"/>
              <a:t>)){</a:t>
            </a:r>
          </a:p>
          <a:p>
            <a:r>
              <a:rPr lang="en-US" sz="1100" dirty="0"/>
              <a:t>        if(</a:t>
            </a:r>
            <a:r>
              <a:rPr lang="en-US" sz="1100" dirty="0" err="1"/>
              <a:t>is_command</a:t>
            </a:r>
            <a:r>
              <a:rPr lang="en-US" sz="1100" dirty="0"/>
              <a:t>(</a:t>
            </a:r>
            <a:r>
              <a:rPr lang="en-US" sz="1100" dirty="0" err="1"/>
              <a:t>input_buffer</a:t>
            </a:r>
            <a:r>
              <a:rPr lang="en-US" sz="1100" dirty="0"/>
              <a:t>) == 0){    //found another label (not </a:t>
            </a:r>
            <a:r>
              <a:rPr lang="en-US" sz="1100" dirty="0" err="1"/>
              <a:t>label_to_find</a:t>
            </a:r>
            <a:r>
              <a:rPr lang="en-US" sz="1100" dirty="0"/>
              <a:t>) - add to list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add_label</a:t>
            </a:r>
            <a:r>
              <a:rPr lang="en-US" sz="1100" dirty="0"/>
              <a:t>(labels, </a:t>
            </a:r>
            <a:r>
              <a:rPr lang="en-US" sz="1100" dirty="0" err="1"/>
              <a:t>input_buffer</a:t>
            </a:r>
            <a:r>
              <a:rPr lang="en-US" sz="1100" dirty="0"/>
              <a:t>, </a:t>
            </a:r>
            <a:r>
              <a:rPr lang="en-US" sz="1100" dirty="0" err="1"/>
              <a:t>lseek</a:t>
            </a:r>
            <a:r>
              <a:rPr lang="en-US" sz="1100" dirty="0"/>
              <a:t>(</a:t>
            </a:r>
            <a:r>
              <a:rPr lang="en-US" sz="1100" dirty="0" err="1"/>
              <a:t>fd</a:t>
            </a:r>
            <a:r>
              <a:rPr lang="en-US" sz="1100" dirty="0"/>
              <a:t>, 0, SEEK_CUR) - </a:t>
            </a:r>
            <a:r>
              <a:rPr lang="en-US" sz="1100" dirty="0" err="1"/>
              <a:t>strlen</a:t>
            </a:r>
            <a:r>
              <a:rPr lang="en-US" sz="1100" dirty="0"/>
              <a:t>(</a:t>
            </a:r>
            <a:r>
              <a:rPr lang="en-US" sz="1100" dirty="0" err="1"/>
              <a:t>input_buffer</a:t>
            </a:r>
            <a:r>
              <a:rPr lang="en-US" sz="1100" dirty="0"/>
              <a:t>) - 1);</a:t>
            </a:r>
          </a:p>
          <a:p>
            <a:r>
              <a:rPr lang="en-US" sz="1100" dirty="0"/>
              <a:t>        }</a:t>
            </a:r>
          </a:p>
          <a:p>
            <a:endParaRPr lang="en-US" sz="1100" dirty="0"/>
          </a:p>
          <a:p>
            <a:r>
              <a:rPr lang="en-US" sz="1100" dirty="0"/>
              <a:t>        continue; //go to next line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 //</a:t>
            </a:r>
            <a:r>
              <a:rPr lang="en-US" sz="1100" dirty="0" err="1"/>
              <a:t>label_to_find</a:t>
            </a:r>
            <a:r>
              <a:rPr lang="en-US" sz="1100" dirty="0"/>
              <a:t> has been found</a:t>
            </a:r>
          </a:p>
          <a:p>
            <a:r>
              <a:rPr lang="en-US" sz="1100" dirty="0"/>
              <a:t>      //main will jump to </a:t>
            </a:r>
            <a:r>
              <a:rPr lang="en-US" sz="1100" dirty="0" err="1"/>
              <a:t>label_to_find</a:t>
            </a:r>
            <a:r>
              <a:rPr lang="en-US" sz="1100" dirty="0"/>
              <a:t> and read label from file (offset does not need to change)</a:t>
            </a:r>
          </a:p>
          <a:p>
            <a:r>
              <a:rPr lang="en-US" sz="1100" dirty="0"/>
              <a:t>      break;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}</a:t>
            </a:r>
          </a:p>
          <a:p>
            <a:pPr algn="ctr"/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065" y="1221760"/>
            <a:ext cx="5191176" cy="1363742"/>
          </a:xfrm>
          <a:prstGeom prst="roundRect">
            <a:avLst>
              <a:gd name="adj" fmla="val 12028"/>
            </a:avLst>
          </a:prstGeom>
          <a:noFill/>
          <a:ln w="19050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100" dirty="0"/>
              <a:t>Εντολές </a:t>
            </a:r>
            <a:r>
              <a:rPr lang="en-US" sz="1100" dirty="0"/>
              <a:t>Branch:</a:t>
            </a:r>
          </a:p>
          <a:p>
            <a:r>
              <a:rPr lang="el-GR" sz="1100" dirty="0"/>
              <a:t>Αρχικά ψάχνει στη λίστα (</a:t>
            </a:r>
            <a:r>
              <a:rPr lang="en-US" sz="1100" dirty="0"/>
              <a:t>search label)</a:t>
            </a:r>
          </a:p>
          <a:p>
            <a:r>
              <a:rPr lang="el-GR" sz="1100" dirty="0"/>
              <a:t>  </a:t>
            </a:r>
            <a:r>
              <a:rPr lang="en-US" sz="1100" dirty="0"/>
              <a:t>A</a:t>
            </a:r>
            <a:r>
              <a:rPr lang="el-GR" sz="1100" dirty="0"/>
              <a:t>ν βρει το </a:t>
            </a:r>
            <a:r>
              <a:rPr lang="en-US" sz="1100" dirty="0"/>
              <a:t>label </a:t>
            </a:r>
            <a:r>
              <a:rPr lang="el-GR" sz="1100" dirty="0"/>
              <a:t>στην λίστα -&gt; </a:t>
            </a:r>
            <a:r>
              <a:rPr lang="en-US" sz="1100" dirty="0"/>
              <a:t>loop </a:t>
            </a:r>
            <a:r>
              <a:rPr lang="el-GR" sz="1100" dirty="0"/>
              <a:t>(επειδή έχει ήδη διατρέξει την εντολή)</a:t>
            </a:r>
          </a:p>
          <a:p>
            <a:r>
              <a:rPr lang="en-US" sz="1100" dirty="0"/>
              <a:t>  </a:t>
            </a:r>
            <a:r>
              <a:rPr lang="el-GR" sz="1100" dirty="0"/>
              <a:t>Αλλιώς, ψάχνει στο αρχείο (</a:t>
            </a:r>
            <a:r>
              <a:rPr lang="en-US" sz="1100" dirty="0" err="1"/>
              <a:t>search_label_downwards</a:t>
            </a:r>
            <a:r>
              <a:rPr lang="en-US" sz="1100" dirty="0"/>
              <a:t>)</a:t>
            </a:r>
            <a:r>
              <a:rPr lang="el-GR" sz="1100" dirty="0"/>
              <a:t> στις επόμενες εντολές</a:t>
            </a:r>
            <a:endParaRPr lang="en-US" sz="1100" dirty="0"/>
          </a:p>
          <a:p>
            <a:r>
              <a:rPr lang="el-GR" sz="1100" dirty="0"/>
              <a:t>  </a:t>
            </a:r>
          </a:p>
          <a:p>
            <a:r>
              <a:rPr lang="el-GR" sz="1100" dirty="0"/>
              <a:t>Διαβάζοντας το αρχείο, τη στιγμή που βρίσκουμε ένα </a:t>
            </a:r>
            <a:r>
              <a:rPr lang="en-US" sz="1100" dirty="0"/>
              <a:t>label</a:t>
            </a:r>
            <a:r>
              <a:rPr lang="el-GR" sz="1100" dirty="0"/>
              <a:t>, το αποθηκεύουμε στην λίστα, πριν διαβάσουμε την εντολή της ίδιας γραμμής</a:t>
            </a:r>
          </a:p>
        </p:txBody>
      </p:sp>
    </p:spTree>
    <p:extLst>
      <p:ext uri="{BB962C8B-B14F-4D97-AF65-F5344CB8AC3E}">
        <p14:creationId xmlns:p14="http://schemas.microsoft.com/office/powerpoint/2010/main" val="2427674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12920" y="233640"/>
            <a:ext cx="10070994" cy="72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4.2 libraries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508" y="958680"/>
            <a:ext cx="11042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var_storage.h</a:t>
            </a:r>
            <a:r>
              <a:rPr lang="en-US" sz="1200" dirty="0"/>
              <a:t>: </a:t>
            </a:r>
            <a:r>
              <a:rPr lang="el-GR" sz="1200" dirty="0"/>
              <a:t>αποθήκευση καθολικών και τοπικών μεταβλητών</a:t>
            </a:r>
          </a:p>
          <a:p>
            <a:r>
              <a:rPr lang="en-US" sz="1200" dirty="0" err="1"/>
              <a:t>typedef</a:t>
            </a:r>
            <a:r>
              <a:rPr lang="en-US" sz="1200" dirty="0"/>
              <a:t> volatile </a:t>
            </a:r>
            <a:r>
              <a:rPr lang="en-US" sz="1200" dirty="0" err="1"/>
              <a:t>struct</a:t>
            </a:r>
            <a:r>
              <a:rPr lang="en-US" sz="1200" dirty="0"/>
              <a:t> variable{</a:t>
            </a:r>
          </a:p>
          <a:p>
            <a:r>
              <a:rPr lang="en-US" sz="1200" dirty="0"/>
              <a:t>  char *name;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value;</a:t>
            </a:r>
          </a:p>
          <a:p>
            <a:r>
              <a:rPr lang="en-US" sz="1200" dirty="0"/>
              <a:t>  volatile </a:t>
            </a:r>
            <a:r>
              <a:rPr lang="en-US" sz="1200" dirty="0" err="1"/>
              <a:t>struct</a:t>
            </a:r>
            <a:r>
              <a:rPr lang="en-US" sz="1200" dirty="0"/>
              <a:t> variable *  next;</a:t>
            </a:r>
          </a:p>
          <a:p>
            <a:r>
              <a:rPr lang="en-US" sz="1200" dirty="0"/>
              <a:t>  volatile </a:t>
            </a:r>
            <a:r>
              <a:rPr lang="en-US" sz="1200" dirty="0" err="1"/>
              <a:t>struct</a:t>
            </a:r>
            <a:r>
              <a:rPr lang="en-US" sz="1200" dirty="0"/>
              <a:t> variable *  </a:t>
            </a:r>
            <a:r>
              <a:rPr lang="en-US" sz="1200" dirty="0" err="1"/>
              <a:t>prev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  <a:r>
              <a:rPr lang="en-US" sz="1200" dirty="0" err="1"/>
              <a:t>varT</a:t>
            </a:r>
            <a:r>
              <a:rPr lang="en-US" sz="1200" dirty="0"/>
              <a:t>;</a:t>
            </a:r>
          </a:p>
          <a:p>
            <a:endParaRPr lang="el-GR" sz="1200" dirty="0"/>
          </a:p>
          <a:p>
            <a:r>
              <a:rPr lang="en-US" sz="1200" b="1" dirty="0" err="1"/>
              <a:t>labels.h</a:t>
            </a:r>
            <a:r>
              <a:rPr lang="el-GR" sz="1200" dirty="0"/>
              <a:t>: αποθήκευση </a:t>
            </a:r>
            <a:r>
              <a:rPr lang="en-US" sz="1200" dirty="0"/>
              <a:t>labels </a:t>
            </a:r>
            <a:r>
              <a:rPr lang="el-GR" sz="1200" dirty="0"/>
              <a:t>εντολών για εύρεσή τους από εντολές </a:t>
            </a:r>
            <a:r>
              <a:rPr lang="en-US" sz="1200" dirty="0"/>
              <a:t>branch</a:t>
            </a:r>
            <a:endParaRPr lang="el-GR" sz="1200" dirty="0"/>
          </a:p>
          <a:p>
            <a:r>
              <a:rPr lang="en-US" sz="1200" dirty="0" err="1"/>
              <a:t>typedef</a:t>
            </a:r>
            <a:r>
              <a:rPr lang="en-US" sz="1200" dirty="0"/>
              <a:t>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label_struct</a:t>
            </a:r>
            <a:r>
              <a:rPr lang="en-US" sz="1200" dirty="0"/>
              <a:t>{</a:t>
            </a:r>
          </a:p>
          <a:p>
            <a:r>
              <a:rPr lang="en-US" sz="1200" dirty="0"/>
              <a:t>  char *name;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off_t</a:t>
            </a:r>
            <a:r>
              <a:rPr lang="en-US" sz="1200" dirty="0"/>
              <a:t> offset;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label_struct</a:t>
            </a:r>
            <a:r>
              <a:rPr lang="en-US" sz="1200" dirty="0"/>
              <a:t> *</a:t>
            </a:r>
            <a:r>
              <a:rPr lang="en-US" sz="1200" dirty="0" err="1"/>
              <a:t>prev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label_struct</a:t>
            </a:r>
            <a:r>
              <a:rPr lang="en-US" sz="1200" dirty="0"/>
              <a:t> *next;</a:t>
            </a:r>
          </a:p>
          <a:p>
            <a:r>
              <a:rPr lang="en-US" sz="1200" dirty="0"/>
              <a:t>}</a:t>
            </a:r>
            <a:r>
              <a:rPr lang="en-US" sz="1200" dirty="0" err="1"/>
              <a:t>labelsT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b="1" dirty="0"/>
              <a:t>program_handler2.h</a:t>
            </a:r>
            <a:r>
              <a:rPr lang="en-US" sz="1200" dirty="0"/>
              <a:t>: </a:t>
            </a:r>
            <a:r>
              <a:rPr lang="el-GR" sz="1200" dirty="0"/>
              <a:t>αποθήκευση στοιχείων του προγράμματος που τρέχει (στο 4.1 μόνο ένα πρόγραμμα τη φορά)</a:t>
            </a:r>
            <a:endParaRPr lang="en-US" sz="1200" dirty="0"/>
          </a:p>
          <a:p>
            <a:r>
              <a:rPr lang="en-US" sz="1200" i="1" dirty="0"/>
              <a:t>#include “</a:t>
            </a:r>
            <a:r>
              <a:rPr lang="en-US" sz="1200" i="1" dirty="0" err="1"/>
              <a:t>var_storage.h</a:t>
            </a:r>
            <a:r>
              <a:rPr lang="en-US" sz="1200" i="1" dirty="0"/>
              <a:t>” #include “</a:t>
            </a:r>
            <a:r>
              <a:rPr lang="en-US" sz="1200" i="1" dirty="0" err="1"/>
              <a:t>labels.h</a:t>
            </a:r>
            <a:r>
              <a:rPr lang="en-US" sz="1200" i="1" dirty="0"/>
              <a:t>”</a:t>
            </a:r>
          </a:p>
          <a:p>
            <a:r>
              <a:rPr lang="en-US" sz="1200" dirty="0" err="1"/>
              <a:t>typedef</a:t>
            </a:r>
            <a:r>
              <a:rPr lang="en-US" sz="1200" dirty="0"/>
              <a:t> volatile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program_struct</a:t>
            </a:r>
            <a:r>
              <a:rPr lang="en-US" sz="1200" dirty="0"/>
              <a:t>{</a:t>
            </a:r>
          </a:p>
          <a:p>
            <a:r>
              <a:rPr lang="en-US" sz="1200" dirty="0"/>
              <a:t>  char *name;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core, id, running, blocked, </a:t>
            </a:r>
            <a:r>
              <a:rPr lang="en-US" sz="1200" dirty="0" err="1"/>
              <a:t>sleep_time</a:t>
            </a:r>
            <a:r>
              <a:rPr lang="en-US" sz="1200" dirty="0"/>
              <a:t>, </a:t>
            </a:r>
            <a:r>
              <a:rPr lang="en-US" sz="1200" dirty="0" err="1"/>
              <a:t>fd</a:t>
            </a:r>
            <a:r>
              <a:rPr lang="en-US" sz="1200" dirty="0"/>
              <a:t>, </a:t>
            </a:r>
            <a:r>
              <a:rPr lang="en-US" sz="1200" dirty="0" err="1"/>
              <a:t>woke_up</a:t>
            </a:r>
            <a:r>
              <a:rPr lang="en-US" sz="1200" dirty="0"/>
              <a:t>, </a:t>
            </a:r>
            <a:r>
              <a:rPr lang="en-US" sz="1200" dirty="0" err="1"/>
              <a:t>running_now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time_t</a:t>
            </a:r>
            <a:r>
              <a:rPr lang="en-US" sz="1200" dirty="0"/>
              <a:t> </a:t>
            </a:r>
            <a:r>
              <a:rPr lang="en-US" sz="1200" dirty="0" err="1"/>
              <a:t>sleep_start</a:t>
            </a:r>
            <a:r>
              <a:rPr lang="en-US" sz="1200" dirty="0"/>
              <a:t>;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varT</a:t>
            </a:r>
            <a:r>
              <a:rPr lang="en-US" sz="1200" dirty="0"/>
              <a:t> *locals, *</a:t>
            </a:r>
            <a:r>
              <a:rPr lang="en-US" sz="1200" dirty="0" err="1"/>
              <a:t>down_sem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labelsT</a:t>
            </a:r>
            <a:r>
              <a:rPr lang="en-US" sz="1200" dirty="0"/>
              <a:t> *labels;</a:t>
            </a:r>
            <a:endParaRPr lang="el-GR" sz="1200" dirty="0"/>
          </a:p>
          <a:p>
            <a:r>
              <a:rPr lang="en-US" sz="1200" dirty="0"/>
              <a:t>  volatile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dirty="0" err="1"/>
              <a:t>program_struct</a:t>
            </a:r>
            <a:r>
              <a:rPr lang="en-US" sz="1200" dirty="0"/>
              <a:t> *next,*</a:t>
            </a:r>
            <a:r>
              <a:rPr lang="en-US" sz="1200" dirty="0" err="1"/>
              <a:t>prev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  <a:r>
              <a:rPr lang="en-US" sz="1200" dirty="0" err="1"/>
              <a:t>programT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b="1" dirty="0" err="1"/>
              <a:t>parser.h</a:t>
            </a:r>
            <a:r>
              <a:rPr lang="en-US" sz="1200" dirty="0"/>
              <a:t>: </a:t>
            </a:r>
            <a:r>
              <a:rPr lang="el-GR" sz="1200" dirty="0"/>
              <a:t>ανάγνωση </a:t>
            </a:r>
            <a:r>
              <a:rPr lang="en-US" sz="1200" dirty="0"/>
              <a:t>input file, </a:t>
            </a:r>
            <a:r>
              <a:rPr lang="el-GR" sz="1200" dirty="0"/>
              <a:t>διερμηνεία, εκτέλεση εντολών σε </a:t>
            </a:r>
            <a:r>
              <a:rPr lang="en-US" sz="1200" dirty="0"/>
              <a:t>C</a:t>
            </a:r>
          </a:p>
          <a:p>
            <a:r>
              <a:rPr lang="en-US" sz="1200" i="1" dirty="0"/>
              <a:t>#include “</a:t>
            </a:r>
            <a:r>
              <a:rPr lang="en-US" sz="1200" i="1" dirty="0" err="1"/>
              <a:t>program_handler.h</a:t>
            </a:r>
            <a:r>
              <a:rPr lang="en-US" sz="1200" i="1" dirty="0"/>
              <a:t>”</a:t>
            </a:r>
          </a:p>
          <a:p>
            <a:endParaRPr lang="el-G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732635" y="1406314"/>
            <a:ext cx="588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</a:t>
            </a:r>
            <a:r>
              <a:rPr lang="en-US" sz="1200" dirty="0" err="1"/>
              <a:t>var_storage.h</a:t>
            </a:r>
            <a:r>
              <a:rPr lang="en-US" sz="1200" dirty="0"/>
              <a:t> functions</a:t>
            </a:r>
            <a:endParaRPr lang="el-GR" sz="1200" dirty="0"/>
          </a:p>
          <a:p>
            <a:r>
              <a:rPr lang="en-US" sz="1200" dirty="0" err="1"/>
              <a:t>destroy_list</a:t>
            </a:r>
            <a:r>
              <a:rPr lang="el-GR" sz="1200" dirty="0"/>
              <a:t>, </a:t>
            </a:r>
            <a:r>
              <a:rPr lang="en-US" sz="1200" dirty="0" err="1"/>
              <a:t>abort_function</a:t>
            </a:r>
            <a:r>
              <a:rPr lang="el-GR" sz="1200" dirty="0"/>
              <a:t>, </a:t>
            </a:r>
            <a:r>
              <a:rPr lang="en-US" sz="1200" dirty="0" err="1"/>
              <a:t>init_list</a:t>
            </a:r>
            <a:r>
              <a:rPr lang="el-GR" sz="1200" dirty="0"/>
              <a:t>, </a:t>
            </a:r>
            <a:r>
              <a:rPr lang="en-US" sz="1200" dirty="0" err="1"/>
              <a:t>print_contents</a:t>
            </a:r>
            <a:r>
              <a:rPr lang="el-GR" sz="1200" dirty="0"/>
              <a:t>, </a:t>
            </a:r>
            <a:r>
              <a:rPr lang="en-US" sz="1200" dirty="0" err="1"/>
              <a:t>add_node</a:t>
            </a:r>
            <a:r>
              <a:rPr lang="el-GR" sz="1200" dirty="0"/>
              <a:t>, </a:t>
            </a:r>
            <a:r>
              <a:rPr lang="en-US" sz="1200" dirty="0" err="1"/>
              <a:t>find_name</a:t>
            </a:r>
            <a:r>
              <a:rPr lang="el-GR" sz="1200" dirty="0"/>
              <a:t>, </a:t>
            </a:r>
            <a:r>
              <a:rPr lang="en-US" sz="1200" dirty="0" err="1"/>
              <a:t>find_array_name</a:t>
            </a:r>
            <a:r>
              <a:rPr lang="el-GR" sz="1200" dirty="0"/>
              <a:t>, </a:t>
            </a:r>
            <a:r>
              <a:rPr lang="en-US" sz="1200" dirty="0" err="1"/>
              <a:t>create_array</a:t>
            </a:r>
            <a:r>
              <a:rPr lang="el-GR" sz="1200" dirty="0"/>
              <a:t>, </a:t>
            </a:r>
            <a:r>
              <a:rPr lang="en-US" sz="1200" dirty="0" err="1"/>
              <a:t>realloc_array</a:t>
            </a:r>
            <a:r>
              <a:rPr lang="el-GR" sz="1200" dirty="0"/>
              <a:t>, </a:t>
            </a:r>
            <a:r>
              <a:rPr lang="en-US" sz="1200" dirty="0" err="1"/>
              <a:t>modify_node</a:t>
            </a:r>
            <a:r>
              <a:rPr lang="el-GR" sz="1200" dirty="0"/>
              <a:t>, </a:t>
            </a:r>
            <a:r>
              <a:rPr lang="en-US" sz="1200" dirty="0" err="1"/>
              <a:t>read_node</a:t>
            </a:r>
            <a:endParaRPr lang="el-GR" sz="1200" dirty="0"/>
          </a:p>
          <a:p>
            <a:endParaRPr lang="el-G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32635" y="2782669"/>
            <a:ext cx="588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</a:t>
            </a:r>
            <a:r>
              <a:rPr lang="en-US" sz="1200" dirty="0" err="1"/>
              <a:t>labels.h</a:t>
            </a:r>
            <a:r>
              <a:rPr lang="en-US" sz="1200" dirty="0"/>
              <a:t> functions</a:t>
            </a:r>
            <a:endParaRPr lang="el-GR" sz="1200" dirty="0"/>
          </a:p>
          <a:p>
            <a:r>
              <a:rPr lang="en-US" sz="1200" dirty="0" err="1"/>
              <a:t>destroy_labels</a:t>
            </a:r>
            <a:r>
              <a:rPr lang="el-GR" sz="1200" dirty="0"/>
              <a:t>, </a:t>
            </a:r>
            <a:r>
              <a:rPr lang="en-US" sz="1200" dirty="0" err="1"/>
              <a:t>init_labels</a:t>
            </a:r>
            <a:r>
              <a:rPr lang="el-GR" sz="1200" dirty="0"/>
              <a:t>, </a:t>
            </a:r>
            <a:r>
              <a:rPr lang="en-US" sz="1200" dirty="0" err="1"/>
              <a:t>print_labels</a:t>
            </a:r>
            <a:r>
              <a:rPr lang="el-GR" sz="1200" dirty="0"/>
              <a:t>, </a:t>
            </a:r>
            <a:r>
              <a:rPr lang="en-US" sz="1200" dirty="0" err="1"/>
              <a:t>add_label</a:t>
            </a:r>
            <a:r>
              <a:rPr lang="el-GR" sz="1200" dirty="0"/>
              <a:t>, </a:t>
            </a:r>
            <a:r>
              <a:rPr lang="en-US" sz="1200" dirty="0" err="1"/>
              <a:t>search_label</a:t>
            </a:r>
            <a:endParaRPr lang="el-GR" sz="1200" dirty="0"/>
          </a:p>
          <a:p>
            <a:endParaRPr lang="el-G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732636" y="4346939"/>
            <a:ext cx="5884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//program_handler2.h functions</a:t>
            </a:r>
            <a:endParaRPr lang="el-GR" sz="1200" dirty="0"/>
          </a:p>
          <a:p>
            <a:r>
              <a:rPr lang="en-US" sz="1200" dirty="0" err="1"/>
              <a:t>init_program_list</a:t>
            </a:r>
            <a:r>
              <a:rPr lang="en-US" sz="1200" dirty="0"/>
              <a:t>, </a:t>
            </a:r>
            <a:r>
              <a:rPr lang="en-US" sz="1200" dirty="0" err="1"/>
              <a:t>add_program,search_program_id</a:t>
            </a:r>
            <a:endParaRPr lang="en-US" sz="1200" dirty="0"/>
          </a:p>
          <a:p>
            <a:r>
              <a:rPr lang="en-US" sz="1200" dirty="0" err="1"/>
              <a:t>destroy_programs</a:t>
            </a:r>
            <a:r>
              <a:rPr lang="en-US" sz="1200" dirty="0"/>
              <a:t>, </a:t>
            </a:r>
            <a:r>
              <a:rPr lang="en-US" sz="1200" dirty="0" err="1"/>
              <a:t>remove_program</a:t>
            </a:r>
            <a:endParaRPr lang="el-GR" sz="1200" dirty="0"/>
          </a:p>
          <a:p>
            <a:r>
              <a:rPr lang="en-US" sz="1200" dirty="0" err="1"/>
              <a:t>print_programs</a:t>
            </a:r>
            <a:r>
              <a:rPr lang="en-US" sz="1200" dirty="0"/>
              <a:t>, </a:t>
            </a:r>
            <a:r>
              <a:rPr lang="en-US" sz="1200" dirty="0" err="1"/>
              <a:t>find_less_busy_core</a:t>
            </a:r>
            <a:r>
              <a:rPr lang="en-US" sz="1200" dirty="0"/>
              <a:t>, </a:t>
            </a:r>
            <a:r>
              <a:rPr lang="en-US" sz="1200" dirty="0" err="1"/>
              <a:t>rebalance_cores</a:t>
            </a:r>
            <a:endParaRPr lang="en-US" sz="1200" dirty="0"/>
          </a:p>
          <a:p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00584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911185" y="642796"/>
            <a:ext cx="3262787" cy="554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user_interface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793" y="787651"/>
            <a:ext cx="4709592" cy="5915443"/>
          </a:xfrm>
          <a:custGeom>
            <a:avLst/>
            <a:gdLst/>
            <a:ahLst/>
            <a:cxnLst/>
            <a:rect l="l" t="t" r="r" b="b"/>
            <a:pathLst>
              <a:path w="4709592" h="5915443">
                <a:moveTo>
                  <a:pt x="3498" y="5772419"/>
                </a:moveTo>
                <a:lnTo>
                  <a:pt x="7665" y="5772419"/>
                </a:lnTo>
                <a:cubicBezTo>
                  <a:pt x="12527" y="5772419"/>
                  <a:pt x="16049" y="5772816"/>
                  <a:pt x="18232" y="5773609"/>
                </a:cubicBezTo>
                <a:cubicBezTo>
                  <a:pt x="21407" y="5774701"/>
                  <a:pt x="24036" y="5776536"/>
                  <a:pt x="26120" y="5779116"/>
                </a:cubicBezTo>
                <a:cubicBezTo>
                  <a:pt x="28203" y="5781696"/>
                  <a:pt x="29555" y="5784945"/>
                  <a:pt x="30175" y="5788864"/>
                </a:cubicBezTo>
                <a:cubicBezTo>
                  <a:pt x="30795" y="5792783"/>
                  <a:pt x="31130" y="5799208"/>
                  <a:pt x="31180" y="5808138"/>
                </a:cubicBezTo>
                <a:cubicBezTo>
                  <a:pt x="31229" y="5817067"/>
                  <a:pt x="31651" y="5823231"/>
                  <a:pt x="32445" y="5826629"/>
                </a:cubicBezTo>
                <a:cubicBezTo>
                  <a:pt x="33239" y="5830028"/>
                  <a:pt x="34838" y="5832719"/>
                  <a:pt x="37244" y="5834703"/>
                </a:cubicBezTo>
                <a:cubicBezTo>
                  <a:pt x="39651" y="5836688"/>
                  <a:pt x="42764" y="5837729"/>
                  <a:pt x="46583" y="5837829"/>
                </a:cubicBezTo>
                <a:lnTo>
                  <a:pt x="46583" y="5849958"/>
                </a:lnTo>
                <a:cubicBezTo>
                  <a:pt x="42764" y="5850057"/>
                  <a:pt x="39651" y="5851099"/>
                  <a:pt x="37244" y="5853084"/>
                </a:cubicBezTo>
                <a:cubicBezTo>
                  <a:pt x="34838" y="5855068"/>
                  <a:pt x="33239" y="5857759"/>
                  <a:pt x="32445" y="5861158"/>
                </a:cubicBezTo>
                <a:cubicBezTo>
                  <a:pt x="31651" y="5864556"/>
                  <a:pt x="31229" y="5870397"/>
                  <a:pt x="31180" y="5878682"/>
                </a:cubicBezTo>
                <a:cubicBezTo>
                  <a:pt x="31130" y="5886967"/>
                  <a:pt x="30981" y="5892424"/>
                  <a:pt x="30733" y="5895053"/>
                </a:cubicBezTo>
                <a:cubicBezTo>
                  <a:pt x="30287" y="5899270"/>
                  <a:pt x="29456" y="5902631"/>
                  <a:pt x="28240" y="5905136"/>
                </a:cubicBezTo>
                <a:cubicBezTo>
                  <a:pt x="27025" y="5907641"/>
                  <a:pt x="25524" y="5909651"/>
                  <a:pt x="23738" y="5911164"/>
                </a:cubicBezTo>
                <a:cubicBezTo>
                  <a:pt x="21952" y="5912677"/>
                  <a:pt x="19670" y="5913830"/>
                  <a:pt x="16892" y="5914624"/>
                </a:cubicBezTo>
                <a:cubicBezTo>
                  <a:pt x="15007" y="5915170"/>
                  <a:pt x="11931" y="5915443"/>
                  <a:pt x="7665" y="5915443"/>
                </a:cubicBezTo>
                <a:lnTo>
                  <a:pt x="3498" y="5915443"/>
                </a:lnTo>
                <a:lnTo>
                  <a:pt x="3498" y="5903760"/>
                </a:lnTo>
                <a:lnTo>
                  <a:pt x="5805" y="5903760"/>
                </a:lnTo>
                <a:cubicBezTo>
                  <a:pt x="10964" y="5903760"/>
                  <a:pt x="14387" y="5902829"/>
                  <a:pt x="16074" y="5900969"/>
                </a:cubicBezTo>
                <a:cubicBezTo>
                  <a:pt x="17760" y="5899109"/>
                  <a:pt x="18604" y="5894929"/>
                  <a:pt x="18604" y="5888430"/>
                </a:cubicBezTo>
                <a:cubicBezTo>
                  <a:pt x="18604" y="5876028"/>
                  <a:pt x="18827" y="5868165"/>
                  <a:pt x="19273" y="5864841"/>
                </a:cubicBezTo>
                <a:cubicBezTo>
                  <a:pt x="20067" y="5859334"/>
                  <a:pt x="21655" y="5854931"/>
                  <a:pt x="24036" y="5851633"/>
                </a:cubicBezTo>
                <a:cubicBezTo>
                  <a:pt x="26417" y="5848333"/>
                  <a:pt x="29791" y="5845766"/>
                  <a:pt x="34156" y="5843931"/>
                </a:cubicBezTo>
                <a:cubicBezTo>
                  <a:pt x="28451" y="5841202"/>
                  <a:pt x="24433" y="5837593"/>
                  <a:pt x="22101" y="5833103"/>
                </a:cubicBezTo>
                <a:cubicBezTo>
                  <a:pt x="19770" y="5828614"/>
                  <a:pt x="18604" y="5821036"/>
                  <a:pt x="18604" y="5810370"/>
                </a:cubicBezTo>
                <a:cubicBezTo>
                  <a:pt x="18604" y="5800696"/>
                  <a:pt x="18480" y="5794917"/>
                  <a:pt x="18232" y="5793031"/>
                </a:cubicBezTo>
                <a:cubicBezTo>
                  <a:pt x="17884" y="5789708"/>
                  <a:pt x="16905" y="5787388"/>
                  <a:pt x="15292" y="5786074"/>
                </a:cubicBezTo>
                <a:cubicBezTo>
                  <a:pt x="13680" y="5784759"/>
                  <a:pt x="10517" y="5784102"/>
                  <a:pt x="5805" y="5784102"/>
                </a:cubicBezTo>
                <a:lnTo>
                  <a:pt x="3498" y="5784102"/>
                </a:lnTo>
                <a:close/>
                <a:moveTo>
                  <a:pt x="673968" y="5723008"/>
                </a:moveTo>
                <a:lnTo>
                  <a:pt x="762744" y="5723008"/>
                </a:lnTo>
                <a:lnTo>
                  <a:pt x="762744" y="5732682"/>
                </a:lnTo>
                <a:lnTo>
                  <a:pt x="673968" y="5732682"/>
                </a:lnTo>
                <a:close/>
                <a:moveTo>
                  <a:pt x="1480394" y="5687140"/>
                </a:moveTo>
                <a:lnTo>
                  <a:pt x="1495648" y="5687140"/>
                </a:lnTo>
                <a:lnTo>
                  <a:pt x="1495648" y="5702395"/>
                </a:lnTo>
                <a:cubicBezTo>
                  <a:pt x="1495648" y="5708001"/>
                  <a:pt x="1494656" y="5712528"/>
                  <a:pt x="1492672" y="5715976"/>
                </a:cubicBezTo>
                <a:cubicBezTo>
                  <a:pt x="1490687" y="5719424"/>
                  <a:pt x="1487537" y="5722090"/>
                  <a:pt x="1483221" y="5723975"/>
                </a:cubicBezTo>
                <a:lnTo>
                  <a:pt x="1479501" y="5718245"/>
                </a:lnTo>
                <a:cubicBezTo>
                  <a:pt x="1482328" y="5717005"/>
                  <a:pt x="1484412" y="5715182"/>
                  <a:pt x="1485751" y="5712776"/>
                </a:cubicBezTo>
                <a:cubicBezTo>
                  <a:pt x="1487091" y="5710370"/>
                  <a:pt x="1487835" y="5706910"/>
                  <a:pt x="1487984" y="5702395"/>
                </a:cubicBezTo>
                <a:lnTo>
                  <a:pt x="1480394" y="5702395"/>
                </a:lnTo>
                <a:close/>
                <a:moveTo>
                  <a:pt x="2527474" y="5662733"/>
                </a:moveTo>
                <a:cubicBezTo>
                  <a:pt x="2522612" y="5664717"/>
                  <a:pt x="2515319" y="5666404"/>
                  <a:pt x="2505596" y="5667793"/>
                </a:cubicBezTo>
                <a:cubicBezTo>
                  <a:pt x="2500089" y="5668586"/>
                  <a:pt x="2496195" y="5669479"/>
                  <a:pt x="2493913" y="5670472"/>
                </a:cubicBezTo>
                <a:cubicBezTo>
                  <a:pt x="2491631" y="5671464"/>
                  <a:pt x="2489870" y="5672915"/>
                  <a:pt x="2488630" y="5674825"/>
                </a:cubicBezTo>
                <a:cubicBezTo>
                  <a:pt x="2487389" y="5676735"/>
                  <a:pt x="2486769" y="5678856"/>
                  <a:pt x="2486769" y="5681187"/>
                </a:cubicBezTo>
                <a:cubicBezTo>
                  <a:pt x="2486769" y="5684759"/>
                  <a:pt x="2488121" y="5687736"/>
                  <a:pt x="2490825" y="5690117"/>
                </a:cubicBezTo>
                <a:cubicBezTo>
                  <a:pt x="2493528" y="5692498"/>
                  <a:pt x="2497485" y="5693689"/>
                  <a:pt x="2502694" y="5693689"/>
                </a:cubicBezTo>
                <a:cubicBezTo>
                  <a:pt x="2507853" y="5693689"/>
                  <a:pt x="2512442" y="5692560"/>
                  <a:pt x="2516460" y="5690303"/>
                </a:cubicBezTo>
                <a:cubicBezTo>
                  <a:pt x="2520479" y="5688046"/>
                  <a:pt x="2523430" y="5684957"/>
                  <a:pt x="2525316" y="5681038"/>
                </a:cubicBezTo>
                <a:cubicBezTo>
                  <a:pt x="2526754" y="5678012"/>
                  <a:pt x="2527474" y="5673547"/>
                  <a:pt x="2527474" y="5667644"/>
                </a:cubicBezTo>
                <a:close/>
                <a:moveTo>
                  <a:pt x="565324" y="5662733"/>
                </a:moveTo>
                <a:cubicBezTo>
                  <a:pt x="560462" y="5664717"/>
                  <a:pt x="553170" y="5666404"/>
                  <a:pt x="543446" y="5667793"/>
                </a:cubicBezTo>
                <a:cubicBezTo>
                  <a:pt x="537939" y="5668586"/>
                  <a:pt x="534045" y="5669479"/>
                  <a:pt x="531763" y="5670472"/>
                </a:cubicBezTo>
                <a:cubicBezTo>
                  <a:pt x="529481" y="5671464"/>
                  <a:pt x="527720" y="5672915"/>
                  <a:pt x="526480" y="5674825"/>
                </a:cubicBezTo>
                <a:cubicBezTo>
                  <a:pt x="525240" y="5676735"/>
                  <a:pt x="524619" y="5678856"/>
                  <a:pt x="524619" y="5681187"/>
                </a:cubicBezTo>
                <a:cubicBezTo>
                  <a:pt x="524619" y="5684759"/>
                  <a:pt x="525971" y="5687736"/>
                  <a:pt x="528675" y="5690117"/>
                </a:cubicBezTo>
                <a:cubicBezTo>
                  <a:pt x="531379" y="5692498"/>
                  <a:pt x="535335" y="5693689"/>
                  <a:pt x="540544" y="5693689"/>
                </a:cubicBezTo>
                <a:cubicBezTo>
                  <a:pt x="545703" y="5693689"/>
                  <a:pt x="550292" y="5692560"/>
                  <a:pt x="554311" y="5690303"/>
                </a:cubicBezTo>
                <a:cubicBezTo>
                  <a:pt x="558329" y="5688046"/>
                  <a:pt x="561281" y="5684957"/>
                  <a:pt x="563166" y="5681038"/>
                </a:cubicBezTo>
                <a:cubicBezTo>
                  <a:pt x="564605" y="5678012"/>
                  <a:pt x="565324" y="5673547"/>
                  <a:pt x="565324" y="5667644"/>
                </a:cubicBezTo>
                <a:close/>
                <a:moveTo>
                  <a:pt x="2014612" y="5656184"/>
                </a:moveTo>
                <a:lnTo>
                  <a:pt x="2055763" y="5656184"/>
                </a:lnTo>
                <a:lnTo>
                  <a:pt x="2055763" y="5669653"/>
                </a:lnTo>
                <a:lnTo>
                  <a:pt x="2014612" y="5669653"/>
                </a:lnTo>
                <a:close/>
                <a:moveTo>
                  <a:pt x="630436" y="5632669"/>
                </a:moveTo>
                <a:cubicBezTo>
                  <a:pt x="624483" y="5632669"/>
                  <a:pt x="619510" y="5635100"/>
                  <a:pt x="615516" y="5639962"/>
                </a:cubicBezTo>
                <a:cubicBezTo>
                  <a:pt x="611523" y="5644823"/>
                  <a:pt x="609526" y="5652488"/>
                  <a:pt x="609526" y="5662956"/>
                </a:cubicBezTo>
                <a:cubicBezTo>
                  <a:pt x="609526" y="5673076"/>
                  <a:pt x="611659" y="5680641"/>
                  <a:pt x="615925" y="5685652"/>
                </a:cubicBezTo>
                <a:cubicBezTo>
                  <a:pt x="620192" y="5690663"/>
                  <a:pt x="625227" y="5693168"/>
                  <a:pt x="631031" y="5693168"/>
                </a:cubicBezTo>
                <a:cubicBezTo>
                  <a:pt x="636885" y="5693168"/>
                  <a:pt x="641859" y="5690774"/>
                  <a:pt x="645951" y="5685987"/>
                </a:cubicBezTo>
                <a:cubicBezTo>
                  <a:pt x="650044" y="5681200"/>
                  <a:pt x="652091" y="5673895"/>
                  <a:pt x="652091" y="5664072"/>
                </a:cubicBezTo>
                <a:cubicBezTo>
                  <a:pt x="652091" y="5653257"/>
                  <a:pt x="650007" y="5645320"/>
                  <a:pt x="645840" y="5640259"/>
                </a:cubicBezTo>
                <a:cubicBezTo>
                  <a:pt x="641673" y="5635199"/>
                  <a:pt x="636538" y="5632669"/>
                  <a:pt x="630436" y="5632669"/>
                </a:cubicBezTo>
                <a:close/>
                <a:moveTo>
                  <a:pt x="2633439" y="5632595"/>
                </a:moveTo>
                <a:cubicBezTo>
                  <a:pt x="2627288" y="5632595"/>
                  <a:pt x="2622116" y="5634654"/>
                  <a:pt x="2617924" y="5638771"/>
                </a:cubicBezTo>
                <a:cubicBezTo>
                  <a:pt x="2613732" y="5642889"/>
                  <a:pt x="2611413" y="5648395"/>
                  <a:pt x="2610966" y="5655291"/>
                </a:cubicBezTo>
                <a:lnTo>
                  <a:pt x="2655094" y="5655291"/>
                </a:lnTo>
                <a:cubicBezTo>
                  <a:pt x="2654498" y="5648643"/>
                  <a:pt x="2652812" y="5643658"/>
                  <a:pt x="2650034" y="5640334"/>
                </a:cubicBezTo>
                <a:cubicBezTo>
                  <a:pt x="2645767" y="5635174"/>
                  <a:pt x="2640236" y="5632595"/>
                  <a:pt x="2633439" y="5632595"/>
                </a:cubicBezTo>
                <a:close/>
                <a:moveTo>
                  <a:pt x="2138139" y="5632595"/>
                </a:moveTo>
                <a:cubicBezTo>
                  <a:pt x="2131988" y="5632595"/>
                  <a:pt x="2126816" y="5634654"/>
                  <a:pt x="2122624" y="5638771"/>
                </a:cubicBezTo>
                <a:cubicBezTo>
                  <a:pt x="2118432" y="5642889"/>
                  <a:pt x="2116113" y="5648395"/>
                  <a:pt x="2115666" y="5655291"/>
                </a:cubicBezTo>
                <a:lnTo>
                  <a:pt x="2159794" y="5655291"/>
                </a:lnTo>
                <a:cubicBezTo>
                  <a:pt x="2159198" y="5648643"/>
                  <a:pt x="2157512" y="5643658"/>
                  <a:pt x="2154734" y="5640334"/>
                </a:cubicBezTo>
                <a:cubicBezTo>
                  <a:pt x="2150467" y="5635174"/>
                  <a:pt x="2144936" y="5632595"/>
                  <a:pt x="2138139" y="5632595"/>
                </a:cubicBezTo>
                <a:close/>
                <a:moveTo>
                  <a:pt x="1900014" y="5632595"/>
                </a:moveTo>
                <a:cubicBezTo>
                  <a:pt x="1893863" y="5632595"/>
                  <a:pt x="1888691" y="5634654"/>
                  <a:pt x="1884499" y="5638771"/>
                </a:cubicBezTo>
                <a:cubicBezTo>
                  <a:pt x="1880307" y="5642889"/>
                  <a:pt x="1877988" y="5648395"/>
                  <a:pt x="1877541" y="5655291"/>
                </a:cubicBezTo>
                <a:lnTo>
                  <a:pt x="1921669" y="5655291"/>
                </a:lnTo>
                <a:cubicBezTo>
                  <a:pt x="1921074" y="5648643"/>
                  <a:pt x="1919387" y="5643658"/>
                  <a:pt x="1916609" y="5640334"/>
                </a:cubicBezTo>
                <a:cubicBezTo>
                  <a:pt x="1912342" y="5635174"/>
                  <a:pt x="1906811" y="5632595"/>
                  <a:pt x="1900014" y="5632595"/>
                </a:cubicBezTo>
                <a:close/>
                <a:moveTo>
                  <a:pt x="804639" y="5632595"/>
                </a:moveTo>
                <a:cubicBezTo>
                  <a:pt x="798488" y="5632595"/>
                  <a:pt x="793316" y="5634654"/>
                  <a:pt x="789124" y="5638771"/>
                </a:cubicBezTo>
                <a:cubicBezTo>
                  <a:pt x="784932" y="5642889"/>
                  <a:pt x="782613" y="5648395"/>
                  <a:pt x="782166" y="5655291"/>
                </a:cubicBezTo>
                <a:lnTo>
                  <a:pt x="826294" y="5655291"/>
                </a:lnTo>
                <a:cubicBezTo>
                  <a:pt x="825699" y="5648643"/>
                  <a:pt x="824012" y="5643658"/>
                  <a:pt x="821234" y="5640334"/>
                </a:cubicBezTo>
                <a:cubicBezTo>
                  <a:pt x="816967" y="5635174"/>
                  <a:pt x="811436" y="5632595"/>
                  <a:pt x="804639" y="5632595"/>
                </a:cubicBezTo>
                <a:close/>
                <a:moveTo>
                  <a:pt x="461739" y="5632595"/>
                </a:moveTo>
                <a:cubicBezTo>
                  <a:pt x="455588" y="5632595"/>
                  <a:pt x="450416" y="5634654"/>
                  <a:pt x="446224" y="5638771"/>
                </a:cubicBezTo>
                <a:cubicBezTo>
                  <a:pt x="442032" y="5642889"/>
                  <a:pt x="439713" y="5648395"/>
                  <a:pt x="439266" y="5655291"/>
                </a:cubicBezTo>
                <a:lnTo>
                  <a:pt x="483394" y="5655291"/>
                </a:lnTo>
                <a:cubicBezTo>
                  <a:pt x="482799" y="5648643"/>
                  <a:pt x="481112" y="5643658"/>
                  <a:pt x="478334" y="5640334"/>
                </a:cubicBezTo>
                <a:cubicBezTo>
                  <a:pt x="474067" y="5635174"/>
                  <a:pt x="468536" y="5632595"/>
                  <a:pt x="461739" y="5632595"/>
                </a:cubicBezTo>
                <a:close/>
                <a:moveTo>
                  <a:pt x="215355" y="5632074"/>
                </a:moveTo>
                <a:cubicBezTo>
                  <a:pt x="209649" y="5632074"/>
                  <a:pt x="204602" y="5634740"/>
                  <a:pt x="200211" y="5640073"/>
                </a:cubicBezTo>
                <a:cubicBezTo>
                  <a:pt x="195821" y="5645406"/>
                  <a:pt x="193626" y="5653158"/>
                  <a:pt x="193626" y="5663328"/>
                </a:cubicBezTo>
                <a:cubicBezTo>
                  <a:pt x="193626" y="5673498"/>
                  <a:pt x="195684" y="5681014"/>
                  <a:pt x="199802" y="5685875"/>
                </a:cubicBezTo>
                <a:cubicBezTo>
                  <a:pt x="203920" y="5690737"/>
                  <a:pt x="208905" y="5693168"/>
                  <a:pt x="214759" y="5693168"/>
                </a:cubicBezTo>
                <a:cubicBezTo>
                  <a:pt x="220712" y="5693168"/>
                  <a:pt x="225810" y="5690650"/>
                  <a:pt x="230051" y="5685615"/>
                </a:cubicBezTo>
                <a:cubicBezTo>
                  <a:pt x="234293" y="5680579"/>
                  <a:pt x="236414" y="5672778"/>
                  <a:pt x="236414" y="5662212"/>
                </a:cubicBezTo>
                <a:cubicBezTo>
                  <a:pt x="236414" y="5652141"/>
                  <a:pt x="234343" y="5644600"/>
                  <a:pt x="230200" y="5639590"/>
                </a:cubicBezTo>
                <a:cubicBezTo>
                  <a:pt x="226058" y="5634579"/>
                  <a:pt x="221109" y="5632074"/>
                  <a:pt x="215355" y="5632074"/>
                </a:cubicBezTo>
                <a:close/>
                <a:moveTo>
                  <a:pt x="2362795" y="5623367"/>
                </a:moveTo>
                <a:lnTo>
                  <a:pt x="2376190" y="5623367"/>
                </a:lnTo>
                <a:lnTo>
                  <a:pt x="2376190" y="5702395"/>
                </a:lnTo>
                <a:lnTo>
                  <a:pt x="2362795" y="5702395"/>
                </a:lnTo>
                <a:close/>
                <a:moveTo>
                  <a:pt x="1480394" y="5623367"/>
                </a:moveTo>
                <a:lnTo>
                  <a:pt x="1495648" y="5623367"/>
                </a:lnTo>
                <a:lnTo>
                  <a:pt x="1495648" y="5638622"/>
                </a:lnTo>
                <a:lnTo>
                  <a:pt x="1480394" y="5638622"/>
                </a:lnTo>
                <a:close/>
                <a:moveTo>
                  <a:pt x="924521" y="5623367"/>
                </a:moveTo>
                <a:lnTo>
                  <a:pt x="937915" y="5623367"/>
                </a:lnTo>
                <a:lnTo>
                  <a:pt x="937915" y="5702395"/>
                </a:lnTo>
                <a:lnTo>
                  <a:pt x="924521" y="5702395"/>
                </a:lnTo>
                <a:close/>
                <a:moveTo>
                  <a:pt x="850999" y="5623367"/>
                </a:moveTo>
                <a:lnTo>
                  <a:pt x="867743" y="5623367"/>
                </a:lnTo>
                <a:lnTo>
                  <a:pt x="879872" y="5641897"/>
                </a:lnTo>
                <a:cubicBezTo>
                  <a:pt x="882154" y="5645419"/>
                  <a:pt x="883990" y="5648371"/>
                  <a:pt x="885379" y="5650752"/>
                </a:cubicBezTo>
                <a:cubicBezTo>
                  <a:pt x="887562" y="5647478"/>
                  <a:pt x="889571" y="5644575"/>
                  <a:pt x="891406" y="5642045"/>
                </a:cubicBezTo>
                <a:lnTo>
                  <a:pt x="904726" y="5623367"/>
                </a:lnTo>
                <a:lnTo>
                  <a:pt x="920725" y="5623367"/>
                </a:lnTo>
                <a:lnTo>
                  <a:pt x="893415" y="5660575"/>
                </a:lnTo>
                <a:lnTo>
                  <a:pt x="922809" y="5702395"/>
                </a:lnTo>
                <a:lnTo>
                  <a:pt x="906363" y="5702395"/>
                </a:lnTo>
                <a:lnTo>
                  <a:pt x="890141" y="5677839"/>
                </a:lnTo>
                <a:lnTo>
                  <a:pt x="885825" y="5671216"/>
                </a:lnTo>
                <a:lnTo>
                  <a:pt x="865064" y="5702395"/>
                </a:lnTo>
                <a:lnTo>
                  <a:pt x="848841" y="5702395"/>
                </a:lnTo>
                <a:lnTo>
                  <a:pt x="877714" y="5661319"/>
                </a:lnTo>
                <a:close/>
                <a:moveTo>
                  <a:pt x="2633290" y="5621582"/>
                </a:moveTo>
                <a:cubicBezTo>
                  <a:pt x="2643857" y="5621582"/>
                  <a:pt x="2652489" y="5625178"/>
                  <a:pt x="2659186" y="5632372"/>
                </a:cubicBezTo>
                <a:cubicBezTo>
                  <a:pt x="2665884" y="5639565"/>
                  <a:pt x="2669232" y="5649685"/>
                  <a:pt x="2669232" y="5662733"/>
                </a:cubicBezTo>
                <a:cubicBezTo>
                  <a:pt x="2669232" y="5663526"/>
                  <a:pt x="2669208" y="5664717"/>
                  <a:pt x="2669158" y="5666304"/>
                </a:cubicBezTo>
                <a:lnTo>
                  <a:pt x="2610222" y="5666304"/>
                </a:lnTo>
                <a:cubicBezTo>
                  <a:pt x="2610718" y="5674986"/>
                  <a:pt x="2613174" y="5681634"/>
                  <a:pt x="2617589" y="5686247"/>
                </a:cubicBezTo>
                <a:cubicBezTo>
                  <a:pt x="2622004" y="5690861"/>
                  <a:pt x="2627511" y="5693168"/>
                  <a:pt x="2634109" y="5693168"/>
                </a:cubicBezTo>
                <a:cubicBezTo>
                  <a:pt x="2639020" y="5693168"/>
                  <a:pt x="2643212" y="5691878"/>
                  <a:pt x="2646685" y="5689298"/>
                </a:cubicBezTo>
                <a:cubicBezTo>
                  <a:pt x="2650158" y="5686719"/>
                  <a:pt x="2652911" y="5682601"/>
                  <a:pt x="2654945" y="5676946"/>
                </a:cubicBezTo>
                <a:lnTo>
                  <a:pt x="2668786" y="5678657"/>
                </a:lnTo>
                <a:cubicBezTo>
                  <a:pt x="2666603" y="5686743"/>
                  <a:pt x="2662560" y="5693019"/>
                  <a:pt x="2656656" y="5697484"/>
                </a:cubicBezTo>
                <a:cubicBezTo>
                  <a:pt x="2650753" y="5701949"/>
                  <a:pt x="2643212" y="5704181"/>
                  <a:pt x="2634035" y="5704181"/>
                </a:cubicBezTo>
                <a:cubicBezTo>
                  <a:pt x="2622476" y="5704181"/>
                  <a:pt x="2613310" y="5700622"/>
                  <a:pt x="2606539" y="5693503"/>
                </a:cubicBezTo>
                <a:cubicBezTo>
                  <a:pt x="2599767" y="5686384"/>
                  <a:pt x="2596381" y="5676400"/>
                  <a:pt x="2596381" y="5663551"/>
                </a:cubicBezTo>
                <a:cubicBezTo>
                  <a:pt x="2596381" y="5650256"/>
                  <a:pt x="2599804" y="5639937"/>
                  <a:pt x="2606650" y="5632595"/>
                </a:cubicBezTo>
                <a:cubicBezTo>
                  <a:pt x="2613496" y="5625253"/>
                  <a:pt x="2622376" y="5621582"/>
                  <a:pt x="2633290" y="5621582"/>
                </a:cubicBezTo>
                <a:close/>
                <a:moveTo>
                  <a:pt x="2510433" y="5621582"/>
                </a:moveTo>
                <a:cubicBezTo>
                  <a:pt x="2517180" y="5621582"/>
                  <a:pt x="2522662" y="5622375"/>
                  <a:pt x="2526878" y="5623963"/>
                </a:cubicBezTo>
                <a:cubicBezTo>
                  <a:pt x="2531095" y="5625550"/>
                  <a:pt x="2534196" y="5627547"/>
                  <a:pt x="2536180" y="5629953"/>
                </a:cubicBezTo>
                <a:cubicBezTo>
                  <a:pt x="2538164" y="5632359"/>
                  <a:pt x="2539554" y="5635398"/>
                  <a:pt x="2540347" y="5639069"/>
                </a:cubicBezTo>
                <a:cubicBezTo>
                  <a:pt x="2540794" y="5641351"/>
                  <a:pt x="2541017" y="5645468"/>
                  <a:pt x="2541017" y="5651422"/>
                </a:cubicBezTo>
                <a:lnTo>
                  <a:pt x="2541017" y="5669281"/>
                </a:lnTo>
                <a:cubicBezTo>
                  <a:pt x="2541017" y="5681733"/>
                  <a:pt x="2541302" y="5689608"/>
                  <a:pt x="2541873" y="5692907"/>
                </a:cubicBezTo>
                <a:cubicBezTo>
                  <a:pt x="2542443" y="5696206"/>
                  <a:pt x="2543572" y="5699369"/>
                  <a:pt x="2545259" y="5702395"/>
                </a:cubicBezTo>
                <a:lnTo>
                  <a:pt x="2531269" y="5702395"/>
                </a:lnTo>
                <a:cubicBezTo>
                  <a:pt x="2529880" y="5699617"/>
                  <a:pt x="2528987" y="5696368"/>
                  <a:pt x="2528590" y="5692647"/>
                </a:cubicBezTo>
                <a:cubicBezTo>
                  <a:pt x="2523629" y="5696864"/>
                  <a:pt x="2518854" y="5699840"/>
                  <a:pt x="2514265" y="5701577"/>
                </a:cubicBezTo>
                <a:cubicBezTo>
                  <a:pt x="2509676" y="5703313"/>
                  <a:pt x="2504752" y="5704181"/>
                  <a:pt x="2499494" y="5704181"/>
                </a:cubicBezTo>
                <a:cubicBezTo>
                  <a:pt x="2490812" y="5704181"/>
                  <a:pt x="2484140" y="5702060"/>
                  <a:pt x="2479476" y="5697819"/>
                </a:cubicBezTo>
                <a:cubicBezTo>
                  <a:pt x="2474813" y="5693577"/>
                  <a:pt x="2472482" y="5688157"/>
                  <a:pt x="2472482" y="5681559"/>
                </a:cubicBezTo>
                <a:cubicBezTo>
                  <a:pt x="2472482" y="5677690"/>
                  <a:pt x="2473362" y="5674155"/>
                  <a:pt x="2475124" y="5670955"/>
                </a:cubicBezTo>
                <a:cubicBezTo>
                  <a:pt x="2476884" y="5667755"/>
                  <a:pt x="2479191" y="5665188"/>
                  <a:pt x="2482044" y="5663253"/>
                </a:cubicBezTo>
                <a:cubicBezTo>
                  <a:pt x="2484896" y="5661319"/>
                  <a:pt x="2488109" y="5659855"/>
                  <a:pt x="2491680" y="5658863"/>
                </a:cubicBezTo>
                <a:cubicBezTo>
                  <a:pt x="2494310" y="5658168"/>
                  <a:pt x="2498278" y="5657499"/>
                  <a:pt x="2503587" y="5656854"/>
                </a:cubicBezTo>
                <a:cubicBezTo>
                  <a:pt x="2514402" y="5655564"/>
                  <a:pt x="2522364" y="5654026"/>
                  <a:pt x="2527474" y="5652240"/>
                </a:cubicBezTo>
                <a:cubicBezTo>
                  <a:pt x="2527523" y="5650404"/>
                  <a:pt x="2527548" y="5649239"/>
                  <a:pt x="2527548" y="5648743"/>
                </a:cubicBezTo>
                <a:cubicBezTo>
                  <a:pt x="2527548" y="5643286"/>
                  <a:pt x="2526283" y="5639441"/>
                  <a:pt x="2523753" y="5637208"/>
                </a:cubicBezTo>
                <a:cubicBezTo>
                  <a:pt x="2520330" y="5634182"/>
                  <a:pt x="2515245" y="5632669"/>
                  <a:pt x="2508498" y="5632669"/>
                </a:cubicBezTo>
                <a:cubicBezTo>
                  <a:pt x="2502198" y="5632669"/>
                  <a:pt x="2497547" y="5633773"/>
                  <a:pt x="2494546" y="5635981"/>
                </a:cubicBezTo>
                <a:cubicBezTo>
                  <a:pt x="2491544" y="5638188"/>
                  <a:pt x="2489324" y="5642095"/>
                  <a:pt x="2487886" y="5647701"/>
                </a:cubicBezTo>
                <a:lnTo>
                  <a:pt x="2474788" y="5645915"/>
                </a:lnTo>
                <a:cubicBezTo>
                  <a:pt x="2475979" y="5640309"/>
                  <a:pt x="2477939" y="5635782"/>
                  <a:pt x="2480667" y="5632334"/>
                </a:cubicBezTo>
                <a:cubicBezTo>
                  <a:pt x="2483396" y="5628886"/>
                  <a:pt x="2487340" y="5626232"/>
                  <a:pt x="2492499" y="5624372"/>
                </a:cubicBezTo>
                <a:cubicBezTo>
                  <a:pt x="2497658" y="5622512"/>
                  <a:pt x="2503636" y="5621582"/>
                  <a:pt x="2510433" y="5621582"/>
                </a:cubicBezTo>
                <a:close/>
                <a:moveTo>
                  <a:pt x="2438028" y="5621582"/>
                </a:moveTo>
                <a:cubicBezTo>
                  <a:pt x="2442790" y="5621582"/>
                  <a:pt x="2447168" y="5622437"/>
                  <a:pt x="2451162" y="5624149"/>
                </a:cubicBezTo>
                <a:cubicBezTo>
                  <a:pt x="2455156" y="5625860"/>
                  <a:pt x="2458144" y="5628105"/>
                  <a:pt x="2460129" y="5630883"/>
                </a:cubicBezTo>
                <a:cubicBezTo>
                  <a:pt x="2462113" y="5633661"/>
                  <a:pt x="2463502" y="5636960"/>
                  <a:pt x="2464296" y="5640780"/>
                </a:cubicBezTo>
                <a:cubicBezTo>
                  <a:pt x="2464792" y="5643261"/>
                  <a:pt x="2465040" y="5647602"/>
                  <a:pt x="2465040" y="5653803"/>
                </a:cubicBezTo>
                <a:lnTo>
                  <a:pt x="2465040" y="5702395"/>
                </a:lnTo>
                <a:lnTo>
                  <a:pt x="2451646" y="5702395"/>
                </a:lnTo>
                <a:lnTo>
                  <a:pt x="2451646" y="5654324"/>
                </a:lnTo>
                <a:cubicBezTo>
                  <a:pt x="2451646" y="5648867"/>
                  <a:pt x="2451125" y="5644786"/>
                  <a:pt x="2450083" y="5642083"/>
                </a:cubicBezTo>
                <a:cubicBezTo>
                  <a:pt x="2449041" y="5639379"/>
                  <a:pt x="2447193" y="5637221"/>
                  <a:pt x="2444539" y="5635609"/>
                </a:cubicBezTo>
                <a:cubicBezTo>
                  <a:pt x="2441885" y="5633996"/>
                  <a:pt x="2438772" y="5633190"/>
                  <a:pt x="2435200" y="5633190"/>
                </a:cubicBezTo>
                <a:cubicBezTo>
                  <a:pt x="2429495" y="5633190"/>
                  <a:pt x="2424571" y="5635001"/>
                  <a:pt x="2420429" y="5638622"/>
                </a:cubicBezTo>
                <a:cubicBezTo>
                  <a:pt x="2416286" y="5642244"/>
                  <a:pt x="2414216" y="5649115"/>
                  <a:pt x="2414216" y="5659235"/>
                </a:cubicBezTo>
                <a:lnTo>
                  <a:pt x="2414216" y="5702395"/>
                </a:lnTo>
                <a:lnTo>
                  <a:pt x="2400821" y="5702395"/>
                </a:lnTo>
                <a:lnTo>
                  <a:pt x="2400821" y="5623367"/>
                </a:lnTo>
                <a:lnTo>
                  <a:pt x="2412876" y="5623367"/>
                </a:lnTo>
                <a:lnTo>
                  <a:pt x="2412876" y="5634604"/>
                </a:lnTo>
                <a:cubicBezTo>
                  <a:pt x="2418680" y="5625922"/>
                  <a:pt x="2427064" y="5621582"/>
                  <a:pt x="2438028" y="5621582"/>
                </a:cubicBezTo>
                <a:close/>
                <a:moveTo>
                  <a:pt x="2274838" y="5621582"/>
                </a:moveTo>
                <a:cubicBezTo>
                  <a:pt x="2280692" y="5621582"/>
                  <a:pt x="2285492" y="5622797"/>
                  <a:pt x="2289237" y="5625228"/>
                </a:cubicBezTo>
                <a:cubicBezTo>
                  <a:pt x="2292982" y="5627659"/>
                  <a:pt x="2295624" y="5631057"/>
                  <a:pt x="2297162" y="5635423"/>
                </a:cubicBezTo>
                <a:cubicBezTo>
                  <a:pt x="2303413" y="5626195"/>
                  <a:pt x="2311549" y="5621582"/>
                  <a:pt x="2321570" y="5621582"/>
                </a:cubicBezTo>
                <a:cubicBezTo>
                  <a:pt x="2329408" y="5621582"/>
                  <a:pt x="2335436" y="5623752"/>
                  <a:pt x="2339652" y="5628093"/>
                </a:cubicBezTo>
                <a:cubicBezTo>
                  <a:pt x="2343869" y="5632433"/>
                  <a:pt x="2345978" y="5639118"/>
                  <a:pt x="2345978" y="5648147"/>
                </a:cubicBezTo>
                <a:lnTo>
                  <a:pt x="2345978" y="5702395"/>
                </a:lnTo>
                <a:lnTo>
                  <a:pt x="2332658" y="5702395"/>
                </a:lnTo>
                <a:lnTo>
                  <a:pt x="2332658" y="5652612"/>
                </a:lnTo>
                <a:cubicBezTo>
                  <a:pt x="2332658" y="5647254"/>
                  <a:pt x="2332224" y="5643397"/>
                  <a:pt x="2331356" y="5641041"/>
                </a:cubicBezTo>
                <a:cubicBezTo>
                  <a:pt x="2330487" y="5638684"/>
                  <a:pt x="2328912" y="5636787"/>
                  <a:pt x="2326630" y="5635348"/>
                </a:cubicBezTo>
                <a:cubicBezTo>
                  <a:pt x="2324348" y="5633909"/>
                  <a:pt x="2321669" y="5633190"/>
                  <a:pt x="2318594" y="5633190"/>
                </a:cubicBezTo>
                <a:cubicBezTo>
                  <a:pt x="2313037" y="5633190"/>
                  <a:pt x="2308424" y="5635038"/>
                  <a:pt x="2304752" y="5638734"/>
                </a:cubicBezTo>
                <a:cubicBezTo>
                  <a:pt x="2301081" y="5642430"/>
                  <a:pt x="2299246" y="5648346"/>
                  <a:pt x="2299246" y="5656482"/>
                </a:cubicBezTo>
                <a:lnTo>
                  <a:pt x="2299246" y="5702395"/>
                </a:lnTo>
                <a:lnTo>
                  <a:pt x="2285851" y="5702395"/>
                </a:lnTo>
                <a:lnTo>
                  <a:pt x="2285851" y="5651050"/>
                </a:lnTo>
                <a:cubicBezTo>
                  <a:pt x="2285851" y="5645096"/>
                  <a:pt x="2284760" y="5640632"/>
                  <a:pt x="2282577" y="5637655"/>
                </a:cubicBezTo>
                <a:cubicBezTo>
                  <a:pt x="2280394" y="5634678"/>
                  <a:pt x="2276822" y="5633190"/>
                  <a:pt x="2271862" y="5633190"/>
                </a:cubicBezTo>
                <a:cubicBezTo>
                  <a:pt x="2268091" y="5633190"/>
                  <a:pt x="2264606" y="5634182"/>
                  <a:pt x="2261406" y="5636167"/>
                </a:cubicBezTo>
                <a:cubicBezTo>
                  <a:pt x="2258206" y="5638151"/>
                  <a:pt x="2255887" y="5641053"/>
                  <a:pt x="2254448" y="5644873"/>
                </a:cubicBezTo>
                <a:cubicBezTo>
                  <a:pt x="2253010" y="5648693"/>
                  <a:pt x="2252290" y="5654200"/>
                  <a:pt x="2252290" y="5661393"/>
                </a:cubicBezTo>
                <a:lnTo>
                  <a:pt x="2252290" y="5702395"/>
                </a:lnTo>
                <a:lnTo>
                  <a:pt x="2238896" y="5702395"/>
                </a:lnTo>
                <a:lnTo>
                  <a:pt x="2238896" y="5623367"/>
                </a:lnTo>
                <a:lnTo>
                  <a:pt x="2250876" y="5623367"/>
                </a:lnTo>
                <a:lnTo>
                  <a:pt x="2250876" y="5634455"/>
                </a:lnTo>
                <a:cubicBezTo>
                  <a:pt x="2253357" y="5630586"/>
                  <a:pt x="2256656" y="5627473"/>
                  <a:pt x="2260774" y="5625116"/>
                </a:cubicBezTo>
                <a:cubicBezTo>
                  <a:pt x="2264891" y="5622760"/>
                  <a:pt x="2269579" y="5621582"/>
                  <a:pt x="2274838" y="5621582"/>
                </a:cubicBezTo>
                <a:close/>
                <a:moveTo>
                  <a:pt x="2220292" y="5621582"/>
                </a:moveTo>
                <a:cubicBezTo>
                  <a:pt x="2224807" y="5621582"/>
                  <a:pt x="2229396" y="5623020"/>
                  <a:pt x="2234059" y="5625898"/>
                </a:cubicBezTo>
                <a:lnTo>
                  <a:pt x="2229445" y="5638325"/>
                </a:lnTo>
                <a:cubicBezTo>
                  <a:pt x="2226171" y="5636390"/>
                  <a:pt x="2222897" y="5635423"/>
                  <a:pt x="2219623" y="5635423"/>
                </a:cubicBezTo>
                <a:cubicBezTo>
                  <a:pt x="2216696" y="5635423"/>
                  <a:pt x="2214066" y="5636303"/>
                  <a:pt x="2211735" y="5638064"/>
                </a:cubicBezTo>
                <a:cubicBezTo>
                  <a:pt x="2209403" y="5639825"/>
                  <a:pt x="2207741" y="5642269"/>
                  <a:pt x="2206749" y="5645394"/>
                </a:cubicBezTo>
                <a:cubicBezTo>
                  <a:pt x="2205261" y="5650157"/>
                  <a:pt x="2204517" y="5655366"/>
                  <a:pt x="2204517" y="5661021"/>
                </a:cubicBezTo>
                <a:lnTo>
                  <a:pt x="2204517" y="5702395"/>
                </a:lnTo>
                <a:lnTo>
                  <a:pt x="2191122" y="5702395"/>
                </a:lnTo>
                <a:lnTo>
                  <a:pt x="2191122" y="5623367"/>
                </a:lnTo>
                <a:lnTo>
                  <a:pt x="2203177" y="5623367"/>
                </a:lnTo>
                <a:lnTo>
                  <a:pt x="2203177" y="5635348"/>
                </a:lnTo>
                <a:cubicBezTo>
                  <a:pt x="2206253" y="5629742"/>
                  <a:pt x="2209093" y="5626046"/>
                  <a:pt x="2211698" y="5624260"/>
                </a:cubicBezTo>
                <a:cubicBezTo>
                  <a:pt x="2214302" y="5622475"/>
                  <a:pt x="2217167" y="5621582"/>
                  <a:pt x="2220292" y="5621582"/>
                </a:cubicBezTo>
                <a:close/>
                <a:moveTo>
                  <a:pt x="2137990" y="5621582"/>
                </a:moveTo>
                <a:cubicBezTo>
                  <a:pt x="2148557" y="5621582"/>
                  <a:pt x="2157189" y="5625178"/>
                  <a:pt x="2163886" y="5632372"/>
                </a:cubicBezTo>
                <a:cubicBezTo>
                  <a:pt x="2170584" y="5639565"/>
                  <a:pt x="2173932" y="5649685"/>
                  <a:pt x="2173932" y="5662733"/>
                </a:cubicBezTo>
                <a:cubicBezTo>
                  <a:pt x="2173932" y="5663526"/>
                  <a:pt x="2173908" y="5664717"/>
                  <a:pt x="2173858" y="5666304"/>
                </a:cubicBezTo>
                <a:lnTo>
                  <a:pt x="2114922" y="5666304"/>
                </a:lnTo>
                <a:cubicBezTo>
                  <a:pt x="2115418" y="5674986"/>
                  <a:pt x="2117874" y="5681634"/>
                  <a:pt x="2122289" y="5686247"/>
                </a:cubicBezTo>
                <a:cubicBezTo>
                  <a:pt x="2126704" y="5690861"/>
                  <a:pt x="2132211" y="5693168"/>
                  <a:pt x="2138809" y="5693168"/>
                </a:cubicBezTo>
                <a:cubicBezTo>
                  <a:pt x="2143720" y="5693168"/>
                  <a:pt x="2147912" y="5691878"/>
                  <a:pt x="2151385" y="5689298"/>
                </a:cubicBezTo>
                <a:cubicBezTo>
                  <a:pt x="2154858" y="5686719"/>
                  <a:pt x="2157611" y="5682601"/>
                  <a:pt x="2159645" y="5676946"/>
                </a:cubicBezTo>
                <a:lnTo>
                  <a:pt x="2173486" y="5678657"/>
                </a:lnTo>
                <a:cubicBezTo>
                  <a:pt x="2171303" y="5686743"/>
                  <a:pt x="2167260" y="5693019"/>
                  <a:pt x="2161356" y="5697484"/>
                </a:cubicBezTo>
                <a:cubicBezTo>
                  <a:pt x="2155453" y="5701949"/>
                  <a:pt x="2147912" y="5704181"/>
                  <a:pt x="2138735" y="5704181"/>
                </a:cubicBezTo>
                <a:cubicBezTo>
                  <a:pt x="2127176" y="5704181"/>
                  <a:pt x="2118010" y="5700622"/>
                  <a:pt x="2111239" y="5693503"/>
                </a:cubicBezTo>
                <a:cubicBezTo>
                  <a:pt x="2104467" y="5686384"/>
                  <a:pt x="2101081" y="5676400"/>
                  <a:pt x="2101081" y="5663551"/>
                </a:cubicBezTo>
                <a:cubicBezTo>
                  <a:pt x="2101081" y="5650256"/>
                  <a:pt x="2104504" y="5639937"/>
                  <a:pt x="2111350" y="5632595"/>
                </a:cubicBezTo>
                <a:cubicBezTo>
                  <a:pt x="2118196" y="5625253"/>
                  <a:pt x="2127076" y="5621582"/>
                  <a:pt x="2137990" y="5621582"/>
                </a:cubicBezTo>
                <a:close/>
                <a:moveTo>
                  <a:pt x="1899866" y="5621582"/>
                </a:moveTo>
                <a:cubicBezTo>
                  <a:pt x="1910432" y="5621582"/>
                  <a:pt x="1919064" y="5625178"/>
                  <a:pt x="1925762" y="5632372"/>
                </a:cubicBezTo>
                <a:cubicBezTo>
                  <a:pt x="1932459" y="5639565"/>
                  <a:pt x="1935808" y="5649685"/>
                  <a:pt x="1935808" y="5662733"/>
                </a:cubicBezTo>
                <a:cubicBezTo>
                  <a:pt x="1935808" y="5663526"/>
                  <a:pt x="1935783" y="5664717"/>
                  <a:pt x="1935733" y="5666304"/>
                </a:cubicBezTo>
                <a:lnTo>
                  <a:pt x="1876797" y="5666304"/>
                </a:lnTo>
                <a:cubicBezTo>
                  <a:pt x="1877293" y="5674986"/>
                  <a:pt x="1879749" y="5681634"/>
                  <a:pt x="1884164" y="5686247"/>
                </a:cubicBezTo>
                <a:cubicBezTo>
                  <a:pt x="1888579" y="5690861"/>
                  <a:pt x="1894086" y="5693168"/>
                  <a:pt x="1900684" y="5693168"/>
                </a:cubicBezTo>
                <a:cubicBezTo>
                  <a:pt x="1905595" y="5693168"/>
                  <a:pt x="1909787" y="5691878"/>
                  <a:pt x="1913260" y="5689298"/>
                </a:cubicBezTo>
                <a:cubicBezTo>
                  <a:pt x="1916733" y="5686719"/>
                  <a:pt x="1919486" y="5682601"/>
                  <a:pt x="1921520" y="5676946"/>
                </a:cubicBezTo>
                <a:lnTo>
                  <a:pt x="1935361" y="5678657"/>
                </a:lnTo>
                <a:cubicBezTo>
                  <a:pt x="1933178" y="5686743"/>
                  <a:pt x="1929135" y="5693019"/>
                  <a:pt x="1923232" y="5697484"/>
                </a:cubicBezTo>
                <a:cubicBezTo>
                  <a:pt x="1917328" y="5701949"/>
                  <a:pt x="1909787" y="5704181"/>
                  <a:pt x="1900610" y="5704181"/>
                </a:cubicBezTo>
                <a:cubicBezTo>
                  <a:pt x="1889051" y="5704181"/>
                  <a:pt x="1879885" y="5700622"/>
                  <a:pt x="1873114" y="5693503"/>
                </a:cubicBezTo>
                <a:cubicBezTo>
                  <a:pt x="1866342" y="5686384"/>
                  <a:pt x="1862956" y="5676400"/>
                  <a:pt x="1862956" y="5663551"/>
                </a:cubicBezTo>
                <a:cubicBezTo>
                  <a:pt x="1862956" y="5650256"/>
                  <a:pt x="1866379" y="5639937"/>
                  <a:pt x="1873225" y="5632595"/>
                </a:cubicBezTo>
                <a:cubicBezTo>
                  <a:pt x="1880072" y="5625253"/>
                  <a:pt x="1888952" y="5621582"/>
                  <a:pt x="1899866" y="5621582"/>
                </a:cubicBezTo>
                <a:close/>
                <a:moveTo>
                  <a:pt x="1817192" y="5621582"/>
                </a:moveTo>
                <a:cubicBezTo>
                  <a:pt x="1823393" y="5621582"/>
                  <a:pt x="1828837" y="5622475"/>
                  <a:pt x="1833526" y="5624260"/>
                </a:cubicBezTo>
                <a:cubicBezTo>
                  <a:pt x="1838214" y="5626046"/>
                  <a:pt x="1841674" y="5628465"/>
                  <a:pt x="1843906" y="5631516"/>
                </a:cubicBezTo>
                <a:cubicBezTo>
                  <a:pt x="1846139" y="5634567"/>
                  <a:pt x="1847677" y="5638647"/>
                  <a:pt x="1848520" y="5643757"/>
                </a:cubicBezTo>
                <a:lnTo>
                  <a:pt x="1835423" y="5645543"/>
                </a:lnTo>
                <a:cubicBezTo>
                  <a:pt x="1834828" y="5641475"/>
                  <a:pt x="1833104" y="5638300"/>
                  <a:pt x="1830251" y="5636018"/>
                </a:cubicBezTo>
                <a:cubicBezTo>
                  <a:pt x="1827399" y="5633736"/>
                  <a:pt x="1823368" y="5632595"/>
                  <a:pt x="1818159" y="5632595"/>
                </a:cubicBezTo>
                <a:cubicBezTo>
                  <a:pt x="1812007" y="5632595"/>
                  <a:pt x="1807617" y="5633612"/>
                  <a:pt x="1804988" y="5635646"/>
                </a:cubicBezTo>
                <a:cubicBezTo>
                  <a:pt x="1802358" y="5637680"/>
                  <a:pt x="1801044" y="5640061"/>
                  <a:pt x="1801044" y="5642790"/>
                </a:cubicBezTo>
                <a:cubicBezTo>
                  <a:pt x="1801044" y="5644526"/>
                  <a:pt x="1801589" y="5646088"/>
                  <a:pt x="1802681" y="5647478"/>
                </a:cubicBezTo>
                <a:cubicBezTo>
                  <a:pt x="1803772" y="5648916"/>
                  <a:pt x="1805484" y="5650107"/>
                  <a:pt x="1807815" y="5651050"/>
                </a:cubicBezTo>
                <a:cubicBezTo>
                  <a:pt x="1809155" y="5651546"/>
                  <a:pt x="1813099" y="5652687"/>
                  <a:pt x="1819647" y="5654473"/>
                </a:cubicBezTo>
                <a:cubicBezTo>
                  <a:pt x="1829123" y="5657003"/>
                  <a:pt x="1835733" y="5659074"/>
                  <a:pt x="1839479" y="5660686"/>
                </a:cubicBezTo>
                <a:cubicBezTo>
                  <a:pt x="1843224" y="5662298"/>
                  <a:pt x="1846163" y="5664642"/>
                  <a:pt x="1848297" y="5667718"/>
                </a:cubicBezTo>
                <a:cubicBezTo>
                  <a:pt x="1850430" y="5670794"/>
                  <a:pt x="1851497" y="5674614"/>
                  <a:pt x="1851497" y="5679178"/>
                </a:cubicBezTo>
                <a:cubicBezTo>
                  <a:pt x="1851497" y="5683643"/>
                  <a:pt x="1850194" y="5687847"/>
                  <a:pt x="1847590" y="5691791"/>
                </a:cubicBezTo>
                <a:cubicBezTo>
                  <a:pt x="1844985" y="5695735"/>
                  <a:pt x="1841227" y="5698786"/>
                  <a:pt x="1836316" y="5700944"/>
                </a:cubicBezTo>
                <a:cubicBezTo>
                  <a:pt x="1831405" y="5703102"/>
                  <a:pt x="1825848" y="5704181"/>
                  <a:pt x="1819647" y="5704181"/>
                </a:cubicBezTo>
                <a:cubicBezTo>
                  <a:pt x="1809378" y="5704181"/>
                  <a:pt x="1801552" y="5702048"/>
                  <a:pt x="1796170" y="5697782"/>
                </a:cubicBezTo>
                <a:cubicBezTo>
                  <a:pt x="1790787" y="5693515"/>
                  <a:pt x="1787352" y="5687190"/>
                  <a:pt x="1785863" y="5678806"/>
                </a:cubicBezTo>
                <a:lnTo>
                  <a:pt x="1799109" y="5676722"/>
                </a:lnTo>
                <a:cubicBezTo>
                  <a:pt x="1799853" y="5682030"/>
                  <a:pt x="1801924" y="5686099"/>
                  <a:pt x="1805323" y="5688926"/>
                </a:cubicBezTo>
                <a:cubicBezTo>
                  <a:pt x="1808721" y="5691754"/>
                  <a:pt x="1813471" y="5693168"/>
                  <a:pt x="1819573" y="5693168"/>
                </a:cubicBezTo>
                <a:cubicBezTo>
                  <a:pt x="1825724" y="5693168"/>
                  <a:pt x="1830289" y="5691915"/>
                  <a:pt x="1833265" y="5689410"/>
                </a:cubicBezTo>
                <a:cubicBezTo>
                  <a:pt x="1836242" y="5686905"/>
                  <a:pt x="1837730" y="5683965"/>
                  <a:pt x="1837730" y="5680592"/>
                </a:cubicBezTo>
                <a:cubicBezTo>
                  <a:pt x="1837730" y="5677566"/>
                  <a:pt x="1836415" y="5675184"/>
                  <a:pt x="1833786" y="5673448"/>
                </a:cubicBezTo>
                <a:cubicBezTo>
                  <a:pt x="1831950" y="5672258"/>
                  <a:pt x="1827386" y="5670744"/>
                  <a:pt x="1820094" y="5668909"/>
                </a:cubicBezTo>
                <a:cubicBezTo>
                  <a:pt x="1810271" y="5666428"/>
                  <a:pt x="1803462" y="5664283"/>
                  <a:pt x="1799667" y="5662472"/>
                </a:cubicBezTo>
                <a:cubicBezTo>
                  <a:pt x="1795872" y="5660661"/>
                  <a:pt x="1792995" y="5658156"/>
                  <a:pt x="1791035" y="5654956"/>
                </a:cubicBezTo>
                <a:cubicBezTo>
                  <a:pt x="1789075" y="5651756"/>
                  <a:pt x="1788096" y="5648222"/>
                  <a:pt x="1788096" y="5644352"/>
                </a:cubicBezTo>
                <a:cubicBezTo>
                  <a:pt x="1788096" y="5640830"/>
                  <a:pt x="1788902" y="5637568"/>
                  <a:pt x="1790514" y="5634567"/>
                </a:cubicBezTo>
                <a:cubicBezTo>
                  <a:pt x="1792126" y="5631565"/>
                  <a:pt x="1794322" y="5629073"/>
                  <a:pt x="1797100" y="5627088"/>
                </a:cubicBezTo>
                <a:cubicBezTo>
                  <a:pt x="1799183" y="5625550"/>
                  <a:pt x="1802024" y="5624248"/>
                  <a:pt x="1805620" y="5623181"/>
                </a:cubicBezTo>
                <a:cubicBezTo>
                  <a:pt x="1809217" y="5622115"/>
                  <a:pt x="1813074" y="5621582"/>
                  <a:pt x="1817192" y="5621582"/>
                </a:cubicBezTo>
                <a:close/>
                <a:moveTo>
                  <a:pt x="804491" y="5621582"/>
                </a:moveTo>
                <a:cubicBezTo>
                  <a:pt x="815057" y="5621582"/>
                  <a:pt x="823689" y="5625178"/>
                  <a:pt x="830387" y="5632372"/>
                </a:cubicBezTo>
                <a:cubicBezTo>
                  <a:pt x="837084" y="5639565"/>
                  <a:pt x="840433" y="5649685"/>
                  <a:pt x="840433" y="5662733"/>
                </a:cubicBezTo>
                <a:cubicBezTo>
                  <a:pt x="840433" y="5663526"/>
                  <a:pt x="840408" y="5664717"/>
                  <a:pt x="840358" y="5666304"/>
                </a:cubicBezTo>
                <a:lnTo>
                  <a:pt x="781422" y="5666304"/>
                </a:lnTo>
                <a:cubicBezTo>
                  <a:pt x="781918" y="5674986"/>
                  <a:pt x="784374" y="5681634"/>
                  <a:pt x="788789" y="5686247"/>
                </a:cubicBezTo>
                <a:cubicBezTo>
                  <a:pt x="793204" y="5690861"/>
                  <a:pt x="798711" y="5693168"/>
                  <a:pt x="805309" y="5693168"/>
                </a:cubicBezTo>
                <a:cubicBezTo>
                  <a:pt x="810221" y="5693168"/>
                  <a:pt x="814412" y="5691878"/>
                  <a:pt x="817885" y="5689298"/>
                </a:cubicBezTo>
                <a:cubicBezTo>
                  <a:pt x="821358" y="5686719"/>
                  <a:pt x="824111" y="5682601"/>
                  <a:pt x="826145" y="5676946"/>
                </a:cubicBezTo>
                <a:lnTo>
                  <a:pt x="839986" y="5678657"/>
                </a:lnTo>
                <a:cubicBezTo>
                  <a:pt x="837803" y="5686743"/>
                  <a:pt x="833760" y="5693019"/>
                  <a:pt x="827857" y="5697484"/>
                </a:cubicBezTo>
                <a:cubicBezTo>
                  <a:pt x="821953" y="5701949"/>
                  <a:pt x="814412" y="5704181"/>
                  <a:pt x="805235" y="5704181"/>
                </a:cubicBezTo>
                <a:cubicBezTo>
                  <a:pt x="793676" y="5704181"/>
                  <a:pt x="784510" y="5700622"/>
                  <a:pt x="777739" y="5693503"/>
                </a:cubicBezTo>
                <a:cubicBezTo>
                  <a:pt x="770967" y="5686384"/>
                  <a:pt x="767581" y="5676400"/>
                  <a:pt x="767581" y="5663551"/>
                </a:cubicBezTo>
                <a:cubicBezTo>
                  <a:pt x="767581" y="5650256"/>
                  <a:pt x="771004" y="5639937"/>
                  <a:pt x="777850" y="5632595"/>
                </a:cubicBezTo>
                <a:cubicBezTo>
                  <a:pt x="784696" y="5625253"/>
                  <a:pt x="793577" y="5621582"/>
                  <a:pt x="804491" y="5621582"/>
                </a:cubicBezTo>
                <a:close/>
                <a:moveTo>
                  <a:pt x="548283" y="5621582"/>
                </a:moveTo>
                <a:cubicBezTo>
                  <a:pt x="555030" y="5621582"/>
                  <a:pt x="560512" y="5622375"/>
                  <a:pt x="564729" y="5623963"/>
                </a:cubicBezTo>
                <a:cubicBezTo>
                  <a:pt x="568945" y="5625550"/>
                  <a:pt x="572046" y="5627547"/>
                  <a:pt x="574030" y="5629953"/>
                </a:cubicBezTo>
                <a:cubicBezTo>
                  <a:pt x="576015" y="5632359"/>
                  <a:pt x="577404" y="5635398"/>
                  <a:pt x="578197" y="5639069"/>
                </a:cubicBezTo>
                <a:cubicBezTo>
                  <a:pt x="578644" y="5641351"/>
                  <a:pt x="578867" y="5645468"/>
                  <a:pt x="578867" y="5651422"/>
                </a:cubicBezTo>
                <a:lnTo>
                  <a:pt x="578867" y="5669281"/>
                </a:lnTo>
                <a:cubicBezTo>
                  <a:pt x="578867" y="5681733"/>
                  <a:pt x="579152" y="5689608"/>
                  <a:pt x="579723" y="5692907"/>
                </a:cubicBezTo>
                <a:cubicBezTo>
                  <a:pt x="580293" y="5696206"/>
                  <a:pt x="581422" y="5699369"/>
                  <a:pt x="583109" y="5702395"/>
                </a:cubicBezTo>
                <a:lnTo>
                  <a:pt x="569119" y="5702395"/>
                </a:lnTo>
                <a:cubicBezTo>
                  <a:pt x="567730" y="5699617"/>
                  <a:pt x="566837" y="5696368"/>
                  <a:pt x="566440" y="5692647"/>
                </a:cubicBezTo>
                <a:cubicBezTo>
                  <a:pt x="561479" y="5696864"/>
                  <a:pt x="556704" y="5699840"/>
                  <a:pt x="552115" y="5701577"/>
                </a:cubicBezTo>
                <a:cubicBezTo>
                  <a:pt x="547527" y="5703313"/>
                  <a:pt x="542603" y="5704181"/>
                  <a:pt x="537344" y="5704181"/>
                </a:cubicBezTo>
                <a:cubicBezTo>
                  <a:pt x="528663" y="5704181"/>
                  <a:pt x="521990" y="5702060"/>
                  <a:pt x="517327" y="5697819"/>
                </a:cubicBezTo>
                <a:cubicBezTo>
                  <a:pt x="512663" y="5693577"/>
                  <a:pt x="510332" y="5688157"/>
                  <a:pt x="510332" y="5681559"/>
                </a:cubicBezTo>
                <a:cubicBezTo>
                  <a:pt x="510332" y="5677690"/>
                  <a:pt x="511212" y="5674155"/>
                  <a:pt x="512974" y="5670955"/>
                </a:cubicBezTo>
                <a:cubicBezTo>
                  <a:pt x="514735" y="5667755"/>
                  <a:pt x="517042" y="5665188"/>
                  <a:pt x="519894" y="5663253"/>
                </a:cubicBezTo>
                <a:cubicBezTo>
                  <a:pt x="522747" y="5661319"/>
                  <a:pt x="525959" y="5659855"/>
                  <a:pt x="529531" y="5658863"/>
                </a:cubicBezTo>
                <a:cubicBezTo>
                  <a:pt x="532160" y="5658168"/>
                  <a:pt x="536129" y="5657499"/>
                  <a:pt x="541437" y="5656854"/>
                </a:cubicBezTo>
                <a:cubicBezTo>
                  <a:pt x="552252" y="5655564"/>
                  <a:pt x="560214" y="5654026"/>
                  <a:pt x="565324" y="5652240"/>
                </a:cubicBezTo>
                <a:cubicBezTo>
                  <a:pt x="565373" y="5650404"/>
                  <a:pt x="565398" y="5649239"/>
                  <a:pt x="565398" y="5648743"/>
                </a:cubicBezTo>
                <a:cubicBezTo>
                  <a:pt x="565398" y="5643286"/>
                  <a:pt x="564133" y="5639441"/>
                  <a:pt x="561603" y="5637208"/>
                </a:cubicBezTo>
                <a:cubicBezTo>
                  <a:pt x="558180" y="5634182"/>
                  <a:pt x="553095" y="5632669"/>
                  <a:pt x="546348" y="5632669"/>
                </a:cubicBezTo>
                <a:cubicBezTo>
                  <a:pt x="540048" y="5632669"/>
                  <a:pt x="535397" y="5633773"/>
                  <a:pt x="532396" y="5635981"/>
                </a:cubicBezTo>
                <a:cubicBezTo>
                  <a:pt x="529394" y="5638188"/>
                  <a:pt x="527174" y="5642095"/>
                  <a:pt x="525736" y="5647701"/>
                </a:cubicBezTo>
                <a:lnTo>
                  <a:pt x="512639" y="5645915"/>
                </a:lnTo>
                <a:cubicBezTo>
                  <a:pt x="513829" y="5640309"/>
                  <a:pt x="515789" y="5635782"/>
                  <a:pt x="518517" y="5632334"/>
                </a:cubicBezTo>
                <a:cubicBezTo>
                  <a:pt x="521246" y="5628886"/>
                  <a:pt x="525190" y="5626232"/>
                  <a:pt x="530349" y="5624372"/>
                </a:cubicBezTo>
                <a:cubicBezTo>
                  <a:pt x="535509" y="5622512"/>
                  <a:pt x="541487" y="5621582"/>
                  <a:pt x="548283" y="5621582"/>
                </a:cubicBezTo>
                <a:close/>
                <a:moveTo>
                  <a:pt x="461591" y="5621582"/>
                </a:moveTo>
                <a:cubicBezTo>
                  <a:pt x="472157" y="5621582"/>
                  <a:pt x="480789" y="5625178"/>
                  <a:pt x="487487" y="5632372"/>
                </a:cubicBezTo>
                <a:cubicBezTo>
                  <a:pt x="494184" y="5639565"/>
                  <a:pt x="497533" y="5649685"/>
                  <a:pt x="497533" y="5662733"/>
                </a:cubicBezTo>
                <a:cubicBezTo>
                  <a:pt x="497533" y="5663526"/>
                  <a:pt x="497508" y="5664717"/>
                  <a:pt x="497458" y="5666304"/>
                </a:cubicBezTo>
                <a:lnTo>
                  <a:pt x="438522" y="5666304"/>
                </a:lnTo>
                <a:cubicBezTo>
                  <a:pt x="439018" y="5674986"/>
                  <a:pt x="441474" y="5681634"/>
                  <a:pt x="445889" y="5686247"/>
                </a:cubicBezTo>
                <a:cubicBezTo>
                  <a:pt x="450305" y="5690861"/>
                  <a:pt x="455811" y="5693168"/>
                  <a:pt x="462409" y="5693168"/>
                </a:cubicBezTo>
                <a:cubicBezTo>
                  <a:pt x="467321" y="5693168"/>
                  <a:pt x="471513" y="5691878"/>
                  <a:pt x="474985" y="5689298"/>
                </a:cubicBezTo>
                <a:cubicBezTo>
                  <a:pt x="478458" y="5686719"/>
                  <a:pt x="481211" y="5682601"/>
                  <a:pt x="483245" y="5676946"/>
                </a:cubicBezTo>
                <a:lnTo>
                  <a:pt x="497086" y="5678657"/>
                </a:lnTo>
                <a:cubicBezTo>
                  <a:pt x="494903" y="5686743"/>
                  <a:pt x="490860" y="5693019"/>
                  <a:pt x="484957" y="5697484"/>
                </a:cubicBezTo>
                <a:cubicBezTo>
                  <a:pt x="479053" y="5701949"/>
                  <a:pt x="471513" y="5704181"/>
                  <a:pt x="462335" y="5704181"/>
                </a:cubicBezTo>
                <a:cubicBezTo>
                  <a:pt x="450776" y="5704181"/>
                  <a:pt x="441610" y="5700622"/>
                  <a:pt x="434839" y="5693503"/>
                </a:cubicBezTo>
                <a:cubicBezTo>
                  <a:pt x="428067" y="5686384"/>
                  <a:pt x="424681" y="5676400"/>
                  <a:pt x="424681" y="5663551"/>
                </a:cubicBezTo>
                <a:cubicBezTo>
                  <a:pt x="424681" y="5650256"/>
                  <a:pt x="428104" y="5639937"/>
                  <a:pt x="434950" y="5632595"/>
                </a:cubicBezTo>
                <a:cubicBezTo>
                  <a:pt x="441796" y="5625253"/>
                  <a:pt x="450677" y="5621582"/>
                  <a:pt x="461591" y="5621582"/>
                </a:cubicBezTo>
                <a:close/>
                <a:moveTo>
                  <a:pt x="410543" y="5621582"/>
                </a:moveTo>
                <a:cubicBezTo>
                  <a:pt x="415057" y="5621582"/>
                  <a:pt x="419646" y="5623020"/>
                  <a:pt x="424309" y="5625898"/>
                </a:cubicBezTo>
                <a:lnTo>
                  <a:pt x="419696" y="5638325"/>
                </a:lnTo>
                <a:cubicBezTo>
                  <a:pt x="416421" y="5636390"/>
                  <a:pt x="413147" y="5635423"/>
                  <a:pt x="409873" y="5635423"/>
                </a:cubicBezTo>
                <a:cubicBezTo>
                  <a:pt x="406946" y="5635423"/>
                  <a:pt x="404317" y="5636303"/>
                  <a:pt x="401985" y="5638064"/>
                </a:cubicBezTo>
                <a:cubicBezTo>
                  <a:pt x="399653" y="5639825"/>
                  <a:pt x="397991" y="5642269"/>
                  <a:pt x="396999" y="5645394"/>
                </a:cubicBezTo>
                <a:cubicBezTo>
                  <a:pt x="395511" y="5650157"/>
                  <a:pt x="394767" y="5655366"/>
                  <a:pt x="394767" y="5661021"/>
                </a:cubicBezTo>
                <a:lnTo>
                  <a:pt x="394767" y="5702395"/>
                </a:lnTo>
                <a:lnTo>
                  <a:pt x="381372" y="5702395"/>
                </a:lnTo>
                <a:lnTo>
                  <a:pt x="381372" y="5623367"/>
                </a:lnTo>
                <a:lnTo>
                  <a:pt x="393427" y="5623367"/>
                </a:lnTo>
                <a:lnTo>
                  <a:pt x="393427" y="5635348"/>
                </a:lnTo>
                <a:cubicBezTo>
                  <a:pt x="396503" y="5629742"/>
                  <a:pt x="399343" y="5626046"/>
                  <a:pt x="401948" y="5624260"/>
                </a:cubicBezTo>
                <a:cubicBezTo>
                  <a:pt x="404552" y="5622475"/>
                  <a:pt x="407417" y="5621582"/>
                  <a:pt x="410543" y="5621582"/>
                </a:cubicBezTo>
                <a:close/>
                <a:moveTo>
                  <a:pt x="216620" y="5621582"/>
                </a:moveTo>
                <a:cubicBezTo>
                  <a:pt x="223366" y="5621582"/>
                  <a:pt x="229320" y="5623318"/>
                  <a:pt x="234479" y="5626791"/>
                </a:cubicBezTo>
                <a:cubicBezTo>
                  <a:pt x="239638" y="5630263"/>
                  <a:pt x="243533" y="5635162"/>
                  <a:pt x="246162" y="5641487"/>
                </a:cubicBezTo>
                <a:cubicBezTo>
                  <a:pt x="248791" y="5647813"/>
                  <a:pt x="250106" y="5654745"/>
                  <a:pt x="250106" y="5662286"/>
                </a:cubicBezTo>
                <a:cubicBezTo>
                  <a:pt x="250106" y="5670372"/>
                  <a:pt x="248655" y="5677653"/>
                  <a:pt x="245753" y="5684127"/>
                </a:cubicBezTo>
                <a:cubicBezTo>
                  <a:pt x="242851" y="5690601"/>
                  <a:pt x="238634" y="5695561"/>
                  <a:pt x="233102" y="5699009"/>
                </a:cubicBezTo>
                <a:cubicBezTo>
                  <a:pt x="227571" y="5702457"/>
                  <a:pt x="221754" y="5704181"/>
                  <a:pt x="215652" y="5704181"/>
                </a:cubicBezTo>
                <a:cubicBezTo>
                  <a:pt x="211187" y="5704181"/>
                  <a:pt x="207181" y="5703238"/>
                  <a:pt x="203634" y="5701353"/>
                </a:cubicBezTo>
                <a:cubicBezTo>
                  <a:pt x="200087" y="5699468"/>
                  <a:pt x="197173" y="5697087"/>
                  <a:pt x="194891" y="5694210"/>
                </a:cubicBezTo>
                <a:lnTo>
                  <a:pt x="194891" y="5732682"/>
                </a:lnTo>
                <a:lnTo>
                  <a:pt x="181496" y="5732682"/>
                </a:lnTo>
                <a:lnTo>
                  <a:pt x="181496" y="5623367"/>
                </a:lnTo>
                <a:lnTo>
                  <a:pt x="193700" y="5623367"/>
                </a:lnTo>
                <a:lnTo>
                  <a:pt x="193700" y="5633637"/>
                </a:lnTo>
                <a:cubicBezTo>
                  <a:pt x="196577" y="5629618"/>
                  <a:pt x="199827" y="5626604"/>
                  <a:pt x="203448" y="5624595"/>
                </a:cubicBezTo>
                <a:cubicBezTo>
                  <a:pt x="207070" y="5622586"/>
                  <a:pt x="211460" y="5621582"/>
                  <a:pt x="216620" y="5621582"/>
                </a:cubicBezTo>
                <a:close/>
                <a:moveTo>
                  <a:pt x="2578522" y="5595760"/>
                </a:moveTo>
                <a:lnTo>
                  <a:pt x="2578522" y="5623367"/>
                </a:lnTo>
                <a:lnTo>
                  <a:pt x="2591991" y="5623367"/>
                </a:lnTo>
                <a:lnTo>
                  <a:pt x="2591991" y="5633785"/>
                </a:lnTo>
                <a:lnTo>
                  <a:pt x="2578522" y="5633785"/>
                </a:lnTo>
                <a:lnTo>
                  <a:pt x="2578522" y="5679997"/>
                </a:lnTo>
                <a:cubicBezTo>
                  <a:pt x="2578522" y="5683816"/>
                  <a:pt x="2578757" y="5686272"/>
                  <a:pt x="2579229" y="5687364"/>
                </a:cubicBezTo>
                <a:cubicBezTo>
                  <a:pt x="2579700" y="5688455"/>
                  <a:pt x="2580469" y="5689323"/>
                  <a:pt x="2581536" y="5689968"/>
                </a:cubicBezTo>
                <a:cubicBezTo>
                  <a:pt x="2582602" y="5690613"/>
                  <a:pt x="2584128" y="5690935"/>
                  <a:pt x="2586112" y="5690935"/>
                </a:cubicBezTo>
                <a:cubicBezTo>
                  <a:pt x="2587600" y="5690935"/>
                  <a:pt x="2589560" y="5690762"/>
                  <a:pt x="2591991" y="5690415"/>
                </a:cubicBezTo>
                <a:lnTo>
                  <a:pt x="2593926" y="5702246"/>
                </a:lnTo>
                <a:cubicBezTo>
                  <a:pt x="2590155" y="5703040"/>
                  <a:pt x="2586782" y="5703437"/>
                  <a:pt x="2583805" y="5703437"/>
                </a:cubicBezTo>
                <a:cubicBezTo>
                  <a:pt x="2578943" y="5703437"/>
                  <a:pt x="2575173" y="5702668"/>
                  <a:pt x="2572494" y="5701130"/>
                </a:cubicBezTo>
                <a:cubicBezTo>
                  <a:pt x="2569815" y="5699592"/>
                  <a:pt x="2567930" y="5697571"/>
                  <a:pt x="2566839" y="5695065"/>
                </a:cubicBezTo>
                <a:cubicBezTo>
                  <a:pt x="2565747" y="5692560"/>
                  <a:pt x="2565202" y="5687289"/>
                  <a:pt x="2565202" y="5679252"/>
                </a:cubicBezTo>
                <a:lnTo>
                  <a:pt x="2565202" y="5633785"/>
                </a:lnTo>
                <a:lnTo>
                  <a:pt x="2555379" y="5633785"/>
                </a:lnTo>
                <a:lnTo>
                  <a:pt x="2555379" y="5623367"/>
                </a:lnTo>
                <a:lnTo>
                  <a:pt x="2565202" y="5623367"/>
                </a:lnTo>
                <a:lnTo>
                  <a:pt x="2565202" y="5603797"/>
                </a:lnTo>
                <a:close/>
                <a:moveTo>
                  <a:pt x="2083222" y="5595760"/>
                </a:moveTo>
                <a:lnTo>
                  <a:pt x="2083222" y="5623367"/>
                </a:lnTo>
                <a:lnTo>
                  <a:pt x="2096691" y="5623367"/>
                </a:lnTo>
                <a:lnTo>
                  <a:pt x="2096691" y="5633785"/>
                </a:lnTo>
                <a:lnTo>
                  <a:pt x="2083222" y="5633785"/>
                </a:lnTo>
                <a:lnTo>
                  <a:pt x="2083222" y="5679997"/>
                </a:lnTo>
                <a:cubicBezTo>
                  <a:pt x="2083222" y="5683816"/>
                  <a:pt x="2083457" y="5686272"/>
                  <a:pt x="2083929" y="5687364"/>
                </a:cubicBezTo>
                <a:cubicBezTo>
                  <a:pt x="2084400" y="5688455"/>
                  <a:pt x="2085169" y="5689323"/>
                  <a:pt x="2086236" y="5689968"/>
                </a:cubicBezTo>
                <a:cubicBezTo>
                  <a:pt x="2087302" y="5690613"/>
                  <a:pt x="2088828" y="5690935"/>
                  <a:pt x="2090812" y="5690935"/>
                </a:cubicBezTo>
                <a:cubicBezTo>
                  <a:pt x="2092300" y="5690935"/>
                  <a:pt x="2094260" y="5690762"/>
                  <a:pt x="2096691" y="5690415"/>
                </a:cubicBezTo>
                <a:lnTo>
                  <a:pt x="2098626" y="5702246"/>
                </a:lnTo>
                <a:cubicBezTo>
                  <a:pt x="2094855" y="5703040"/>
                  <a:pt x="2091482" y="5703437"/>
                  <a:pt x="2088505" y="5703437"/>
                </a:cubicBezTo>
                <a:cubicBezTo>
                  <a:pt x="2083643" y="5703437"/>
                  <a:pt x="2079873" y="5702668"/>
                  <a:pt x="2077194" y="5701130"/>
                </a:cubicBezTo>
                <a:cubicBezTo>
                  <a:pt x="2074515" y="5699592"/>
                  <a:pt x="2072630" y="5697571"/>
                  <a:pt x="2071539" y="5695065"/>
                </a:cubicBezTo>
                <a:cubicBezTo>
                  <a:pt x="2070447" y="5692560"/>
                  <a:pt x="2069902" y="5687289"/>
                  <a:pt x="2069902" y="5679252"/>
                </a:cubicBezTo>
                <a:lnTo>
                  <a:pt x="2069902" y="5633785"/>
                </a:lnTo>
                <a:lnTo>
                  <a:pt x="2060079" y="5633785"/>
                </a:lnTo>
                <a:lnTo>
                  <a:pt x="2060079" y="5623367"/>
                </a:lnTo>
                <a:lnTo>
                  <a:pt x="2069902" y="5623367"/>
                </a:lnTo>
                <a:lnTo>
                  <a:pt x="2069902" y="5603797"/>
                </a:lnTo>
                <a:close/>
                <a:moveTo>
                  <a:pt x="978322" y="5595760"/>
                </a:moveTo>
                <a:lnTo>
                  <a:pt x="978322" y="5623367"/>
                </a:lnTo>
                <a:lnTo>
                  <a:pt x="991791" y="5623367"/>
                </a:lnTo>
                <a:lnTo>
                  <a:pt x="991791" y="5633785"/>
                </a:lnTo>
                <a:lnTo>
                  <a:pt x="978322" y="5633785"/>
                </a:lnTo>
                <a:lnTo>
                  <a:pt x="978322" y="5679997"/>
                </a:lnTo>
                <a:cubicBezTo>
                  <a:pt x="978322" y="5683816"/>
                  <a:pt x="978558" y="5686272"/>
                  <a:pt x="979029" y="5687364"/>
                </a:cubicBezTo>
                <a:cubicBezTo>
                  <a:pt x="979500" y="5688455"/>
                  <a:pt x="980269" y="5689323"/>
                  <a:pt x="981336" y="5689968"/>
                </a:cubicBezTo>
                <a:cubicBezTo>
                  <a:pt x="982402" y="5690613"/>
                  <a:pt x="983928" y="5690935"/>
                  <a:pt x="985912" y="5690935"/>
                </a:cubicBezTo>
                <a:cubicBezTo>
                  <a:pt x="987400" y="5690935"/>
                  <a:pt x="989360" y="5690762"/>
                  <a:pt x="991791" y="5690415"/>
                </a:cubicBezTo>
                <a:lnTo>
                  <a:pt x="993726" y="5702246"/>
                </a:lnTo>
                <a:cubicBezTo>
                  <a:pt x="989955" y="5703040"/>
                  <a:pt x="986582" y="5703437"/>
                  <a:pt x="983605" y="5703437"/>
                </a:cubicBezTo>
                <a:cubicBezTo>
                  <a:pt x="978744" y="5703437"/>
                  <a:pt x="974973" y="5702668"/>
                  <a:pt x="972294" y="5701130"/>
                </a:cubicBezTo>
                <a:cubicBezTo>
                  <a:pt x="969615" y="5699592"/>
                  <a:pt x="967730" y="5697571"/>
                  <a:pt x="966639" y="5695065"/>
                </a:cubicBezTo>
                <a:cubicBezTo>
                  <a:pt x="965547" y="5692560"/>
                  <a:pt x="965002" y="5687289"/>
                  <a:pt x="965002" y="5679252"/>
                </a:cubicBezTo>
                <a:lnTo>
                  <a:pt x="965002" y="5633785"/>
                </a:lnTo>
                <a:lnTo>
                  <a:pt x="955179" y="5633785"/>
                </a:lnTo>
                <a:lnTo>
                  <a:pt x="955179" y="5623367"/>
                </a:lnTo>
                <a:lnTo>
                  <a:pt x="965002" y="5623367"/>
                </a:lnTo>
                <a:lnTo>
                  <a:pt x="965002" y="5603797"/>
                </a:lnTo>
                <a:close/>
                <a:moveTo>
                  <a:pt x="282997" y="5595760"/>
                </a:moveTo>
                <a:lnTo>
                  <a:pt x="282997" y="5623367"/>
                </a:lnTo>
                <a:lnTo>
                  <a:pt x="296466" y="5623367"/>
                </a:lnTo>
                <a:lnTo>
                  <a:pt x="296466" y="5633785"/>
                </a:lnTo>
                <a:lnTo>
                  <a:pt x="282997" y="5633785"/>
                </a:lnTo>
                <a:lnTo>
                  <a:pt x="282997" y="5679997"/>
                </a:lnTo>
                <a:cubicBezTo>
                  <a:pt x="282997" y="5683816"/>
                  <a:pt x="283233" y="5686272"/>
                  <a:pt x="283704" y="5687364"/>
                </a:cubicBezTo>
                <a:cubicBezTo>
                  <a:pt x="284175" y="5688455"/>
                  <a:pt x="284944" y="5689323"/>
                  <a:pt x="286011" y="5689968"/>
                </a:cubicBezTo>
                <a:cubicBezTo>
                  <a:pt x="287077" y="5690613"/>
                  <a:pt x="288603" y="5690935"/>
                  <a:pt x="290587" y="5690935"/>
                </a:cubicBezTo>
                <a:cubicBezTo>
                  <a:pt x="292075" y="5690935"/>
                  <a:pt x="294035" y="5690762"/>
                  <a:pt x="296466" y="5690415"/>
                </a:cubicBezTo>
                <a:lnTo>
                  <a:pt x="298401" y="5702246"/>
                </a:lnTo>
                <a:cubicBezTo>
                  <a:pt x="294630" y="5703040"/>
                  <a:pt x="291257" y="5703437"/>
                  <a:pt x="288280" y="5703437"/>
                </a:cubicBezTo>
                <a:cubicBezTo>
                  <a:pt x="283419" y="5703437"/>
                  <a:pt x="279648" y="5702668"/>
                  <a:pt x="276969" y="5701130"/>
                </a:cubicBezTo>
                <a:cubicBezTo>
                  <a:pt x="274290" y="5699592"/>
                  <a:pt x="272405" y="5697571"/>
                  <a:pt x="271314" y="5695065"/>
                </a:cubicBezTo>
                <a:cubicBezTo>
                  <a:pt x="270222" y="5692560"/>
                  <a:pt x="269677" y="5687289"/>
                  <a:pt x="269677" y="5679252"/>
                </a:cubicBezTo>
                <a:lnTo>
                  <a:pt x="269677" y="5633785"/>
                </a:lnTo>
                <a:lnTo>
                  <a:pt x="259854" y="5633785"/>
                </a:lnTo>
                <a:lnTo>
                  <a:pt x="259854" y="5623367"/>
                </a:lnTo>
                <a:lnTo>
                  <a:pt x="269677" y="5623367"/>
                </a:lnTo>
                <a:lnTo>
                  <a:pt x="269677" y="5603797"/>
                </a:lnTo>
                <a:close/>
                <a:moveTo>
                  <a:pt x="2362795" y="5593304"/>
                </a:moveTo>
                <a:lnTo>
                  <a:pt x="2376190" y="5593304"/>
                </a:lnTo>
                <a:lnTo>
                  <a:pt x="2376190" y="5608708"/>
                </a:lnTo>
                <a:lnTo>
                  <a:pt x="2362795" y="5608708"/>
                </a:lnTo>
                <a:close/>
                <a:moveTo>
                  <a:pt x="1952848" y="5593304"/>
                </a:moveTo>
                <a:lnTo>
                  <a:pt x="1966243" y="5593304"/>
                </a:lnTo>
                <a:lnTo>
                  <a:pt x="1966243" y="5702395"/>
                </a:lnTo>
                <a:lnTo>
                  <a:pt x="1952848" y="5702395"/>
                </a:lnTo>
                <a:close/>
                <a:moveTo>
                  <a:pt x="1344662" y="5593304"/>
                </a:moveTo>
                <a:lnTo>
                  <a:pt x="1359099" y="5593304"/>
                </a:lnTo>
                <a:lnTo>
                  <a:pt x="1359099" y="5689522"/>
                </a:lnTo>
                <a:lnTo>
                  <a:pt x="1412826" y="5689522"/>
                </a:lnTo>
                <a:lnTo>
                  <a:pt x="1412826" y="5702395"/>
                </a:lnTo>
                <a:lnTo>
                  <a:pt x="1344662" y="5702395"/>
                </a:lnTo>
                <a:close/>
                <a:moveTo>
                  <a:pt x="1258937" y="5593304"/>
                </a:moveTo>
                <a:lnTo>
                  <a:pt x="1273374" y="5593304"/>
                </a:lnTo>
                <a:lnTo>
                  <a:pt x="1273374" y="5689522"/>
                </a:lnTo>
                <a:lnTo>
                  <a:pt x="1327101" y="5689522"/>
                </a:lnTo>
                <a:lnTo>
                  <a:pt x="1327101" y="5702395"/>
                </a:lnTo>
                <a:lnTo>
                  <a:pt x="1258937" y="5702395"/>
                </a:lnTo>
                <a:close/>
                <a:moveTo>
                  <a:pt x="1154981" y="5593304"/>
                </a:moveTo>
                <a:lnTo>
                  <a:pt x="1169417" y="5593304"/>
                </a:lnTo>
                <a:lnTo>
                  <a:pt x="1169417" y="5656258"/>
                </a:lnTo>
                <a:cubicBezTo>
                  <a:pt x="1169417" y="5665734"/>
                  <a:pt x="1170298" y="5672716"/>
                  <a:pt x="1172059" y="5677206"/>
                </a:cubicBezTo>
                <a:cubicBezTo>
                  <a:pt x="1173820" y="5681696"/>
                  <a:pt x="1176846" y="5685156"/>
                  <a:pt x="1181137" y="5687587"/>
                </a:cubicBezTo>
                <a:cubicBezTo>
                  <a:pt x="1185429" y="5690018"/>
                  <a:pt x="1190675" y="5691233"/>
                  <a:pt x="1196876" y="5691233"/>
                </a:cubicBezTo>
                <a:cubicBezTo>
                  <a:pt x="1207492" y="5691233"/>
                  <a:pt x="1215058" y="5688827"/>
                  <a:pt x="1219572" y="5684015"/>
                </a:cubicBezTo>
                <a:cubicBezTo>
                  <a:pt x="1224087" y="5679203"/>
                  <a:pt x="1226344" y="5669951"/>
                  <a:pt x="1226344" y="5656258"/>
                </a:cubicBezTo>
                <a:lnTo>
                  <a:pt x="1226344" y="5593304"/>
                </a:lnTo>
                <a:lnTo>
                  <a:pt x="1240780" y="5593304"/>
                </a:lnTo>
                <a:lnTo>
                  <a:pt x="1240780" y="5656333"/>
                </a:lnTo>
                <a:cubicBezTo>
                  <a:pt x="1240780" y="5667296"/>
                  <a:pt x="1239540" y="5676003"/>
                  <a:pt x="1237060" y="5682452"/>
                </a:cubicBezTo>
                <a:cubicBezTo>
                  <a:pt x="1234579" y="5688901"/>
                  <a:pt x="1230102" y="5694148"/>
                  <a:pt x="1223628" y="5698191"/>
                </a:cubicBezTo>
                <a:cubicBezTo>
                  <a:pt x="1217154" y="5702234"/>
                  <a:pt x="1208658" y="5704256"/>
                  <a:pt x="1198141" y="5704256"/>
                </a:cubicBezTo>
                <a:cubicBezTo>
                  <a:pt x="1187921" y="5704256"/>
                  <a:pt x="1179562" y="5702494"/>
                  <a:pt x="1173064" y="5698972"/>
                </a:cubicBezTo>
                <a:cubicBezTo>
                  <a:pt x="1166565" y="5695450"/>
                  <a:pt x="1161926" y="5690352"/>
                  <a:pt x="1159148" y="5683680"/>
                </a:cubicBezTo>
                <a:cubicBezTo>
                  <a:pt x="1156370" y="5677008"/>
                  <a:pt x="1154981" y="5667892"/>
                  <a:pt x="1154981" y="5656333"/>
                </a:cubicBezTo>
                <a:close/>
                <a:moveTo>
                  <a:pt x="1049834" y="5593304"/>
                </a:moveTo>
                <a:lnTo>
                  <a:pt x="1064642" y="5593304"/>
                </a:lnTo>
                <a:lnTo>
                  <a:pt x="1121941" y="5678955"/>
                </a:lnTo>
                <a:lnTo>
                  <a:pt x="1121941" y="5593304"/>
                </a:lnTo>
                <a:lnTo>
                  <a:pt x="1135782" y="5593304"/>
                </a:lnTo>
                <a:lnTo>
                  <a:pt x="1135782" y="5702395"/>
                </a:lnTo>
                <a:lnTo>
                  <a:pt x="1120974" y="5702395"/>
                </a:lnTo>
                <a:lnTo>
                  <a:pt x="1063675" y="5616670"/>
                </a:lnTo>
                <a:lnTo>
                  <a:pt x="1063675" y="5702395"/>
                </a:lnTo>
                <a:lnTo>
                  <a:pt x="1049834" y="5702395"/>
                </a:lnTo>
                <a:close/>
                <a:moveTo>
                  <a:pt x="924521" y="5593304"/>
                </a:moveTo>
                <a:lnTo>
                  <a:pt x="937915" y="5593304"/>
                </a:lnTo>
                <a:lnTo>
                  <a:pt x="937915" y="5608708"/>
                </a:lnTo>
                <a:lnTo>
                  <a:pt x="924521" y="5608708"/>
                </a:lnTo>
                <a:close/>
                <a:moveTo>
                  <a:pt x="650974" y="5593304"/>
                </a:moveTo>
                <a:lnTo>
                  <a:pt x="664295" y="5593304"/>
                </a:lnTo>
                <a:lnTo>
                  <a:pt x="664295" y="5702395"/>
                </a:lnTo>
                <a:lnTo>
                  <a:pt x="651867" y="5702395"/>
                </a:lnTo>
                <a:lnTo>
                  <a:pt x="651867" y="5692424"/>
                </a:lnTo>
                <a:cubicBezTo>
                  <a:pt x="646857" y="5700262"/>
                  <a:pt x="639490" y="5704181"/>
                  <a:pt x="629766" y="5704181"/>
                </a:cubicBezTo>
                <a:cubicBezTo>
                  <a:pt x="623466" y="5704181"/>
                  <a:pt x="617674" y="5702445"/>
                  <a:pt x="612391" y="5698972"/>
                </a:cubicBezTo>
                <a:cubicBezTo>
                  <a:pt x="607107" y="5695499"/>
                  <a:pt x="603015" y="5690650"/>
                  <a:pt x="600112" y="5684424"/>
                </a:cubicBezTo>
                <a:cubicBezTo>
                  <a:pt x="597210" y="5678198"/>
                  <a:pt x="595759" y="5671042"/>
                  <a:pt x="595759" y="5662956"/>
                </a:cubicBezTo>
                <a:cubicBezTo>
                  <a:pt x="595759" y="5655068"/>
                  <a:pt x="597074" y="5647912"/>
                  <a:pt x="599703" y="5641487"/>
                </a:cubicBezTo>
                <a:cubicBezTo>
                  <a:pt x="602332" y="5635063"/>
                  <a:pt x="606276" y="5630139"/>
                  <a:pt x="611535" y="5626716"/>
                </a:cubicBezTo>
                <a:cubicBezTo>
                  <a:pt x="616794" y="5623293"/>
                  <a:pt x="622672" y="5621582"/>
                  <a:pt x="629171" y="5621582"/>
                </a:cubicBezTo>
                <a:cubicBezTo>
                  <a:pt x="633934" y="5621582"/>
                  <a:pt x="638175" y="5622586"/>
                  <a:pt x="641896" y="5624595"/>
                </a:cubicBezTo>
                <a:cubicBezTo>
                  <a:pt x="645617" y="5626604"/>
                  <a:pt x="648643" y="5629221"/>
                  <a:pt x="650974" y="5632446"/>
                </a:cubicBezTo>
                <a:close/>
                <a:moveTo>
                  <a:pt x="305321" y="5593304"/>
                </a:moveTo>
                <a:lnTo>
                  <a:pt x="318716" y="5593304"/>
                </a:lnTo>
                <a:lnTo>
                  <a:pt x="318716" y="5632446"/>
                </a:lnTo>
                <a:cubicBezTo>
                  <a:pt x="324966" y="5625203"/>
                  <a:pt x="332854" y="5621582"/>
                  <a:pt x="342379" y="5621582"/>
                </a:cubicBezTo>
                <a:cubicBezTo>
                  <a:pt x="348233" y="5621582"/>
                  <a:pt x="353318" y="5622735"/>
                  <a:pt x="357634" y="5625042"/>
                </a:cubicBezTo>
                <a:cubicBezTo>
                  <a:pt x="361950" y="5627349"/>
                  <a:pt x="365038" y="5630536"/>
                  <a:pt x="366899" y="5634604"/>
                </a:cubicBezTo>
                <a:cubicBezTo>
                  <a:pt x="368759" y="5638672"/>
                  <a:pt x="369689" y="5644575"/>
                  <a:pt x="369689" y="5652315"/>
                </a:cubicBezTo>
                <a:lnTo>
                  <a:pt x="369689" y="5702395"/>
                </a:lnTo>
                <a:lnTo>
                  <a:pt x="356295" y="5702395"/>
                </a:lnTo>
                <a:lnTo>
                  <a:pt x="356295" y="5652315"/>
                </a:lnTo>
                <a:cubicBezTo>
                  <a:pt x="356295" y="5645617"/>
                  <a:pt x="354844" y="5640743"/>
                  <a:pt x="351942" y="5637692"/>
                </a:cubicBezTo>
                <a:cubicBezTo>
                  <a:pt x="349039" y="5634641"/>
                  <a:pt x="344934" y="5633116"/>
                  <a:pt x="339626" y="5633116"/>
                </a:cubicBezTo>
                <a:cubicBezTo>
                  <a:pt x="335657" y="5633116"/>
                  <a:pt x="331924" y="5634145"/>
                  <a:pt x="328427" y="5636204"/>
                </a:cubicBezTo>
                <a:cubicBezTo>
                  <a:pt x="324929" y="5638263"/>
                  <a:pt x="322436" y="5641053"/>
                  <a:pt x="320948" y="5644575"/>
                </a:cubicBezTo>
                <a:cubicBezTo>
                  <a:pt x="319460" y="5648098"/>
                  <a:pt x="318716" y="5652959"/>
                  <a:pt x="318716" y="5659161"/>
                </a:cubicBezTo>
                <a:lnTo>
                  <a:pt x="318716" y="5702395"/>
                </a:lnTo>
                <a:lnTo>
                  <a:pt x="305321" y="5702395"/>
                </a:lnTo>
                <a:close/>
                <a:moveTo>
                  <a:pt x="2006798" y="5591444"/>
                </a:moveTo>
                <a:cubicBezTo>
                  <a:pt x="2010569" y="5591444"/>
                  <a:pt x="2014736" y="5591890"/>
                  <a:pt x="2019300" y="5592783"/>
                </a:cubicBezTo>
                <a:lnTo>
                  <a:pt x="2017291" y="5604466"/>
                </a:lnTo>
                <a:cubicBezTo>
                  <a:pt x="2014513" y="5603970"/>
                  <a:pt x="2011883" y="5603722"/>
                  <a:pt x="2009403" y="5603722"/>
                </a:cubicBezTo>
                <a:cubicBezTo>
                  <a:pt x="2005335" y="5603722"/>
                  <a:pt x="2002458" y="5604590"/>
                  <a:pt x="2000771" y="5606327"/>
                </a:cubicBezTo>
                <a:cubicBezTo>
                  <a:pt x="1999084" y="5608063"/>
                  <a:pt x="1998241" y="5611312"/>
                  <a:pt x="1998241" y="5616075"/>
                </a:cubicBezTo>
                <a:lnTo>
                  <a:pt x="1998241" y="5623367"/>
                </a:lnTo>
                <a:lnTo>
                  <a:pt x="2013644" y="5623367"/>
                </a:lnTo>
                <a:lnTo>
                  <a:pt x="2013644" y="5633785"/>
                </a:lnTo>
                <a:lnTo>
                  <a:pt x="1998241" y="5633785"/>
                </a:lnTo>
                <a:lnTo>
                  <a:pt x="1998241" y="5702395"/>
                </a:lnTo>
                <a:lnTo>
                  <a:pt x="1984921" y="5702395"/>
                </a:lnTo>
                <a:lnTo>
                  <a:pt x="1984921" y="5633785"/>
                </a:lnTo>
                <a:lnTo>
                  <a:pt x="1973089" y="5633785"/>
                </a:lnTo>
                <a:lnTo>
                  <a:pt x="1973089" y="5623367"/>
                </a:lnTo>
                <a:lnTo>
                  <a:pt x="1984921" y="5623367"/>
                </a:lnTo>
                <a:lnTo>
                  <a:pt x="1984921" y="5614959"/>
                </a:lnTo>
                <a:cubicBezTo>
                  <a:pt x="1984921" y="5609650"/>
                  <a:pt x="1985392" y="5605706"/>
                  <a:pt x="1986335" y="5603127"/>
                </a:cubicBezTo>
                <a:cubicBezTo>
                  <a:pt x="1987624" y="5599654"/>
                  <a:pt x="1989894" y="5596839"/>
                  <a:pt x="1993144" y="5594681"/>
                </a:cubicBezTo>
                <a:cubicBezTo>
                  <a:pt x="1996393" y="5592523"/>
                  <a:pt x="2000944" y="5591444"/>
                  <a:pt x="2006798" y="5591444"/>
                </a:cubicBezTo>
                <a:close/>
                <a:moveTo>
                  <a:pt x="1774701" y="5591444"/>
                </a:moveTo>
                <a:lnTo>
                  <a:pt x="1785417" y="5591444"/>
                </a:lnTo>
                <a:lnTo>
                  <a:pt x="1753865" y="5704256"/>
                </a:lnTo>
                <a:lnTo>
                  <a:pt x="1743075" y="5704256"/>
                </a:lnTo>
                <a:close/>
                <a:moveTo>
                  <a:pt x="1736601" y="5591444"/>
                </a:moveTo>
                <a:lnTo>
                  <a:pt x="1747317" y="5591444"/>
                </a:lnTo>
                <a:lnTo>
                  <a:pt x="1715765" y="5704256"/>
                </a:lnTo>
                <a:lnTo>
                  <a:pt x="1704975" y="5704256"/>
                </a:lnTo>
                <a:close/>
                <a:moveTo>
                  <a:pt x="1428453" y="5591444"/>
                </a:moveTo>
                <a:lnTo>
                  <a:pt x="1438052" y="5591444"/>
                </a:lnTo>
                <a:cubicBezTo>
                  <a:pt x="1447378" y="5603896"/>
                  <a:pt x="1454274" y="5616397"/>
                  <a:pt x="1458739" y="5628949"/>
                </a:cubicBezTo>
                <a:cubicBezTo>
                  <a:pt x="1462559" y="5639763"/>
                  <a:pt x="1464469" y="5651074"/>
                  <a:pt x="1464469" y="5662881"/>
                </a:cubicBezTo>
                <a:cubicBezTo>
                  <a:pt x="1464469" y="5676276"/>
                  <a:pt x="1461902" y="5689224"/>
                  <a:pt x="1456767" y="5701725"/>
                </a:cubicBezTo>
                <a:cubicBezTo>
                  <a:pt x="1451633" y="5714227"/>
                  <a:pt x="1445394" y="5725141"/>
                  <a:pt x="1438052" y="5734468"/>
                </a:cubicBezTo>
                <a:lnTo>
                  <a:pt x="1428453" y="5734468"/>
                </a:lnTo>
                <a:cubicBezTo>
                  <a:pt x="1443286" y="5710655"/>
                  <a:pt x="1450702" y="5686818"/>
                  <a:pt x="1450702" y="5662956"/>
                </a:cubicBezTo>
                <a:cubicBezTo>
                  <a:pt x="1450702" y="5653629"/>
                  <a:pt x="1449636" y="5644377"/>
                  <a:pt x="1447503" y="5635199"/>
                </a:cubicBezTo>
                <a:cubicBezTo>
                  <a:pt x="1445816" y="5627758"/>
                  <a:pt x="1443459" y="5620614"/>
                  <a:pt x="1440433" y="5613768"/>
                </a:cubicBezTo>
                <a:cubicBezTo>
                  <a:pt x="1438498" y="5609303"/>
                  <a:pt x="1434505" y="5601862"/>
                  <a:pt x="1428453" y="5591444"/>
                </a:cubicBezTo>
                <a:close/>
                <a:moveTo>
                  <a:pt x="1026245" y="5591444"/>
                </a:moveTo>
                <a:lnTo>
                  <a:pt x="1035844" y="5591444"/>
                </a:lnTo>
                <a:cubicBezTo>
                  <a:pt x="1029841" y="5601763"/>
                  <a:pt x="1025872" y="5609130"/>
                  <a:pt x="1023938" y="5613545"/>
                </a:cubicBezTo>
                <a:cubicBezTo>
                  <a:pt x="1020912" y="5620391"/>
                  <a:pt x="1018530" y="5627535"/>
                  <a:pt x="1016794" y="5634976"/>
                </a:cubicBezTo>
                <a:cubicBezTo>
                  <a:pt x="1014661" y="5644253"/>
                  <a:pt x="1013594" y="5653580"/>
                  <a:pt x="1013594" y="5662956"/>
                </a:cubicBezTo>
                <a:cubicBezTo>
                  <a:pt x="1013594" y="5686818"/>
                  <a:pt x="1021011" y="5710655"/>
                  <a:pt x="1035844" y="5734468"/>
                </a:cubicBezTo>
                <a:lnTo>
                  <a:pt x="1026245" y="5734468"/>
                </a:lnTo>
                <a:cubicBezTo>
                  <a:pt x="1018853" y="5725141"/>
                  <a:pt x="1012602" y="5714227"/>
                  <a:pt x="1007492" y="5701725"/>
                </a:cubicBezTo>
                <a:cubicBezTo>
                  <a:pt x="1002382" y="5689224"/>
                  <a:pt x="999828" y="5676276"/>
                  <a:pt x="999828" y="5662881"/>
                </a:cubicBezTo>
                <a:cubicBezTo>
                  <a:pt x="999828" y="5651074"/>
                  <a:pt x="1001738" y="5639763"/>
                  <a:pt x="1005557" y="5628949"/>
                </a:cubicBezTo>
                <a:cubicBezTo>
                  <a:pt x="1010022" y="5616397"/>
                  <a:pt x="1016918" y="5603896"/>
                  <a:pt x="1026245" y="5591444"/>
                </a:cubicBezTo>
                <a:close/>
                <a:moveTo>
                  <a:pt x="769218" y="5532508"/>
                </a:moveTo>
                <a:lnTo>
                  <a:pt x="857994" y="5532508"/>
                </a:lnTo>
                <a:lnTo>
                  <a:pt x="857994" y="5542182"/>
                </a:lnTo>
                <a:lnTo>
                  <a:pt x="769218" y="5542182"/>
                </a:lnTo>
                <a:close/>
                <a:moveTo>
                  <a:pt x="1499444" y="5496640"/>
                </a:moveTo>
                <a:lnTo>
                  <a:pt x="1514698" y="5496640"/>
                </a:lnTo>
                <a:lnTo>
                  <a:pt x="1514698" y="5511895"/>
                </a:lnTo>
                <a:cubicBezTo>
                  <a:pt x="1514698" y="5517501"/>
                  <a:pt x="1513706" y="5522028"/>
                  <a:pt x="1511722" y="5525476"/>
                </a:cubicBezTo>
                <a:cubicBezTo>
                  <a:pt x="1509737" y="5528924"/>
                  <a:pt x="1506587" y="5531590"/>
                  <a:pt x="1502271" y="5533475"/>
                </a:cubicBezTo>
                <a:lnTo>
                  <a:pt x="1498551" y="5527745"/>
                </a:lnTo>
                <a:cubicBezTo>
                  <a:pt x="1501378" y="5526505"/>
                  <a:pt x="1503462" y="5524682"/>
                  <a:pt x="1504801" y="5522276"/>
                </a:cubicBezTo>
                <a:cubicBezTo>
                  <a:pt x="1506141" y="5519870"/>
                  <a:pt x="1506885" y="5516410"/>
                  <a:pt x="1507034" y="5511895"/>
                </a:cubicBezTo>
                <a:lnTo>
                  <a:pt x="1499444" y="5511895"/>
                </a:lnTo>
                <a:close/>
                <a:moveTo>
                  <a:pt x="374824" y="5472233"/>
                </a:moveTo>
                <a:cubicBezTo>
                  <a:pt x="369962" y="5474217"/>
                  <a:pt x="362670" y="5475904"/>
                  <a:pt x="352946" y="5477293"/>
                </a:cubicBezTo>
                <a:cubicBezTo>
                  <a:pt x="347439" y="5478086"/>
                  <a:pt x="343545" y="5478979"/>
                  <a:pt x="341263" y="5479972"/>
                </a:cubicBezTo>
                <a:cubicBezTo>
                  <a:pt x="338981" y="5480964"/>
                  <a:pt x="337220" y="5482415"/>
                  <a:pt x="335980" y="5484325"/>
                </a:cubicBezTo>
                <a:cubicBezTo>
                  <a:pt x="334739" y="5486235"/>
                  <a:pt x="334119" y="5488356"/>
                  <a:pt x="334119" y="5490687"/>
                </a:cubicBezTo>
                <a:cubicBezTo>
                  <a:pt x="334119" y="5494259"/>
                  <a:pt x="335471" y="5497236"/>
                  <a:pt x="338175" y="5499617"/>
                </a:cubicBezTo>
                <a:cubicBezTo>
                  <a:pt x="340879" y="5501998"/>
                  <a:pt x="344835" y="5503189"/>
                  <a:pt x="350044" y="5503189"/>
                </a:cubicBezTo>
                <a:cubicBezTo>
                  <a:pt x="355203" y="5503189"/>
                  <a:pt x="359792" y="5502060"/>
                  <a:pt x="363811" y="5499803"/>
                </a:cubicBezTo>
                <a:cubicBezTo>
                  <a:pt x="367829" y="5497546"/>
                  <a:pt x="370781" y="5494457"/>
                  <a:pt x="372666" y="5490538"/>
                </a:cubicBezTo>
                <a:cubicBezTo>
                  <a:pt x="374105" y="5487512"/>
                  <a:pt x="374824" y="5483047"/>
                  <a:pt x="374824" y="5477144"/>
                </a:cubicBezTo>
                <a:close/>
                <a:moveTo>
                  <a:pt x="1275308" y="5468363"/>
                </a:moveTo>
                <a:lnTo>
                  <a:pt x="1347341" y="5468363"/>
                </a:lnTo>
                <a:lnTo>
                  <a:pt x="1347341" y="5480865"/>
                </a:lnTo>
                <a:lnTo>
                  <a:pt x="1275308" y="5480865"/>
                </a:lnTo>
                <a:close/>
                <a:moveTo>
                  <a:pt x="897359" y="5442169"/>
                </a:moveTo>
                <a:cubicBezTo>
                  <a:pt x="891406" y="5442169"/>
                  <a:pt x="886346" y="5444588"/>
                  <a:pt x="882179" y="5449425"/>
                </a:cubicBezTo>
                <a:cubicBezTo>
                  <a:pt x="878012" y="5454262"/>
                  <a:pt x="875928" y="5461442"/>
                  <a:pt x="875928" y="5470967"/>
                </a:cubicBezTo>
                <a:cubicBezTo>
                  <a:pt x="875928" y="5481336"/>
                  <a:pt x="877987" y="5488901"/>
                  <a:pt x="882105" y="5493664"/>
                </a:cubicBezTo>
                <a:cubicBezTo>
                  <a:pt x="886222" y="5498426"/>
                  <a:pt x="891381" y="5500808"/>
                  <a:pt x="897583" y="5500808"/>
                </a:cubicBezTo>
                <a:cubicBezTo>
                  <a:pt x="903734" y="5500808"/>
                  <a:pt x="908894" y="5498439"/>
                  <a:pt x="913061" y="5493701"/>
                </a:cubicBezTo>
                <a:cubicBezTo>
                  <a:pt x="917228" y="5488963"/>
                  <a:pt x="919312" y="5481534"/>
                  <a:pt x="919312" y="5471414"/>
                </a:cubicBezTo>
                <a:cubicBezTo>
                  <a:pt x="919312" y="5461740"/>
                  <a:pt x="917166" y="5454448"/>
                  <a:pt x="912875" y="5449536"/>
                </a:cubicBezTo>
                <a:cubicBezTo>
                  <a:pt x="908584" y="5444625"/>
                  <a:pt x="903412" y="5442169"/>
                  <a:pt x="897359" y="5442169"/>
                </a:cubicBezTo>
                <a:close/>
                <a:moveTo>
                  <a:pt x="440159" y="5442169"/>
                </a:moveTo>
                <a:cubicBezTo>
                  <a:pt x="434206" y="5442169"/>
                  <a:pt x="429146" y="5444588"/>
                  <a:pt x="424979" y="5449425"/>
                </a:cubicBezTo>
                <a:cubicBezTo>
                  <a:pt x="420812" y="5454262"/>
                  <a:pt x="418728" y="5461442"/>
                  <a:pt x="418728" y="5470967"/>
                </a:cubicBezTo>
                <a:cubicBezTo>
                  <a:pt x="418728" y="5481336"/>
                  <a:pt x="420787" y="5488901"/>
                  <a:pt x="424905" y="5493664"/>
                </a:cubicBezTo>
                <a:cubicBezTo>
                  <a:pt x="429022" y="5498426"/>
                  <a:pt x="434181" y="5500808"/>
                  <a:pt x="440383" y="5500808"/>
                </a:cubicBezTo>
                <a:cubicBezTo>
                  <a:pt x="446534" y="5500808"/>
                  <a:pt x="451694" y="5498439"/>
                  <a:pt x="455861" y="5493701"/>
                </a:cubicBezTo>
                <a:cubicBezTo>
                  <a:pt x="460028" y="5488963"/>
                  <a:pt x="462112" y="5481534"/>
                  <a:pt x="462112" y="5471414"/>
                </a:cubicBezTo>
                <a:cubicBezTo>
                  <a:pt x="462112" y="5461740"/>
                  <a:pt x="459966" y="5454448"/>
                  <a:pt x="455675" y="5449536"/>
                </a:cubicBezTo>
                <a:cubicBezTo>
                  <a:pt x="451384" y="5444625"/>
                  <a:pt x="446212" y="5442169"/>
                  <a:pt x="440159" y="5442169"/>
                </a:cubicBezTo>
                <a:close/>
                <a:moveTo>
                  <a:pt x="1090389" y="5442095"/>
                </a:moveTo>
                <a:cubicBezTo>
                  <a:pt x="1084238" y="5442095"/>
                  <a:pt x="1079066" y="5444154"/>
                  <a:pt x="1074874" y="5448271"/>
                </a:cubicBezTo>
                <a:cubicBezTo>
                  <a:pt x="1070682" y="5452389"/>
                  <a:pt x="1068363" y="5457895"/>
                  <a:pt x="1067916" y="5464791"/>
                </a:cubicBezTo>
                <a:lnTo>
                  <a:pt x="1112044" y="5464791"/>
                </a:lnTo>
                <a:cubicBezTo>
                  <a:pt x="1111449" y="5458143"/>
                  <a:pt x="1109762" y="5453158"/>
                  <a:pt x="1106984" y="5449834"/>
                </a:cubicBezTo>
                <a:cubicBezTo>
                  <a:pt x="1102717" y="5444674"/>
                  <a:pt x="1097186" y="5442095"/>
                  <a:pt x="1090389" y="5442095"/>
                </a:cubicBezTo>
                <a:close/>
                <a:moveTo>
                  <a:pt x="585564" y="5442095"/>
                </a:moveTo>
                <a:cubicBezTo>
                  <a:pt x="579413" y="5442095"/>
                  <a:pt x="574241" y="5444154"/>
                  <a:pt x="570049" y="5448271"/>
                </a:cubicBezTo>
                <a:cubicBezTo>
                  <a:pt x="565857" y="5452389"/>
                  <a:pt x="563538" y="5457895"/>
                  <a:pt x="563091" y="5464791"/>
                </a:cubicBezTo>
                <a:lnTo>
                  <a:pt x="607219" y="5464791"/>
                </a:lnTo>
                <a:cubicBezTo>
                  <a:pt x="606624" y="5458143"/>
                  <a:pt x="604937" y="5453158"/>
                  <a:pt x="602159" y="5449834"/>
                </a:cubicBezTo>
                <a:cubicBezTo>
                  <a:pt x="597892" y="5444674"/>
                  <a:pt x="592361" y="5442095"/>
                  <a:pt x="585564" y="5442095"/>
                </a:cubicBezTo>
                <a:close/>
                <a:moveTo>
                  <a:pt x="1275308" y="5435249"/>
                </a:moveTo>
                <a:lnTo>
                  <a:pt x="1347341" y="5435249"/>
                </a:lnTo>
                <a:lnTo>
                  <a:pt x="1347341" y="5447750"/>
                </a:lnTo>
                <a:lnTo>
                  <a:pt x="1275308" y="5447750"/>
                </a:lnTo>
                <a:close/>
                <a:moveTo>
                  <a:pt x="1499444" y="5432867"/>
                </a:moveTo>
                <a:lnTo>
                  <a:pt x="1514698" y="5432867"/>
                </a:lnTo>
                <a:lnTo>
                  <a:pt x="1514698" y="5448122"/>
                </a:lnTo>
                <a:lnTo>
                  <a:pt x="1499444" y="5448122"/>
                </a:lnTo>
                <a:close/>
                <a:moveTo>
                  <a:pt x="983010" y="5432867"/>
                </a:moveTo>
                <a:lnTo>
                  <a:pt x="997149" y="5432867"/>
                </a:lnTo>
                <a:lnTo>
                  <a:pt x="1014115" y="5480195"/>
                </a:lnTo>
                <a:cubicBezTo>
                  <a:pt x="1015951" y="5485305"/>
                  <a:pt x="1017637" y="5490613"/>
                  <a:pt x="1019175" y="5496119"/>
                </a:cubicBezTo>
                <a:cubicBezTo>
                  <a:pt x="1020366" y="5491952"/>
                  <a:pt x="1022028" y="5486942"/>
                  <a:pt x="1024161" y="5481088"/>
                </a:cubicBezTo>
                <a:lnTo>
                  <a:pt x="1041723" y="5432867"/>
                </a:lnTo>
                <a:lnTo>
                  <a:pt x="1055489" y="5432867"/>
                </a:lnTo>
                <a:lnTo>
                  <a:pt x="1025575" y="5511895"/>
                </a:lnTo>
                <a:lnTo>
                  <a:pt x="1013073" y="5511895"/>
                </a:lnTo>
                <a:close/>
                <a:moveTo>
                  <a:pt x="953096" y="5432867"/>
                </a:moveTo>
                <a:lnTo>
                  <a:pt x="966490" y="5432867"/>
                </a:lnTo>
                <a:lnTo>
                  <a:pt x="966490" y="5511895"/>
                </a:lnTo>
                <a:lnTo>
                  <a:pt x="953096" y="5511895"/>
                </a:lnTo>
                <a:close/>
                <a:moveTo>
                  <a:pt x="705446" y="5432867"/>
                </a:moveTo>
                <a:lnTo>
                  <a:pt x="718840" y="5432867"/>
                </a:lnTo>
                <a:lnTo>
                  <a:pt x="718840" y="5511895"/>
                </a:lnTo>
                <a:lnTo>
                  <a:pt x="705446" y="5511895"/>
                </a:lnTo>
                <a:close/>
                <a:moveTo>
                  <a:pt x="631924" y="5432867"/>
                </a:moveTo>
                <a:lnTo>
                  <a:pt x="648668" y="5432867"/>
                </a:lnTo>
                <a:lnTo>
                  <a:pt x="660797" y="5451397"/>
                </a:lnTo>
                <a:cubicBezTo>
                  <a:pt x="663079" y="5454919"/>
                  <a:pt x="664915" y="5457871"/>
                  <a:pt x="666304" y="5460252"/>
                </a:cubicBezTo>
                <a:cubicBezTo>
                  <a:pt x="668487" y="5456978"/>
                  <a:pt x="670496" y="5454075"/>
                  <a:pt x="672331" y="5451545"/>
                </a:cubicBezTo>
                <a:lnTo>
                  <a:pt x="685651" y="5432867"/>
                </a:lnTo>
                <a:lnTo>
                  <a:pt x="701650" y="5432867"/>
                </a:lnTo>
                <a:lnTo>
                  <a:pt x="674340" y="5470075"/>
                </a:lnTo>
                <a:lnTo>
                  <a:pt x="703734" y="5511895"/>
                </a:lnTo>
                <a:lnTo>
                  <a:pt x="687288" y="5511895"/>
                </a:lnTo>
                <a:lnTo>
                  <a:pt x="671066" y="5487339"/>
                </a:lnTo>
                <a:lnTo>
                  <a:pt x="666750" y="5480716"/>
                </a:lnTo>
                <a:lnTo>
                  <a:pt x="645989" y="5511895"/>
                </a:lnTo>
                <a:lnTo>
                  <a:pt x="629766" y="5511895"/>
                </a:lnTo>
                <a:lnTo>
                  <a:pt x="658639" y="5470819"/>
                </a:lnTo>
                <a:close/>
                <a:moveTo>
                  <a:pt x="1180728" y="5431082"/>
                </a:moveTo>
                <a:cubicBezTo>
                  <a:pt x="1185491" y="5431082"/>
                  <a:pt x="1189869" y="5431937"/>
                  <a:pt x="1193862" y="5433649"/>
                </a:cubicBezTo>
                <a:cubicBezTo>
                  <a:pt x="1197856" y="5435360"/>
                  <a:pt x="1200845" y="5437605"/>
                  <a:pt x="1202829" y="5440383"/>
                </a:cubicBezTo>
                <a:cubicBezTo>
                  <a:pt x="1204813" y="5443161"/>
                  <a:pt x="1206202" y="5446460"/>
                  <a:pt x="1206996" y="5450280"/>
                </a:cubicBezTo>
                <a:cubicBezTo>
                  <a:pt x="1207492" y="5452761"/>
                  <a:pt x="1207740" y="5457102"/>
                  <a:pt x="1207740" y="5463303"/>
                </a:cubicBezTo>
                <a:lnTo>
                  <a:pt x="1207740" y="5511895"/>
                </a:lnTo>
                <a:lnTo>
                  <a:pt x="1194346" y="5511895"/>
                </a:lnTo>
                <a:lnTo>
                  <a:pt x="1194346" y="5463824"/>
                </a:lnTo>
                <a:cubicBezTo>
                  <a:pt x="1194346" y="5458367"/>
                  <a:pt x="1193825" y="5454286"/>
                  <a:pt x="1192783" y="5451583"/>
                </a:cubicBezTo>
                <a:cubicBezTo>
                  <a:pt x="1191741" y="5448879"/>
                  <a:pt x="1189893" y="5446721"/>
                  <a:pt x="1187239" y="5445109"/>
                </a:cubicBezTo>
                <a:cubicBezTo>
                  <a:pt x="1184585" y="5443496"/>
                  <a:pt x="1181472" y="5442690"/>
                  <a:pt x="1177900" y="5442690"/>
                </a:cubicBezTo>
                <a:cubicBezTo>
                  <a:pt x="1172195" y="5442690"/>
                  <a:pt x="1167272" y="5444501"/>
                  <a:pt x="1163129" y="5448122"/>
                </a:cubicBezTo>
                <a:cubicBezTo>
                  <a:pt x="1158987" y="5451744"/>
                  <a:pt x="1156916" y="5458615"/>
                  <a:pt x="1156916" y="5468735"/>
                </a:cubicBezTo>
                <a:lnTo>
                  <a:pt x="1156916" y="5511895"/>
                </a:lnTo>
                <a:lnTo>
                  <a:pt x="1143521" y="5511895"/>
                </a:lnTo>
                <a:lnTo>
                  <a:pt x="1143521" y="5432867"/>
                </a:lnTo>
                <a:lnTo>
                  <a:pt x="1155576" y="5432867"/>
                </a:lnTo>
                <a:lnTo>
                  <a:pt x="1155576" y="5444104"/>
                </a:lnTo>
                <a:cubicBezTo>
                  <a:pt x="1161381" y="5435422"/>
                  <a:pt x="1169764" y="5431082"/>
                  <a:pt x="1180728" y="5431082"/>
                </a:cubicBezTo>
                <a:close/>
                <a:moveTo>
                  <a:pt x="1090241" y="5431082"/>
                </a:moveTo>
                <a:cubicBezTo>
                  <a:pt x="1100807" y="5431082"/>
                  <a:pt x="1109439" y="5434678"/>
                  <a:pt x="1116137" y="5441872"/>
                </a:cubicBezTo>
                <a:cubicBezTo>
                  <a:pt x="1122834" y="5449065"/>
                  <a:pt x="1126183" y="5459185"/>
                  <a:pt x="1126183" y="5472233"/>
                </a:cubicBezTo>
                <a:cubicBezTo>
                  <a:pt x="1126183" y="5473026"/>
                  <a:pt x="1126158" y="5474217"/>
                  <a:pt x="1126108" y="5475804"/>
                </a:cubicBezTo>
                <a:lnTo>
                  <a:pt x="1067172" y="5475804"/>
                </a:lnTo>
                <a:cubicBezTo>
                  <a:pt x="1067668" y="5484486"/>
                  <a:pt x="1070124" y="5491134"/>
                  <a:pt x="1074539" y="5495747"/>
                </a:cubicBezTo>
                <a:cubicBezTo>
                  <a:pt x="1078955" y="5500361"/>
                  <a:pt x="1084461" y="5502668"/>
                  <a:pt x="1091059" y="5502668"/>
                </a:cubicBezTo>
                <a:cubicBezTo>
                  <a:pt x="1095970" y="5502668"/>
                  <a:pt x="1100163" y="5501378"/>
                  <a:pt x="1103635" y="5498798"/>
                </a:cubicBezTo>
                <a:cubicBezTo>
                  <a:pt x="1107108" y="5496219"/>
                  <a:pt x="1109861" y="5492101"/>
                  <a:pt x="1111895" y="5486446"/>
                </a:cubicBezTo>
                <a:lnTo>
                  <a:pt x="1125736" y="5488157"/>
                </a:lnTo>
                <a:cubicBezTo>
                  <a:pt x="1123553" y="5496243"/>
                  <a:pt x="1119510" y="5502519"/>
                  <a:pt x="1113607" y="5506984"/>
                </a:cubicBezTo>
                <a:cubicBezTo>
                  <a:pt x="1107703" y="5511449"/>
                  <a:pt x="1100163" y="5513681"/>
                  <a:pt x="1090985" y="5513681"/>
                </a:cubicBezTo>
                <a:cubicBezTo>
                  <a:pt x="1079426" y="5513681"/>
                  <a:pt x="1070260" y="5510122"/>
                  <a:pt x="1063489" y="5503003"/>
                </a:cubicBezTo>
                <a:cubicBezTo>
                  <a:pt x="1056717" y="5495884"/>
                  <a:pt x="1053331" y="5485900"/>
                  <a:pt x="1053331" y="5473051"/>
                </a:cubicBezTo>
                <a:cubicBezTo>
                  <a:pt x="1053331" y="5459756"/>
                  <a:pt x="1056754" y="5449437"/>
                  <a:pt x="1063600" y="5442095"/>
                </a:cubicBezTo>
                <a:cubicBezTo>
                  <a:pt x="1070446" y="5434753"/>
                  <a:pt x="1079327" y="5431082"/>
                  <a:pt x="1090241" y="5431082"/>
                </a:cubicBezTo>
                <a:close/>
                <a:moveTo>
                  <a:pt x="896392" y="5431082"/>
                </a:moveTo>
                <a:cubicBezTo>
                  <a:pt x="905719" y="5431082"/>
                  <a:pt x="913408" y="5434852"/>
                  <a:pt x="919460" y="5442392"/>
                </a:cubicBezTo>
                <a:lnTo>
                  <a:pt x="919460" y="5432867"/>
                </a:lnTo>
                <a:lnTo>
                  <a:pt x="931813" y="5432867"/>
                </a:lnTo>
                <a:lnTo>
                  <a:pt x="931813" y="5501180"/>
                </a:lnTo>
                <a:cubicBezTo>
                  <a:pt x="931813" y="5513483"/>
                  <a:pt x="930560" y="5522202"/>
                  <a:pt x="928055" y="5527336"/>
                </a:cubicBezTo>
                <a:cubicBezTo>
                  <a:pt x="925550" y="5532471"/>
                  <a:pt x="921581" y="5536526"/>
                  <a:pt x="916149" y="5539503"/>
                </a:cubicBezTo>
                <a:cubicBezTo>
                  <a:pt x="910717" y="5542479"/>
                  <a:pt x="904032" y="5543968"/>
                  <a:pt x="896094" y="5543968"/>
                </a:cubicBezTo>
                <a:cubicBezTo>
                  <a:pt x="886669" y="5543968"/>
                  <a:pt x="879054" y="5541847"/>
                  <a:pt x="873249" y="5537605"/>
                </a:cubicBezTo>
                <a:cubicBezTo>
                  <a:pt x="867445" y="5533364"/>
                  <a:pt x="864642" y="5526976"/>
                  <a:pt x="864840" y="5518444"/>
                </a:cubicBezTo>
                <a:lnTo>
                  <a:pt x="877863" y="5520378"/>
                </a:lnTo>
                <a:cubicBezTo>
                  <a:pt x="878409" y="5524397"/>
                  <a:pt x="879922" y="5527324"/>
                  <a:pt x="882402" y="5529159"/>
                </a:cubicBezTo>
                <a:cubicBezTo>
                  <a:pt x="885726" y="5531640"/>
                  <a:pt x="890265" y="5532880"/>
                  <a:pt x="896020" y="5532880"/>
                </a:cubicBezTo>
                <a:cubicBezTo>
                  <a:pt x="902221" y="5532880"/>
                  <a:pt x="907008" y="5531640"/>
                  <a:pt x="910382" y="5529159"/>
                </a:cubicBezTo>
                <a:cubicBezTo>
                  <a:pt x="913755" y="5526679"/>
                  <a:pt x="916037" y="5523206"/>
                  <a:pt x="917228" y="5518741"/>
                </a:cubicBezTo>
                <a:cubicBezTo>
                  <a:pt x="917923" y="5516013"/>
                  <a:pt x="918245" y="5510283"/>
                  <a:pt x="918195" y="5501552"/>
                </a:cubicBezTo>
                <a:cubicBezTo>
                  <a:pt x="912341" y="5508447"/>
                  <a:pt x="905049" y="5511895"/>
                  <a:pt x="896318" y="5511895"/>
                </a:cubicBezTo>
                <a:cubicBezTo>
                  <a:pt x="885453" y="5511895"/>
                  <a:pt x="877044" y="5507976"/>
                  <a:pt x="871091" y="5500138"/>
                </a:cubicBezTo>
                <a:cubicBezTo>
                  <a:pt x="865138" y="5492299"/>
                  <a:pt x="862162" y="5482898"/>
                  <a:pt x="862162" y="5471935"/>
                </a:cubicBezTo>
                <a:cubicBezTo>
                  <a:pt x="862162" y="5464394"/>
                  <a:pt x="863526" y="5457436"/>
                  <a:pt x="866254" y="5451062"/>
                </a:cubicBezTo>
                <a:cubicBezTo>
                  <a:pt x="868983" y="5444687"/>
                  <a:pt x="872939" y="5439763"/>
                  <a:pt x="878123" y="5436291"/>
                </a:cubicBezTo>
                <a:cubicBezTo>
                  <a:pt x="883308" y="5432818"/>
                  <a:pt x="889397" y="5431082"/>
                  <a:pt x="896392" y="5431082"/>
                </a:cubicBezTo>
                <a:close/>
                <a:moveTo>
                  <a:pt x="585416" y="5431082"/>
                </a:moveTo>
                <a:cubicBezTo>
                  <a:pt x="595982" y="5431082"/>
                  <a:pt x="604614" y="5434678"/>
                  <a:pt x="611312" y="5441872"/>
                </a:cubicBezTo>
                <a:cubicBezTo>
                  <a:pt x="618009" y="5449065"/>
                  <a:pt x="621358" y="5459185"/>
                  <a:pt x="621358" y="5472233"/>
                </a:cubicBezTo>
                <a:cubicBezTo>
                  <a:pt x="621358" y="5473026"/>
                  <a:pt x="621333" y="5474217"/>
                  <a:pt x="621283" y="5475804"/>
                </a:cubicBezTo>
                <a:lnTo>
                  <a:pt x="562347" y="5475804"/>
                </a:lnTo>
                <a:cubicBezTo>
                  <a:pt x="562843" y="5484486"/>
                  <a:pt x="565299" y="5491134"/>
                  <a:pt x="569714" y="5495747"/>
                </a:cubicBezTo>
                <a:cubicBezTo>
                  <a:pt x="574130" y="5500361"/>
                  <a:pt x="579636" y="5502668"/>
                  <a:pt x="586234" y="5502668"/>
                </a:cubicBezTo>
                <a:cubicBezTo>
                  <a:pt x="591146" y="5502668"/>
                  <a:pt x="595338" y="5501378"/>
                  <a:pt x="598810" y="5498798"/>
                </a:cubicBezTo>
                <a:cubicBezTo>
                  <a:pt x="602283" y="5496219"/>
                  <a:pt x="605036" y="5492101"/>
                  <a:pt x="607070" y="5486446"/>
                </a:cubicBezTo>
                <a:lnTo>
                  <a:pt x="620911" y="5488157"/>
                </a:lnTo>
                <a:cubicBezTo>
                  <a:pt x="618728" y="5496243"/>
                  <a:pt x="614685" y="5502519"/>
                  <a:pt x="608782" y="5506984"/>
                </a:cubicBezTo>
                <a:cubicBezTo>
                  <a:pt x="602878" y="5511449"/>
                  <a:pt x="595338" y="5513681"/>
                  <a:pt x="586160" y="5513681"/>
                </a:cubicBezTo>
                <a:cubicBezTo>
                  <a:pt x="574601" y="5513681"/>
                  <a:pt x="565435" y="5510122"/>
                  <a:pt x="558664" y="5503003"/>
                </a:cubicBezTo>
                <a:cubicBezTo>
                  <a:pt x="551892" y="5495884"/>
                  <a:pt x="548506" y="5485900"/>
                  <a:pt x="548506" y="5473051"/>
                </a:cubicBezTo>
                <a:cubicBezTo>
                  <a:pt x="548506" y="5459756"/>
                  <a:pt x="551929" y="5449437"/>
                  <a:pt x="558775" y="5442095"/>
                </a:cubicBezTo>
                <a:cubicBezTo>
                  <a:pt x="565621" y="5434753"/>
                  <a:pt x="574502" y="5431082"/>
                  <a:pt x="585416" y="5431082"/>
                </a:cubicBezTo>
                <a:close/>
                <a:moveTo>
                  <a:pt x="439192" y="5431082"/>
                </a:moveTo>
                <a:cubicBezTo>
                  <a:pt x="448519" y="5431082"/>
                  <a:pt x="456208" y="5434852"/>
                  <a:pt x="462260" y="5442392"/>
                </a:cubicBezTo>
                <a:lnTo>
                  <a:pt x="462260" y="5432867"/>
                </a:lnTo>
                <a:lnTo>
                  <a:pt x="474613" y="5432867"/>
                </a:lnTo>
                <a:lnTo>
                  <a:pt x="474613" y="5501180"/>
                </a:lnTo>
                <a:cubicBezTo>
                  <a:pt x="474613" y="5513483"/>
                  <a:pt x="473360" y="5522202"/>
                  <a:pt x="470855" y="5527336"/>
                </a:cubicBezTo>
                <a:cubicBezTo>
                  <a:pt x="468350" y="5532471"/>
                  <a:pt x="464381" y="5536526"/>
                  <a:pt x="458949" y="5539503"/>
                </a:cubicBezTo>
                <a:cubicBezTo>
                  <a:pt x="453517" y="5542479"/>
                  <a:pt x="446832" y="5543968"/>
                  <a:pt x="438894" y="5543968"/>
                </a:cubicBezTo>
                <a:cubicBezTo>
                  <a:pt x="429469" y="5543968"/>
                  <a:pt x="421854" y="5541847"/>
                  <a:pt x="416049" y="5537605"/>
                </a:cubicBezTo>
                <a:cubicBezTo>
                  <a:pt x="410245" y="5533364"/>
                  <a:pt x="407442" y="5526976"/>
                  <a:pt x="407640" y="5518444"/>
                </a:cubicBezTo>
                <a:lnTo>
                  <a:pt x="420663" y="5520378"/>
                </a:lnTo>
                <a:cubicBezTo>
                  <a:pt x="421209" y="5524397"/>
                  <a:pt x="422722" y="5527324"/>
                  <a:pt x="425202" y="5529159"/>
                </a:cubicBezTo>
                <a:cubicBezTo>
                  <a:pt x="428526" y="5531640"/>
                  <a:pt x="433065" y="5532880"/>
                  <a:pt x="438820" y="5532880"/>
                </a:cubicBezTo>
                <a:cubicBezTo>
                  <a:pt x="445021" y="5532880"/>
                  <a:pt x="449808" y="5531640"/>
                  <a:pt x="453182" y="5529159"/>
                </a:cubicBezTo>
                <a:cubicBezTo>
                  <a:pt x="456555" y="5526679"/>
                  <a:pt x="458837" y="5523206"/>
                  <a:pt x="460028" y="5518741"/>
                </a:cubicBezTo>
                <a:cubicBezTo>
                  <a:pt x="460722" y="5516013"/>
                  <a:pt x="461045" y="5510283"/>
                  <a:pt x="460995" y="5501552"/>
                </a:cubicBezTo>
                <a:cubicBezTo>
                  <a:pt x="455141" y="5508447"/>
                  <a:pt x="447849" y="5511895"/>
                  <a:pt x="439118" y="5511895"/>
                </a:cubicBezTo>
                <a:cubicBezTo>
                  <a:pt x="428253" y="5511895"/>
                  <a:pt x="419844" y="5507976"/>
                  <a:pt x="413891" y="5500138"/>
                </a:cubicBezTo>
                <a:cubicBezTo>
                  <a:pt x="407938" y="5492299"/>
                  <a:pt x="404962" y="5482898"/>
                  <a:pt x="404962" y="5471935"/>
                </a:cubicBezTo>
                <a:cubicBezTo>
                  <a:pt x="404962" y="5464394"/>
                  <a:pt x="406326" y="5457436"/>
                  <a:pt x="409054" y="5451062"/>
                </a:cubicBezTo>
                <a:cubicBezTo>
                  <a:pt x="411783" y="5444687"/>
                  <a:pt x="415739" y="5439763"/>
                  <a:pt x="420923" y="5436291"/>
                </a:cubicBezTo>
                <a:cubicBezTo>
                  <a:pt x="426108" y="5432818"/>
                  <a:pt x="432197" y="5431082"/>
                  <a:pt x="439192" y="5431082"/>
                </a:cubicBezTo>
                <a:close/>
                <a:moveTo>
                  <a:pt x="357783" y="5431082"/>
                </a:moveTo>
                <a:cubicBezTo>
                  <a:pt x="364530" y="5431082"/>
                  <a:pt x="370012" y="5431875"/>
                  <a:pt x="374229" y="5433463"/>
                </a:cubicBezTo>
                <a:cubicBezTo>
                  <a:pt x="378445" y="5435050"/>
                  <a:pt x="381546" y="5437047"/>
                  <a:pt x="383530" y="5439453"/>
                </a:cubicBezTo>
                <a:cubicBezTo>
                  <a:pt x="385515" y="5441859"/>
                  <a:pt x="386904" y="5444898"/>
                  <a:pt x="387697" y="5448569"/>
                </a:cubicBezTo>
                <a:cubicBezTo>
                  <a:pt x="388144" y="5450851"/>
                  <a:pt x="388367" y="5454968"/>
                  <a:pt x="388367" y="5460922"/>
                </a:cubicBezTo>
                <a:lnTo>
                  <a:pt x="388367" y="5478781"/>
                </a:lnTo>
                <a:cubicBezTo>
                  <a:pt x="388367" y="5491233"/>
                  <a:pt x="388652" y="5499108"/>
                  <a:pt x="389223" y="5502407"/>
                </a:cubicBezTo>
                <a:cubicBezTo>
                  <a:pt x="389794" y="5505706"/>
                  <a:pt x="390922" y="5508869"/>
                  <a:pt x="392609" y="5511895"/>
                </a:cubicBezTo>
                <a:lnTo>
                  <a:pt x="378619" y="5511895"/>
                </a:lnTo>
                <a:cubicBezTo>
                  <a:pt x="377230" y="5509117"/>
                  <a:pt x="376337" y="5505868"/>
                  <a:pt x="375940" y="5502147"/>
                </a:cubicBezTo>
                <a:cubicBezTo>
                  <a:pt x="370979" y="5506364"/>
                  <a:pt x="366204" y="5509340"/>
                  <a:pt x="361615" y="5511077"/>
                </a:cubicBezTo>
                <a:cubicBezTo>
                  <a:pt x="357027" y="5512813"/>
                  <a:pt x="352103" y="5513681"/>
                  <a:pt x="346844" y="5513681"/>
                </a:cubicBezTo>
                <a:cubicBezTo>
                  <a:pt x="338163" y="5513681"/>
                  <a:pt x="331490" y="5511560"/>
                  <a:pt x="326827" y="5507319"/>
                </a:cubicBezTo>
                <a:cubicBezTo>
                  <a:pt x="322164" y="5503077"/>
                  <a:pt x="319832" y="5497657"/>
                  <a:pt x="319832" y="5491059"/>
                </a:cubicBezTo>
                <a:cubicBezTo>
                  <a:pt x="319832" y="5487190"/>
                  <a:pt x="320712" y="5483655"/>
                  <a:pt x="322474" y="5480455"/>
                </a:cubicBezTo>
                <a:cubicBezTo>
                  <a:pt x="324235" y="5477255"/>
                  <a:pt x="326542" y="5474688"/>
                  <a:pt x="329394" y="5472753"/>
                </a:cubicBezTo>
                <a:cubicBezTo>
                  <a:pt x="332247" y="5470819"/>
                  <a:pt x="335459" y="5469355"/>
                  <a:pt x="339031" y="5468363"/>
                </a:cubicBezTo>
                <a:cubicBezTo>
                  <a:pt x="341660" y="5467668"/>
                  <a:pt x="345629" y="5466999"/>
                  <a:pt x="350937" y="5466354"/>
                </a:cubicBezTo>
                <a:cubicBezTo>
                  <a:pt x="361752" y="5465064"/>
                  <a:pt x="369714" y="5463526"/>
                  <a:pt x="374824" y="5461740"/>
                </a:cubicBezTo>
                <a:cubicBezTo>
                  <a:pt x="374873" y="5459904"/>
                  <a:pt x="374898" y="5458739"/>
                  <a:pt x="374898" y="5458243"/>
                </a:cubicBezTo>
                <a:cubicBezTo>
                  <a:pt x="374898" y="5452786"/>
                  <a:pt x="373633" y="5448941"/>
                  <a:pt x="371103" y="5446708"/>
                </a:cubicBezTo>
                <a:cubicBezTo>
                  <a:pt x="367680" y="5443682"/>
                  <a:pt x="362595" y="5442169"/>
                  <a:pt x="355848" y="5442169"/>
                </a:cubicBezTo>
                <a:cubicBezTo>
                  <a:pt x="349548" y="5442169"/>
                  <a:pt x="344897" y="5443273"/>
                  <a:pt x="341896" y="5445481"/>
                </a:cubicBezTo>
                <a:cubicBezTo>
                  <a:pt x="338894" y="5447688"/>
                  <a:pt x="336674" y="5451595"/>
                  <a:pt x="335236" y="5457201"/>
                </a:cubicBezTo>
                <a:lnTo>
                  <a:pt x="322139" y="5455415"/>
                </a:lnTo>
                <a:cubicBezTo>
                  <a:pt x="323329" y="5449809"/>
                  <a:pt x="325289" y="5445282"/>
                  <a:pt x="328017" y="5441834"/>
                </a:cubicBezTo>
                <a:cubicBezTo>
                  <a:pt x="330746" y="5438386"/>
                  <a:pt x="334690" y="5435732"/>
                  <a:pt x="339849" y="5433872"/>
                </a:cubicBezTo>
                <a:cubicBezTo>
                  <a:pt x="345009" y="5432012"/>
                  <a:pt x="350987" y="5431082"/>
                  <a:pt x="357783" y="5431082"/>
                </a:cubicBezTo>
                <a:close/>
                <a:moveTo>
                  <a:pt x="759247" y="5405260"/>
                </a:moveTo>
                <a:lnTo>
                  <a:pt x="759247" y="5432867"/>
                </a:lnTo>
                <a:lnTo>
                  <a:pt x="772716" y="5432867"/>
                </a:lnTo>
                <a:lnTo>
                  <a:pt x="772716" y="5443285"/>
                </a:lnTo>
                <a:lnTo>
                  <a:pt x="759247" y="5443285"/>
                </a:lnTo>
                <a:lnTo>
                  <a:pt x="759247" y="5489497"/>
                </a:lnTo>
                <a:cubicBezTo>
                  <a:pt x="759247" y="5493316"/>
                  <a:pt x="759483" y="5495772"/>
                  <a:pt x="759954" y="5496864"/>
                </a:cubicBezTo>
                <a:cubicBezTo>
                  <a:pt x="760425" y="5497955"/>
                  <a:pt x="761194" y="5498823"/>
                  <a:pt x="762261" y="5499468"/>
                </a:cubicBezTo>
                <a:cubicBezTo>
                  <a:pt x="763327" y="5500113"/>
                  <a:pt x="764853" y="5500435"/>
                  <a:pt x="766837" y="5500435"/>
                </a:cubicBezTo>
                <a:cubicBezTo>
                  <a:pt x="768325" y="5500435"/>
                  <a:pt x="770285" y="5500262"/>
                  <a:pt x="772716" y="5499915"/>
                </a:cubicBezTo>
                <a:lnTo>
                  <a:pt x="774651" y="5511746"/>
                </a:lnTo>
                <a:cubicBezTo>
                  <a:pt x="770880" y="5512540"/>
                  <a:pt x="767507" y="5512937"/>
                  <a:pt x="764530" y="5512937"/>
                </a:cubicBezTo>
                <a:cubicBezTo>
                  <a:pt x="759669" y="5512937"/>
                  <a:pt x="755898" y="5512168"/>
                  <a:pt x="753219" y="5510630"/>
                </a:cubicBezTo>
                <a:cubicBezTo>
                  <a:pt x="750540" y="5509092"/>
                  <a:pt x="748655" y="5507071"/>
                  <a:pt x="747564" y="5504565"/>
                </a:cubicBezTo>
                <a:cubicBezTo>
                  <a:pt x="746472" y="5502060"/>
                  <a:pt x="745927" y="5496789"/>
                  <a:pt x="745927" y="5488752"/>
                </a:cubicBezTo>
                <a:lnTo>
                  <a:pt x="745927" y="5443285"/>
                </a:lnTo>
                <a:lnTo>
                  <a:pt x="736104" y="5443285"/>
                </a:lnTo>
                <a:lnTo>
                  <a:pt x="736104" y="5432867"/>
                </a:lnTo>
                <a:lnTo>
                  <a:pt x="745927" y="5432867"/>
                </a:lnTo>
                <a:lnTo>
                  <a:pt x="745927" y="5413297"/>
                </a:lnTo>
                <a:close/>
                <a:moveTo>
                  <a:pt x="953096" y="5402804"/>
                </a:moveTo>
                <a:lnTo>
                  <a:pt x="966490" y="5402804"/>
                </a:lnTo>
                <a:lnTo>
                  <a:pt x="966490" y="5418208"/>
                </a:lnTo>
                <a:lnTo>
                  <a:pt x="953096" y="5418208"/>
                </a:lnTo>
                <a:close/>
                <a:moveTo>
                  <a:pt x="705446" y="5402804"/>
                </a:moveTo>
                <a:lnTo>
                  <a:pt x="718840" y="5402804"/>
                </a:lnTo>
                <a:lnTo>
                  <a:pt x="718840" y="5418208"/>
                </a:lnTo>
                <a:lnTo>
                  <a:pt x="705446" y="5418208"/>
                </a:lnTo>
                <a:close/>
                <a:moveTo>
                  <a:pt x="295498" y="5402804"/>
                </a:moveTo>
                <a:lnTo>
                  <a:pt x="308893" y="5402804"/>
                </a:lnTo>
                <a:lnTo>
                  <a:pt x="308893" y="5511895"/>
                </a:lnTo>
                <a:lnTo>
                  <a:pt x="295498" y="5511895"/>
                </a:lnTo>
                <a:close/>
                <a:moveTo>
                  <a:pt x="1448321" y="5402358"/>
                </a:moveTo>
                <a:lnTo>
                  <a:pt x="1456953" y="5402358"/>
                </a:lnTo>
                <a:lnTo>
                  <a:pt x="1456953" y="5511895"/>
                </a:lnTo>
                <a:lnTo>
                  <a:pt x="1443559" y="5511895"/>
                </a:lnTo>
                <a:lnTo>
                  <a:pt x="1443559" y="5426542"/>
                </a:lnTo>
                <a:cubicBezTo>
                  <a:pt x="1440334" y="5429618"/>
                  <a:pt x="1436105" y="5432694"/>
                  <a:pt x="1430871" y="5435770"/>
                </a:cubicBezTo>
                <a:cubicBezTo>
                  <a:pt x="1425637" y="5438845"/>
                  <a:pt x="1420937" y="5441152"/>
                  <a:pt x="1416770" y="5442690"/>
                </a:cubicBezTo>
                <a:lnTo>
                  <a:pt x="1416770" y="5429742"/>
                </a:lnTo>
                <a:cubicBezTo>
                  <a:pt x="1424261" y="5426220"/>
                  <a:pt x="1430809" y="5421953"/>
                  <a:pt x="1436415" y="5416943"/>
                </a:cubicBezTo>
                <a:cubicBezTo>
                  <a:pt x="1442021" y="5411932"/>
                  <a:pt x="1445989" y="5407071"/>
                  <a:pt x="1448321" y="5402358"/>
                </a:cubicBezTo>
                <a:close/>
                <a:moveTo>
                  <a:pt x="282774" y="5400944"/>
                </a:moveTo>
                <a:cubicBezTo>
                  <a:pt x="286544" y="5400944"/>
                  <a:pt x="290711" y="5401390"/>
                  <a:pt x="295275" y="5402283"/>
                </a:cubicBezTo>
                <a:lnTo>
                  <a:pt x="293266" y="5413966"/>
                </a:lnTo>
                <a:cubicBezTo>
                  <a:pt x="290488" y="5413470"/>
                  <a:pt x="287859" y="5413222"/>
                  <a:pt x="285378" y="5413222"/>
                </a:cubicBezTo>
                <a:cubicBezTo>
                  <a:pt x="281310" y="5413222"/>
                  <a:pt x="278433" y="5414090"/>
                  <a:pt x="276746" y="5415827"/>
                </a:cubicBezTo>
                <a:cubicBezTo>
                  <a:pt x="275059" y="5417563"/>
                  <a:pt x="274216" y="5420812"/>
                  <a:pt x="274216" y="5425575"/>
                </a:cubicBezTo>
                <a:lnTo>
                  <a:pt x="274216" y="5432867"/>
                </a:lnTo>
                <a:lnTo>
                  <a:pt x="289620" y="5432867"/>
                </a:lnTo>
                <a:lnTo>
                  <a:pt x="289620" y="5443285"/>
                </a:lnTo>
                <a:lnTo>
                  <a:pt x="274216" y="5443285"/>
                </a:lnTo>
                <a:lnTo>
                  <a:pt x="274216" y="5511895"/>
                </a:lnTo>
                <a:lnTo>
                  <a:pt x="260896" y="5511895"/>
                </a:lnTo>
                <a:lnTo>
                  <a:pt x="260896" y="5443285"/>
                </a:lnTo>
                <a:lnTo>
                  <a:pt x="249064" y="5443285"/>
                </a:lnTo>
                <a:lnTo>
                  <a:pt x="249064" y="5432867"/>
                </a:lnTo>
                <a:lnTo>
                  <a:pt x="260896" y="5432867"/>
                </a:lnTo>
                <a:lnTo>
                  <a:pt x="260896" y="5424459"/>
                </a:lnTo>
                <a:cubicBezTo>
                  <a:pt x="260896" y="5419150"/>
                  <a:pt x="261367" y="5415206"/>
                  <a:pt x="262310" y="5412627"/>
                </a:cubicBezTo>
                <a:cubicBezTo>
                  <a:pt x="263600" y="5409154"/>
                  <a:pt x="265869" y="5406339"/>
                  <a:pt x="269119" y="5404181"/>
                </a:cubicBezTo>
                <a:cubicBezTo>
                  <a:pt x="272368" y="5402023"/>
                  <a:pt x="276920" y="5400944"/>
                  <a:pt x="282774" y="5400944"/>
                </a:cubicBezTo>
                <a:close/>
                <a:moveTo>
                  <a:pt x="241176" y="5400944"/>
                </a:moveTo>
                <a:lnTo>
                  <a:pt x="251892" y="5400944"/>
                </a:lnTo>
                <a:lnTo>
                  <a:pt x="220340" y="5513756"/>
                </a:lnTo>
                <a:lnTo>
                  <a:pt x="209550" y="5513756"/>
                </a:lnTo>
                <a:close/>
                <a:moveTo>
                  <a:pt x="203076" y="5400944"/>
                </a:moveTo>
                <a:lnTo>
                  <a:pt x="213792" y="5400944"/>
                </a:lnTo>
                <a:lnTo>
                  <a:pt x="182240" y="5513756"/>
                </a:lnTo>
                <a:lnTo>
                  <a:pt x="171450" y="5513756"/>
                </a:lnTo>
                <a:close/>
                <a:moveTo>
                  <a:pt x="443582" y="5310010"/>
                </a:moveTo>
                <a:lnTo>
                  <a:pt x="464493" y="5310010"/>
                </a:lnTo>
                <a:lnTo>
                  <a:pt x="464493" y="5330920"/>
                </a:lnTo>
                <a:lnTo>
                  <a:pt x="443582" y="5330920"/>
                </a:lnTo>
                <a:close/>
                <a:moveTo>
                  <a:pt x="213792" y="5266106"/>
                </a:moveTo>
                <a:cubicBezTo>
                  <a:pt x="209228" y="5266106"/>
                  <a:pt x="205457" y="5267767"/>
                  <a:pt x="202481" y="5271091"/>
                </a:cubicBezTo>
                <a:cubicBezTo>
                  <a:pt x="199504" y="5274415"/>
                  <a:pt x="198041" y="5278929"/>
                  <a:pt x="198090" y="5284635"/>
                </a:cubicBezTo>
                <a:lnTo>
                  <a:pt x="229344" y="5284635"/>
                </a:lnTo>
                <a:cubicBezTo>
                  <a:pt x="229196" y="5278582"/>
                  <a:pt x="227633" y="5273981"/>
                  <a:pt x="224656" y="5270831"/>
                </a:cubicBezTo>
                <a:cubicBezTo>
                  <a:pt x="221680" y="5267681"/>
                  <a:pt x="218058" y="5266106"/>
                  <a:pt x="213792" y="5266106"/>
                </a:cubicBezTo>
                <a:close/>
                <a:moveTo>
                  <a:pt x="443582" y="5251892"/>
                </a:moveTo>
                <a:lnTo>
                  <a:pt x="464493" y="5251892"/>
                </a:lnTo>
                <a:lnTo>
                  <a:pt x="464493" y="5272803"/>
                </a:lnTo>
                <a:lnTo>
                  <a:pt x="443582" y="5272803"/>
                </a:lnTo>
                <a:close/>
                <a:moveTo>
                  <a:pt x="353839" y="5251892"/>
                </a:moveTo>
                <a:lnTo>
                  <a:pt x="374749" y="5251892"/>
                </a:lnTo>
                <a:lnTo>
                  <a:pt x="374749" y="5330920"/>
                </a:lnTo>
                <a:lnTo>
                  <a:pt x="353839" y="5330920"/>
                </a:lnTo>
                <a:close/>
                <a:moveTo>
                  <a:pt x="259259" y="5251892"/>
                </a:moveTo>
                <a:lnTo>
                  <a:pt x="284783" y="5251892"/>
                </a:lnTo>
                <a:lnTo>
                  <a:pt x="298773" y="5273621"/>
                </a:lnTo>
                <a:lnTo>
                  <a:pt x="313507" y="5251892"/>
                </a:lnTo>
                <a:lnTo>
                  <a:pt x="338063" y="5251892"/>
                </a:lnTo>
                <a:lnTo>
                  <a:pt x="311274" y="5289323"/>
                </a:lnTo>
                <a:lnTo>
                  <a:pt x="340519" y="5330920"/>
                </a:lnTo>
                <a:lnTo>
                  <a:pt x="314846" y="5330920"/>
                </a:lnTo>
                <a:lnTo>
                  <a:pt x="298773" y="5306438"/>
                </a:lnTo>
                <a:lnTo>
                  <a:pt x="282550" y="5330920"/>
                </a:lnTo>
                <a:lnTo>
                  <a:pt x="258068" y="5330920"/>
                </a:lnTo>
                <a:lnTo>
                  <a:pt x="286569" y="5290216"/>
                </a:lnTo>
                <a:close/>
                <a:moveTo>
                  <a:pt x="212527" y="5250107"/>
                </a:moveTo>
                <a:cubicBezTo>
                  <a:pt x="224284" y="5250107"/>
                  <a:pt x="233561" y="5253988"/>
                  <a:pt x="240358" y="5261752"/>
                </a:cubicBezTo>
                <a:cubicBezTo>
                  <a:pt x="247154" y="5269516"/>
                  <a:pt x="250404" y="5281410"/>
                  <a:pt x="250106" y="5297434"/>
                </a:cubicBezTo>
                <a:lnTo>
                  <a:pt x="197718" y="5297434"/>
                </a:lnTo>
                <a:cubicBezTo>
                  <a:pt x="197867" y="5303635"/>
                  <a:pt x="199554" y="5308460"/>
                  <a:pt x="202779" y="5311907"/>
                </a:cubicBezTo>
                <a:cubicBezTo>
                  <a:pt x="206003" y="5315355"/>
                  <a:pt x="210022" y="5317079"/>
                  <a:pt x="214834" y="5317079"/>
                </a:cubicBezTo>
                <a:cubicBezTo>
                  <a:pt x="218108" y="5317079"/>
                  <a:pt x="220861" y="5316186"/>
                  <a:pt x="223094" y="5314400"/>
                </a:cubicBezTo>
                <a:cubicBezTo>
                  <a:pt x="225326" y="5312614"/>
                  <a:pt x="227013" y="5309737"/>
                  <a:pt x="228154" y="5305768"/>
                </a:cubicBezTo>
                <a:lnTo>
                  <a:pt x="248990" y="5309266"/>
                </a:lnTo>
                <a:cubicBezTo>
                  <a:pt x="246311" y="5316906"/>
                  <a:pt x="242082" y="5322722"/>
                  <a:pt x="236302" y="5326716"/>
                </a:cubicBezTo>
                <a:cubicBezTo>
                  <a:pt x="230523" y="5330709"/>
                  <a:pt x="223292" y="5332706"/>
                  <a:pt x="214610" y="5332706"/>
                </a:cubicBezTo>
                <a:cubicBezTo>
                  <a:pt x="200869" y="5332706"/>
                  <a:pt x="190699" y="5328216"/>
                  <a:pt x="184101" y="5319237"/>
                </a:cubicBezTo>
                <a:cubicBezTo>
                  <a:pt x="178892" y="5312044"/>
                  <a:pt x="176287" y="5302965"/>
                  <a:pt x="176287" y="5292002"/>
                </a:cubicBezTo>
                <a:cubicBezTo>
                  <a:pt x="176287" y="5278905"/>
                  <a:pt x="179710" y="5268648"/>
                  <a:pt x="186556" y="5261231"/>
                </a:cubicBezTo>
                <a:cubicBezTo>
                  <a:pt x="193402" y="5253815"/>
                  <a:pt x="202059" y="5250107"/>
                  <a:pt x="212527" y="5250107"/>
                </a:cubicBezTo>
                <a:close/>
                <a:moveTo>
                  <a:pt x="413891" y="5223987"/>
                </a:moveTo>
                <a:lnTo>
                  <a:pt x="413891" y="5251892"/>
                </a:lnTo>
                <a:lnTo>
                  <a:pt x="428179" y="5251892"/>
                </a:lnTo>
                <a:lnTo>
                  <a:pt x="428179" y="5268561"/>
                </a:lnTo>
                <a:lnTo>
                  <a:pt x="413891" y="5268561"/>
                </a:lnTo>
                <a:lnTo>
                  <a:pt x="413891" y="5300410"/>
                </a:lnTo>
                <a:cubicBezTo>
                  <a:pt x="413891" y="5306860"/>
                  <a:pt x="414028" y="5310618"/>
                  <a:pt x="414301" y="5311684"/>
                </a:cubicBezTo>
                <a:cubicBezTo>
                  <a:pt x="414573" y="5312751"/>
                  <a:pt x="415193" y="5313631"/>
                  <a:pt x="416161" y="5314326"/>
                </a:cubicBezTo>
                <a:cubicBezTo>
                  <a:pt x="417128" y="5315020"/>
                  <a:pt x="418306" y="5315368"/>
                  <a:pt x="419696" y="5315368"/>
                </a:cubicBezTo>
                <a:cubicBezTo>
                  <a:pt x="421630" y="5315368"/>
                  <a:pt x="424433" y="5314698"/>
                  <a:pt x="428104" y="5313358"/>
                </a:cubicBezTo>
                <a:lnTo>
                  <a:pt x="429890" y="5329581"/>
                </a:lnTo>
                <a:cubicBezTo>
                  <a:pt x="425029" y="5331664"/>
                  <a:pt x="419522" y="5332706"/>
                  <a:pt x="413370" y="5332706"/>
                </a:cubicBezTo>
                <a:cubicBezTo>
                  <a:pt x="409600" y="5332706"/>
                  <a:pt x="406202" y="5332074"/>
                  <a:pt x="403176" y="5330809"/>
                </a:cubicBezTo>
                <a:cubicBezTo>
                  <a:pt x="400149" y="5329544"/>
                  <a:pt x="397929" y="5327906"/>
                  <a:pt x="396516" y="5325897"/>
                </a:cubicBezTo>
                <a:cubicBezTo>
                  <a:pt x="395102" y="5323888"/>
                  <a:pt x="394122" y="5321172"/>
                  <a:pt x="393576" y="5317749"/>
                </a:cubicBezTo>
                <a:cubicBezTo>
                  <a:pt x="393130" y="5315318"/>
                  <a:pt x="392906" y="5310407"/>
                  <a:pt x="392906" y="5303015"/>
                </a:cubicBezTo>
                <a:lnTo>
                  <a:pt x="392906" y="5268561"/>
                </a:lnTo>
                <a:lnTo>
                  <a:pt x="383307" y="5268561"/>
                </a:lnTo>
                <a:lnTo>
                  <a:pt x="383307" y="5251892"/>
                </a:lnTo>
                <a:lnTo>
                  <a:pt x="392906" y="5251892"/>
                </a:lnTo>
                <a:lnTo>
                  <a:pt x="392906" y="5236191"/>
                </a:lnTo>
                <a:close/>
                <a:moveTo>
                  <a:pt x="353839" y="5221829"/>
                </a:moveTo>
                <a:lnTo>
                  <a:pt x="374749" y="5221829"/>
                </a:lnTo>
                <a:lnTo>
                  <a:pt x="374749" y="5241177"/>
                </a:lnTo>
                <a:lnTo>
                  <a:pt x="353839" y="5241177"/>
                </a:lnTo>
                <a:close/>
                <a:moveTo>
                  <a:pt x="1197843" y="4989583"/>
                </a:moveTo>
                <a:lnTo>
                  <a:pt x="1286619" y="4989583"/>
                </a:lnTo>
                <a:lnTo>
                  <a:pt x="1286619" y="4999257"/>
                </a:lnTo>
                <a:lnTo>
                  <a:pt x="1197843" y="4999257"/>
                </a:lnTo>
                <a:close/>
                <a:moveTo>
                  <a:pt x="1575644" y="4953715"/>
                </a:moveTo>
                <a:lnTo>
                  <a:pt x="1590898" y="4953715"/>
                </a:lnTo>
                <a:lnTo>
                  <a:pt x="1590898" y="4968970"/>
                </a:lnTo>
                <a:cubicBezTo>
                  <a:pt x="1590898" y="4974576"/>
                  <a:pt x="1589906" y="4979103"/>
                  <a:pt x="1587922" y="4982551"/>
                </a:cubicBezTo>
                <a:cubicBezTo>
                  <a:pt x="1585937" y="4985999"/>
                  <a:pt x="1582787" y="4988665"/>
                  <a:pt x="1578471" y="4990550"/>
                </a:cubicBezTo>
                <a:lnTo>
                  <a:pt x="1574751" y="4984820"/>
                </a:lnTo>
                <a:cubicBezTo>
                  <a:pt x="1577578" y="4983580"/>
                  <a:pt x="1579662" y="4981757"/>
                  <a:pt x="1581001" y="4979351"/>
                </a:cubicBezTo>
                <a:cubicBezTo>
                  <a:pt x="1582341" y="4976945"/>
                  <a:pt x="1583085" y="4973485"/>
                  <a:pt x="1583234" y="4968970"/>
                </a:cubicBezTo>
                <a:lnTo>
                  <a:pt x="1575644" y="4968970"/>
                </a:lnTo>
                <a:close/>
                <a:moveTo>
                  <a:pt x="1051099" y="4929308"/>
                </a:moveTo>
                <a:cubicBezTo>
                  <a:pt x="1046237" y="4931292"/>
                  <a:pt x="1038945" y="4932979"/>
                  <a:pt x="1029221" y="4934368"/>
                </a:cubicBezTo>
                <a:cubicBezTo>
                  <a:pt x="1023714" y="4935161"/>
                  <a:pt x="1019820" y="4936054"/>
                  <a:pt x="1017538" y="4937047"/>
                </a:cubicBezTo>
                <a:cubicBezTo>
                  <a:pt x="1015256" y="4938039"/>
                  <a:pt x="1013495" y="4939490"/>
                  <a:pt x="1012255" y="4941400"/>
                </a:cubicBezTo>
                <a:cubicBezTo>
                  <a:pt x="1011014" y="4943310"/>
                  <a:pt x="1010394" y="4945431"/>
                  <a:pt x="1010394" y="4947762"/>
                </a:cubicBezTo>
                <a:cubicBezTo>
                  <a:pt x="1010394" y="4951334"/>
                  <a:pt x="1011746" y="4954311"/>
                  <a:pt x="1014450" y="4956692"/>
                </a:cubicBezTo>
                <a:cubicBezTo>
                  <a:pt x="1017154" y="4959073"/>
                  <a:pt x="1021110" y="4960264"/>
                  <a:pt x="1026319" y="4960264"/>
                </a:cubicBezTo>
                <a:cubicBezTo>
                  <a:pt x="1031478" y="4960264"/>
                  <a:pt x="1036067" y="4959135"/>
                  <a:pt x="1040086" y="4956878"/>
                </a:cubicBezTo>
                <a:cubicBezTo>
                  <a:pt x="1044104" y="4954621"/>
                  <a:pt x="1047056" y="4951532"/>
                  <a:pt x="1048941" y="4947613"/>
                </a:cubicBezTo>
                <a:cubicBezTo>
                  <a:pt x="1050380" y="4944587"/>
                  <a:pt x="1051099" y="4940122"/>
                  <a:pt x="1051099" y="4934219"/>
                </a:cubicBezTo>
                <a:close/>
                <a:moveTo>
                  <a:pt x="897359" y="4899244"/>
                </a:moveTo>
                <a:cubicBezTo>
                  <a:pt x="891406" y="4899244"/>
                  <a:pt x="886346" y="4901663"/>
                  <a:pt x="882179" y="4906500"/>
                </a:cubicBezTo>
                <a:cubicBezTo>
                  <a:pt x="878012" y="4911337"/>
                  <a:pt x="875928" y="4918517"/>
                  <a:pt x="875928" y="4928042"/>
                </a:cubicBezTo>
                <a:cubicBezTo>
                  <a:pt x="875928" y="4938411"/>
                  <a:pt x="877987" y="4945976"/>
                  <a:pt x="882105" y="4950739"/>
                </a:cubicBezTo>
                <a:cubicBezTo>
                  <a:pt x="886222" y="4955501"/>
                  <a:pt x="891381" y="4957883"/>
                  <a:pt x="897583" y="4957883"/>
                </a:cubicBezTo>
                <a:cubicBezTo>
                  <a:pt x="903734" y="4957883"/>
                  <a:pt x="908894" y="4955514"/>
                  <a:pt x="913061" y="4950776"/>
                </a:cubicBezTo>
                <a:cubicBezTo>
                  <a:pt x="917228" y="4946038"/>
                  <a:pt x="919312" y="4938609"/>
                  <a:pt x="919312" y="4928489"/>
                </a:cubicBezTo>
                <a:cubicBezTo>
                  <a:pt x="919312" y="4918815"/>
                  <a:pt x="917166" y="4911523"/>
                  <a:pt x="912875" y="4906611"/>
                </a:cubicBezTo>
                <a:cubicBezTo>
                  <a:pt x="908584" y="4901700"/>
                  <a:pt x="903412" y="4899244"/>
                  <a:pt x="897359" y="4899244"/>
                </a:cubicBezTo>
                <a:close/>
                <a:moveTo>
                  <a:pt x="813644" y="4899244"/>
                </a:moveTo>
                <a:cubicBezTo>
                  <a:pt x="806946" y="4899244"/>
                  <a:pt x="801390" y="4901749"/>
                  <a:pt x="796975" y="4906760"/>
                </a:cubicBezTo>
                <a:cubicBezTo>
                  <a:pt x="792560" y="4911771"/>
                  <a:pt x="790352" y="4919336"/>
                  <a:pt x="790352" y="4929456"/>
                </a:cubicBezTo>
                <a:cubicBezTo>
                  <a:pt x="790352" y="4939577"/>
                  <a:pt x="792560" y="4947154"/>
                  <a:pt x="796975" y="4952190"/>
                </a:cubicBezTo>
                <a:cubicBezTo>
                  <a:pt x="801390" y="4957225"/>
                  <a:pt x="806946" y="4959743"/>
                  <a:pt x="813644" y="4959743"/>
                </a:cubicBezTo>
                <a:cubicBezTo>
                  <a:pt x="820291" y="4959743"/>
                  <a:pt x="825823" y="4957213"/>
                  <a:pt x="830238" y="4952153"/>
                </a:cubicBezTo>
                <a:cubicBezTo>
                  <a:pt x="834653" y="4947092"/>
                  <a:pt x="836861" y="4939378"/>
                  <a:pt x="836861" y="4929010"/>
                </a:cubicBezTo>
                <a:cubicBezTo>
                  <a:pt x="836861" y="4919237"/>
                  <a:pt x="834641" y="4911833"/>
                  <a:pt x="830201" y="4906797"/>
                </a:cubicBezTo>
                <a:cubicBezTo>
                  <a:pt x="825761" y="4901762"/>
                  <a:pt x="820242" y="4899244"/>
                  <a:pt x="813644" y="4899244"/>
                </a:cubicBezTo>
                <a:close/>
                <a:moveTo>
                  <a:pt x="394544" y="4899244"/>
                </a:moveTo>
                <a:cubicBezTo>
                  <a:pt x="387846" y="4899244"/>
                  <a:pt x="382290" y="4901749"/>
                  <a:pt x="377875" y="4906760"/>
                </a:cubicBezTo>
                <a:cubicBezTo>
                  <a:pt x="373460" y="4911771"/>
                  <a:pt x="371252" y="4919336"/>
                  <a:pt x="371252" y="4929456"/>
                </a:cubicBezTo>
                <a:cubicBezTo>
                  <a:pt x="371252" y="4939577"/>
                  <a:pt x="373460" y="4947154"/>
                  <a:pt x="377875" y="4952190"/>
                </a:cubicBezTo>
                <a:cubicBezTo>
                  <a:pt x="382290" y="4957225"/>
                  <a:pt x="387846" y="4959743"/>
                  <a:pt x="394544" y="4959743"/>
                </a:cubicBezTo>
                <a:cubicBezTo>
                  <a:pt x="401191" y="4959743"/>
                  <a:pt x="406723" y="4957213"/>
                  <a:pt x="411138" y="4952153"/>
                </a:cubicBezTo>
                <a:cubicBezTo>
                  <a:pt x="415553" y="4947092"/>
                  <a:pt x="417761" y="4939378"/>
                  <a:pt x="417761" y="4929010"/>
                </a:cubicBezTo>
                <a:cubicBezTo>
                  <a:pt x="417761" y="4919237"/>
                  <a:pt x="415541" y="4911833"/>
                  <a:pt x="411101" y="4906797"/>
                </a:cubicBezTo>
                <a:cubicBezTo>
                  <a:pt x="406661" y="4901762"/>
                  <a:pt x="401142" y="4899244"/>
                  <a:pt x="394544" y="4899244"/>
                </a:cubicBezTo>
                <a:close/>
                <a:moveTo>
                  <a:pt x="682080" y="4898649"/>
                </a:moveTo>
                <a:cubicBezTo>
                  <a:pt x="676374" y="4898649"/>
                  <a:pt x="671327" y="4901315"/>
                  <a:pt x="666936" y="4906648"/>
                </a:cubicBezTo>
                <a:cubicBezTo>
                  <a:pt x="662546" y="4911981"/>
                  <a:pt x="660351" y="4919733"/>
                  <a:pt x="660351" y="4929903"/>
                </a:cubicBezTo>
                <a:cubicBezTo>
                  <a:pt x="660351" y="4940073"/>
                  <a:pt x="662409" y="4947589"/>
                  <a:pt x="666527" y="4952450"/>
                </a:cubicBezTo>
                <a:cubicBezTo>
                  <a:pt x="670645" y="4957312"/>
                  <a:pt x="675630" y="4959743"/>
                  <a:pt x="681484" y="4959743"/>
                </a:cubicBezTo>
                <a:cubicBezTo>
                  <a:pt x="687437" y="4959743"/>
                  <a:pt x="692535" y="4957225"/>
                  <a:pt x="696776" y="4952190"/>
                </a:cubicBezTo>
                <a:cubicBezTo>
                  <a:pt x="701018" y="4947154"/>
                  <a:pt x="703139" y="4939353"/>
                  <a:pt x="703139" y="4928787"/>
                </a:cubicBezTo>
                <a:cubicBezTo>
                  <a:pt x="703139" y="4918716"/>
                  <a:pt x="701068" y="4911175"/>
                  <a:pt x="696925" y="4906165"/>
                </a:cubicBezTo>
                <a:cubicBezTo>
                  <a:pt x="692783" y="4901154"/>
                  <a:pt x="687834" y="4898649"/>
                  <a:pt x="682080" y="4898649"/>
                </a:cubicBezTo>
                <a:close/>
                <a:moveTo>
                  <a:pt x="1575644" y="4889942"/>
                </a:moveTo>
                <a:lnTo>
                  <a:pt x="1590898" y="4889942"/>
                </a:lnTo>
                <a:lnTo>
                  <a:pt x="1590898" y="4905197"/>
                </a:lnTo>
                <a:lnTo>
                  <a:pt x="1575644" y="4905197"/>
                </a:lnTo>
                <a:close/>
                <a:moveTo>
                  <a:pt x="181198" y="4889942"/>
                </a:moveTo>
                <a:lnTo>
                  <a:pt x="194593" y="4889942"/>
                </a:lnTo>
                <a:lnTo>
                  <a:pt x="194593" y="4933772"/>
                </a:lnTo>
                <a:cubicBezTo>
                  <a:pt x="194593" y="4940767"/>
                  <a:pt x="194866" y="4945480"/>
                  <a:pt x="195412" y="4947911"/>
                </a:cubicBezTo>
                <a:cubicBezTo>
                  <a:pt x="196255" y="4951433"/>
                  <a:pt x="198041" y="4954199"/>
                  <a:pt x="200769" y="4956208"/>
                </a:cubicBezTo>
                <a:cubicBezTo>
                  <a:pt x="203498" y="4958217"/>
                  <a:pt x="206871" y="4959222"/>
                  <a:pt x="210890" y="4959222"/>
                </a:cubicBezTo>
                <a:cubicBezTo>
                  <a:pt x="214908" y="4959222"/>
                  <a:pt x="218678" y="4958193"/>
                  <a:pt x="222201" y="4956134"/>
                </a:cubicBezTo>
                <a:cubicBezTo>
                  <a:pt x="225723" y="4954075"/>
                  <a:pt x="228216" y="4951272"/>
                  <a:pt x="229679" y="4947725"/>
                </a:cubicBezTo>
                <a:cubicBezTo>
                  <a:pt x="231143" y="4944178"/>
                  <a:pt x="231874" y="4939031"/>
                  <a:pt x="231874" y="4932284"/>
                </a:cubicBezTo>
                <a:lnTo>
                  <a:pt x="231874" y="4889942"/>
                </a:lnTo>
                <a:lnTo>
                  <a:pt x="245269" y="4889942"/>
                </a:lnTo>
                <a:lnTo>
                  <a:pt x="245269" y="4968970"/>
                </a:lnTo>
                <a:lnTo>
                  <a:pt x="233288" y="4968970"/>
                </a:lnTo>
                <a:lnTo>
                  <a:pt x="233288" y="4957362"/>
                </a:lnTo>
                <a:cubicBezTo>
                  <a:pt x="227137" y="4966291"/>
                  <a:pt x="218778" y="4970756"/>
                  <a:pt x="208211" y="4970756"/>
                </a:cubicBezTo>
                <a:cubicBezTo>
                  <a:pt x="203548" y="4970756"/>
                  <a:pt x="199194" y="4969863"/>
                  <a:pt x="195151" y="4968077"/>
                </a:cubicBezTo>
                <a:cubicBezTo>
                  <a:pt x="191108" y="4966291"/>
                  <a:pt x="188107" y="4964046"/>
                  <a:pt x="186147" y="4961343"/>
                </a:cubicBezTo>
                <a:cubicBezTo>
                  <a:pt x="184187" y="4958639"/>
                  <a:pt x="182811" y="4955328"/>
                  <a:pt x="182017" y="4951408"/>
                </a:cubicBezTo>
                <a:cubicBezTo>
                  <a:pt x="181471" y="4948779"/>
                  <a:pt x="181198" y="4944612"/>
                  <a:pt x="181198" y="4938907"/>
                </a:cubicBezTo>
                <a:close/>
                <a:moveTo>
                  <a:pt x="1331863" y="4888157"/>
                </a:moveTo>
                <a:cubicBezTo>
                  <a:pt x="1337717" y="4888157"/>
                  <a:pt x="1342517" y="4889372"/>
                  <a:pt x="1346262" y="4891803"/>
                </a:cubicBezTo>
                <a:cubicBezTo>
                  <a:pt x="1350008" y="4894234"/>
                  <a:pt x="1352649" y="4897632"/>
                  <a:pt x="1354187" y="4901998"/>
                </a:cubicBezTo>
                <a:cubicBezTo>
                  <a:pt x="1360438" y="4892770"/>
                  <a:pt x="1368574" y="4888157"/>
                  <a:pt x="1378595" y="4888157"/>
                </a:cubicBezTo>
                <a:cubicBezTo>
                  <a:pt x="1386433" y="4888157"/>
                  <a:pt x="1392461" y="4890327"/>
                  <a:pt x="1396678" y="4894668"/>
                </a:cubicBezTo>
                <a:cubicBezTo>
                  <a:pt x="1400895" y="4899008"/>
                  <a:pt x="1403003" y="4905693"/>
                  <a:pt x="1403003" y="4914722"/>
                </a:cubicBezTo>
                <a:lnTo>
                  <a:pt x="1403003" y="4968970"/>
                </a:lnTo>
                <a:lnTo>
                  <a:pt x="1389683" y="4968970"/>
                </a:lnTo>
                <a:lnTo>
                  <a:pt x="1389683" y="4919187"/>
                </a:lnTo>
                <a:cubicBezTo>
                  <a:pt x="1389683" y="4913829"/>
                  <a:pt x="1389249" y="4909972"/>
                  <a:pt x="1388381" y="4907616"/>
                </a:cubicBezTo>
                <a:cubicBezTo>
                  <a:pt x="1387512" y="4905259"/>
                  <a:pt x="1385937" y="4903362"/>
                  <a:pt x="1383655" y="4901923"/>
                </a:cubicBezTo>
                <a:cubicBezTo>
                  <a:pt x="1381373" y="4900484"/>
                  <a:pt x="1378694" y="4899765"/>
                  <a:pt x="1375619" y="4899765"/>
                </a:cubicBezTo>
                <a:cubicBezTo>
                  <a:pt x="1370062" y="4899765"/>
                  <a:pt x="1365449" y="4901613"/>
                  <a:pt x="1361778" y="4905309"/>
                </a:cubicBezTo>
                <a:cubicBezTo>
                  <a:pt x="1358106" y="4909005"/>
                  <a:pt x="1356271" y="4914921"/>
                  <a:pt x="1356271" y="4923057"/>
                </a:cubicBezTo>
                <a:lnTo>
                  <a:pt x="1356271" y="4968970"/>
                </a:lnTo>
                <a:lnTo>
                  <a:pt x="1342876" y="4968970"/>
                </a:lnTo>
                <a:lnTo>
                  <a:pt x="1342876" y="4917625"/>
                </a:lnTo>
                <a:cubicBezTo>
                  <a:pt x="1342876" y="4911671"/>
                  <a:pt x="1341785" y="4907207"/>
                  <a:pt x="1339602" y="4904230"/>
                </a:cubicBezTo>
                <a:cubicBezTo>
                  <a:pt x="1337419" y="4901253"/>
                  <a:pt x="1333847" y="4899765"/>
                  <a:pt x="1328887" y="4899765"/>
                </a:cubicBezTo>
                <a:cubicBezTo>
                  <a:pt x="1325116" y="4899765"/>
                  <a:pt x="1321631" y="4900757"/>
                  <a:pt x="1318431" y="4902742"/>
                </a:cubicBezTo>
                <a:cubicBezTo>
                  <a:pt x="1315232" y="4904726"/>
                  <a:pt x="1312912" y="4907628"/>
                  <a:pt x="1311474" y="4911448"/>
                </a:cubicBezTo>
                <a:cubicBezTo>
                  <a:pt x="1310035" y="4915268"/>
                  <a:pt x="1309316" y="4920775"/>
                  <a:pt x="1309316" y="4927968"/>
                </a:cubicBezTo>
                <a:lnTo>
                  <a:pt x="1309316" y="4968970"/>
                </a:lnTo>
                <a:lnTo>
                  <a:pt x="1295921" y="4968970"/>
                </a:lnTo>
                <a:lnTo>
                  <a:pt x="1295921" y="4889942"/>
                </a:lnTo>
                <a:lnTo>
                  <a:pt x="1307902" y="4889942"/>
                </a:lnTo>
                <a:lnTo>
                  <a:pt x="1307902" y="4901030"/>
                </a:lnTo>
                <a:cubicBezTo>
                  <a:pt x="1310382" y="4897161"/>
                  <a:pt x="1313681" y="4894048"/>
                  <a:pt x="1317799" y="4891691"/>
                </a:cubicBezTo>
                <a:cubicBezTo>
                  <a:pt x="1321916" y="4889335"/>
                  <a:pt x="1326604" y="4888157"/>
                  <a:pt x="1331863" y="4888157"/>
                </a:cubicBezTo>
                <a:close/>
                <a:moveTo>
                  <a:pt x="1122313" y="4888157"/>
                </a:moveTo>
                <a:cubicBezTo>
                  <a:pt x="1128167" y="4888157"/>
                  <a:pt x="1132967" y="4889372"/>
                  <a:pt x="1136712" y="4891803"/>
                </a:cubicBezTo>
                <a:cubicBezTo>
                  <a:pt x="1140458" y="4894234"/>
                  <a:pt x="1143099" y="4897632"/>
                  <a:pt x="1144637" y="4901998"/>
                </a:cubicBezTo>
                <a:cubicBezTo>
                  <a:pt x="1150888" y="4892770"/>
                  <a:pt x="1159024" y="4888157"/>
                  <a:pt x="1169045" y="4888157"/>
                </a:cubicBezTo>
                <a:cubicBezTo>
                  <a:pt x="1176883" y="4888157"/>
                  <a:pt x="1182911" y="4890327"/>
                  <a:pt x="1187128" y="4894668"/>
                </a:cubicBezTo>
                <a:cubicBezTo>
                  <a:pt x="1191345" y="4899008"/>
                  <a:pt x="1193453" y="4905693"/>
                  <a:pt x="1193453" y="4914722"/>
                </a:cubicBezTo>
                <a:lnTo>
                  <a:pt x="1193453" y="4968970"/>
                </a:lnTo>
                <a:lnTo>
                  <a:pt x="1180133" y="4968970"/>
                </a:lnTo>
                <a:lnTo>
                  <a:pt x="1180133" y="4919187"/>
                </a:lnTo>
                <a:cubicBezTo>
                  <a:pt x="1180133" y="4913829"/>
                  <a:pt x="1179699" y="4909972"/>
                  <a:pt x="1178831" y="4907616"/>
                </a:cubicBezTo>
                <a:cubicBezTo>
                  <a:pt x="1177962" y="4905259"/>
                  <a:pt x="1176387" y="4903362"/>
                  <a:pt x="1174105" y="4901923"/>
                </a:cubicBezTo>
                <a:cubicBezTo>
                  <a:pt x="1171823" y="4900484"/>
                  <a:pt x="1169144" y="4899765"/>
                  <a:pt x="1166069" y="4899765"/>
                </a:cubicBezTo>
                <a:cubicBezTo>
                  <a:pt x="1160512" y="4899765"/>
                  <a:pt x="1155899" y="4901613"/>
                  <a:pt x="1152228" y="4905309"/>
                </a:cubicBezTo>
                <a:cubicBezTo>
                  <a:pt x="1148556" y="4909005"/>
                  <a:pt x="1146721" y="4914921"/>
                  <a:pt x="1146721" y="4923057"/>
                </a:cubicBezTo>
                <a:lnTo>
                  <a:pt x="1146721" y="4968970"/>
                </a:lnTo>
                <a:lnTo>
                  <a:pt x="1133326" y="4968970"/>
                </a:lnTo>
                <a:lnTo>
                  <a:pt x="1133326" y="4917625"/>
                </a:lnTo>
                <a:cubicBezTo>
                  <a:pt x="1133326" y="4911671"/>
                  <a:pt x="1132235" y="4907207"/>
                  <a:pt x="1130052" y="4904230"/>
                </a:cubicBezTo>
                <a:cubicBezTo>
                  <a:pt x="1127869" y="4901253"/>
                  <a:pt x="1124297" y="4899765"/>
                  <a:pt x="1119337" y="4899765"/>
                </a:cubicBezTo>
                <a:cubicBezTo>
                  <a:pt x="1115566" y="4899765"/>
                  <a:pt x="1112081" y="4900757"/>
                  <a:pt x="1108881" y="4902742"/>
                </a:cubicBezTo>
                <a:cubicBezTo>
                  <a:pt x="1105682" y="4904726"/>
                  <a:pt x="1103362" y="4907628"/>
                  <a:pt x="1101924" y="4911448"/>
                </a:cubicBezTo>
                <a:cubicBezTo>
                  <a:pt x="1100485" y="4915268"/>
                  <a:pt x="1099766" y="4920775"/>
                  <a:pt x="1099766" y="4927968"/>
                </a:cubicBezTo>
                <a:lnTo>
                  <a:pt x="1099766" y="4968970"/>
                </a:lnTo>
                <a:lnTo>
                  <a:pt x="1086371" y="4968970"/>
                </a:lnTo>
                <a:lnTo>
                  <a:pt x="1086371" y="4889942"/>
                </a:lnTo>
                <a:lnTo>
                  <a:pt x="1098352" y="4889942"/>
                </a:lnTo>
                <a:lnTo>
                  <a:pt x="1098352" y="4901030"/>
                </a:lnTo>
                <a:cubicBezTo>
                  <a:pt x="1100832" y="4897161"/>
                  <a:pt x="1104131" y="4894048"/>
                  <a:pt x="1108249" y="4891691"/>
                </a:cubicBezTo>
                <a:cubicBezTo>
                  <a:pt x="1112366" y="4889335"/>
                  <a:pt x="1117055" y="4888157"/>
                  <a:pt x="1122313" y="4888157"/>
                </a:cubicBezTo>
                <a:close/>
                <a:moveTo>
                  <a:pt x="1034058" y="4888157"/>
                </a:moveTo>
                <a:cubicBezTo>
                  <a:pt x="1040805" y="4888157"/>
                  <a:pt x="1046287" y="4888950"/>
                  <a:pt x="1050503" y="4890538"/>
                </a:cubicBezTo>
                <a:cubicBezTo>
                  <a:pt x="1054720" y="4892125"/>
                  <a:pt x="1057821" y="4894122"/>
                  <a:pt x="1059805" y="4896528"/>
                </a:cubicBezTo>
                <a:cubicBezTo>
                  <a:pt x="1061790" y="4898934"/>
                  <a:pt x="1063179" y="4901973"/>
                  <a:pt x="1063972" y="4905644"/>
                </a:cubicBezTo>
                <a:cubicBezTo>
                  <a:pt x="1064419" y="4907926"/>
                  <a:pt x="1064642" y="4912043"/>
                  <a:pt x="1064642" y="4917997"/>
                </a:cubicBezTo>
                <a:lnTo>
                  <a:pt x="1064642" y="4935856"/>
                </a:lnTo>
                <a:cubicBezTo>
                  <a:pt x="1064642" y="4948308"/>
                  <a:pt x="1064927" y="4956183"/>
                  <a:pt x="1065498" y="4959482"/>
                </a:cubicBezTo>
                <a:cubicBezTo>
                  <a:pt x="1066068" y="4962781"/>
                  <a:pt x="1067197" y="4965944"/>
                  <a:pt x="1068884" y="4968970"/>
                </a:cubicBezTo>
                <a:lnTo>
                  <a:pt x="1054894" y="4968970"/>
                </a:lnTo>
                <a:cubicBezTo>
                  <a:pt x="1053505" y="4966192"/>
                  <a:pt x="1052612" y="4962943"/>
                  <a:pt x="1052215" y="4959222"/>
                </a:cubicBezTo>
                <a:cubicBezTo>
                  <a:pt x="1047254" y="4963439"/>
                  <a:pt x="1042479" y="4966415"/>
                  <a:pt x="1037890" y="4968152"/>
                </a:cubicBezTo>
                <a:cubicBezTo>
                  <a:pt x="1033301" y="4969888"/>
                  <a:pt x="1028378" y="4970756"/>
                  <a:pt x="1023119" y="4970756"/>
                </a:cubicBezTo>
                <a:cubicBezTo>
                  <a:pt x="1014438" y="4970756"/>
                  <a:pt x="1007765" y="4968635"/>
                  <a:pt x="1003102" y="4964394"/>
                </a:cubicBezTo>
                <a:cubicBezTo>
                  <a:pt x="998439" y="4960152"/>
                  <a:pt x="996107" y="4954732"/>
                  <a:pt x="996107" y="4948134"/>
                </a:cubicBezTo>
                <a:cubicBezTo>
                  <a:pt x="996107" y="4944265"/>
                  <a:pt x="996987" y="4940730"/>
                  <a:pt x="998749" y="4937530"/>
                </a:cubicBezTo>
                <a:cubicBezTo>
                  <a:pt x="1000510" y="4934330"/>
                  <a:pt x="1002817" y="4931763"/>
                  <a:pt x="1005669" y="4929828"/>
                </a:cubicBezTo>
                <a:cubicBezTo>
                  <a:pt x="1008522" y="4927894"/>
                  <a:pt x="1011734" y="4926430"/>
                  <a:pt x="1015306" y="4925438"/>
                </a:cubicBezTo>
                <a:cubicBezTo>
                  <a:pt x="1017935" y="4924743"/>
                  <a:pt x="1021904" y="4924074"/>
                  <a:pt x="1027212" y="4923429"/>
                </a:cubicBezTo>
                <a:cubicBezTo>
                  <a:pt x="1038027" y="4922139"/>
                  <a:pt x="1045989" y="4920601"/>
                  <a:pt x="1051099" y="4918815"/>
                </a:cubicBezTo>
                <a:cubicBezTo>
                  <a:pt x="1051148" y="4916979"/>
                  <a:pt x="1051173" y="4915814"/>
                  <a:pt x="1051173" y="4915318"/>
                </a:cubicBezTo>
                <a:cubicBezTo>
                  <a:pt x="1051173" y="4909861"/>
                  <a:pt x="1049908" y="4906016"/>
                  <a:pt x="1047378" y="4903783"/>
                </a:cubicBezTo>
                <a:cubicBezTo>
                  <a:pt x="1043955" y="4900757"/>
                  <a:pt x="1038870" y="4899244"/>
                  <a:pt x="1032123" y="4899244"/>
                </a:cubicBezTo>
                <a:cubicBezTo>
                  <a:pt x="1025823" y="4899244"/>
                  <a:pt x="1021172" y="4900348"/>
                  <a:pt x="1018171" y="4902556"/>
                </a:cubicBezTo>
                <a:cubicBezTo>
                  <a:pt x="1015169" y="4904763"/>
                  <a:pt x="1012949" y="4908670"/>
                  <a:pt x="1011511" y="4914276"/>
                </a:cubicBezTo>
                <a:lnTo>
                  <a:pt x="998414" y="4912490"/>
                </a:lnTo>
                <a:cubicBezTo>
                  <a:pt x="999604" y="4906884"/>
                  <a:pt x="1001564" y="4902357"/>
                  <a:pt x="1004292" y="4898909"/>
                </a:cubicBezTo>
                <a:cubicBezTo>
                  <a:pt x="1007021" y="4895461"/>
                  <a:pt x="1010965" y="4892807"/>
                  <a:pt x="1016124" y="4890947"/>
                </a:cubicBezTo>
                <a:cubicBezTo>
                  <a:pt x="1021284" y="4889087"/>
                  <a:pt x="1027262" y="4888157"/>
                  <a:pt x="1034058" y="4888157"/>
                </a:cubicBezTo>
                <a:close/>
                <a:moveTo>
                  <a:pt x="982043" y="4888157"/>
                </a:moveTo>
                <a:cubicBezTo>
                  <a:pt x="986557" y="4888157"/>
                  <a:pt x="991146" y="4889595"/>
                  <a:pt x="995809" y="4892473"/>
                </a:cubicBezTo>
                <a:lnTo>
                  <a:pt x="991195" y="4904900"/>
                </a:lnTo>
                <a:cubicBezTo>
                  <a:pt x="987921" y="4902965"/>
                  <a:pt x="984647" y="4901998"/>
                  <a:pt x="981373" y="4901998"/>
                </a:cubicBezTo>
                <a:cubicBezTo>
                  <a:pt x="978446" y="4901998"/>
                  <a:pt x="975817" y="4902878"/>
                  <a:pt x="973485" y="4904639"/>
                </a:cubicBezTo>
                <a:cubicBezTo>
                  <a:pt x="971153" y="4906400"/>
                  <a:pt x="969491" y="4908844"/>
                  <a:pt x="968499" y="4911969"/>
                </a:cubicBezTo>
                <a:cubicBezTo>
                  <a:pt x="967011" y="4916732"/>
                  <a:pt x="966267" y="4921941"/>
                  <a:pt x="966267" y="4927596"/>
                </a:cubicBezTo>
                <a:lnTo>
                  <a:pt x="966267" y="4968970"/>
                </a:lnTo>
                <a:lnTo>
                  <a:pt x="952872" y="4968970"/>
                </a:lnTo>
                <a:lnTo>
                  <a:pt x="952872" y="4889942"/>
                </a:lnTo>
                <a:lnTo>
                  <a:pt x="964927" y="4889942"/>
                </a:lnTo>
                <a:lnTo>
                  <a:pt x="964927" y="4901923"/>
                </a:lnTo>
                <a:cubicBezTo>
                  <a:pt x="968003" y="4896317"/>
                  <a:pt x="970843" y="4892621"/>
                  <a:pt x="973448" y="4890835"/>
                </a:cubicBezTo>
                <a:cubicBezTo>
                  <a:pt x="976052" y="4889050"/>
                  <a:pt x="978917" y="4888157"/>
                  <a:pt x="982043" y="4888157"/>
                </a:cubicBezTo>
                <a:close/>
                <a:moveTo>
                  <a:pt x="896392" y="4888157"/>
                </a:moveTo>
                <a:cubicBezTo>
                  <a:pt x="905719" y="4888157"/>
                  <a:pt x="913408" y="4891927"/>
                  <a:pt x="919460" y="4899467"/>
                </a:cubicBezTo>
                <a:lnTo>
                  <a:pt x="919460" y="4889942"/>
                </a:lnTo>
                <a:lnTo>
                  <a:pt x="931813" y="4889942"/>
                </a:lnTo>
                <a:lnTo>
                  <a:pt x="931813" y="4958255"/>
                </a:lnTo>
                <a:cubicBezTo>
                  <a:pt x="931813" y="4970558"/>
                  <a:pt x="930560" y="4979277"/>
                  <a:pt x="928055" y="4984411"/>
                </a:cubicBezTo>
                <a:cubicBezTo>
                  <a:pt x="925550" y="4989546"/>
                  <a:pt x="921581" y="4993601"/>
                  <a:pt x="916149" y="4996578"/>
                </a:cubicBezTo>
                <a:cubicBezTo>
                  <a:pt x="910717" y="4999554"/>
                  <a:pt x="904032" y="5001043"/>
                  <a:pt x="896094" y="5001043"/>
                </a:cubicBezTo>
                <a:cubicBezTo>
                  <a:pt x="886669" y="5001043"/>
                  <a:pt x="879054" y="4998922"/>
                  <a:pt x="873249" y="4994680"/>
                </a:cubicBezTo>
                <a:cubicBezTo>
                  <a:pt x="867445" y="4990439"/>
                  <a:pt x="864642" y="4984051"/>
                  <a:pt x="864840" y="4975519"/>
                </a:cubicBezTo>
                <a:lnTo>
                  <a:pt x="877863" y="4977453"/>
                </a:lnTo>
                <a:cubicBezTo>
                  <a:pt x="878409" y="4981472"/>
                  <a:pt x="879922" y="4984399"/>
                  <a:pt x="882402" y="4986234"/>
                </a:cubicBezTo>
                <a:cubicBezTo>
                  <a:pt x="885726" y="4988715"/>
                  <a:pt x="890265" y="4989955"/>
                  <a:pt x="896020" y="4989955"/>
                </a:cubicBezTo>
                <a:cubicBezTo>
                  <a:pt x="902221" y="4989955"/>
                  <a:pt x="907008" y="4988715"/>
                  <a:pt x="910382" y="4986234"/>
                </a:cubicBezTo>
                <a:cubicBezTo>
                  <a:pt x="913755" y="4983754"/>
                  <a:pt x="916037" y="4980281"/>
                  <a:pt x="917228" y="4975816"/>
                </a:cubicBezTo>
                <a:cubicBezTo>
                  <a:pt x="917923" y="4973088"/>
                  <a:pt x="918245" y="4967358"/>
                  <a:pt x="918195" y="4958627"/>
                </a:cubicBezTo>
                <a:cubicBezTo>
                  <a:pt x="912341" y="4965522"/>
                  <a:pt x="905049" y="4968970"/>
                  <a:pt x="896318" y="4968970"/>
                </a:cubicBezTo>
                <a:cubicBezTo>
                  <a:pt x="885453" y="4968970"/>
                  <a:pt x="877044" y="4965051"/>
                  <a:pt x="871091" y="4957213"/>
                </a:cubicBezTo>
                <a:cubicBezTo>
                  <a:pt x="865138" y="4949374"/>
                  <a:pt x="862162" y="4939973"/>
                  <a:pt x="862162" y="4929010"/>
                </a:cubicBezTo>
                <a:cubicBezTo>
                  <a:pt x="862162" y="4921469"/>
                  <a:pt x="863526" y="4914511"/>
                  <a:pt x="866254" y="4908137"/>
                </a:cubicBezTo>
                <a:cubicBezTo>
                  <a:pt x="868983" y="4901762"/>
                  <a:pt x="872939" y="4896838"/>
                  <a:pt x="878123" y="4893366"/>
                </a:cubicBezTo>
                <a:cubicBezTo>
                  <a:pt x="883308" y="4889893"/>
                  <a:pt x="889397" y="4888157"/>
                  <a:pt x="896392" y="4888157"/>
                </a:cubicBezTo>
                <a:close/>
                <a:moveTo>
                  <a:pt x="813644" y="4888157"/>
                </a:moveTo>
                <a:cubicBezTo>
                  <a:pt x="824508" y="4888157"/>
                  <a:pt x="833388" y="4891716"/>
                  <a:pt x="840284" y="4898835"/>
                </a:cubicBezTo>
                <a:cubicBezTo>
                  <a:pt x="847180" y="4905954"/>
                  <a:pt x="850627" y="4915789"/>
                  <a:pt x="850627" y="4928340"/>
                </a:cubicBezTo>
                <a:cubicBezTo>
                  <a:pt x="850627" y="4938510"/>
                  <a:pt x="849102" y="4946510"/>
                  <a:pt x="846051" y="4952339"/>
                </a:cubicBezTo>
                <a:cubicBezTo>
                  <a:pt x="843000" y="4958168"/>
                  <a:pt x="838560" y="4962695"/>
                  <a:pt x="832731" y="4965919"/>
                </a:cubicBezTo>
                <a:cubicBezTo>
                  <a:pt x="826902" y="4969144"/>
                  <a:pt x="820539" y="4970756"/>
                  <a:pt x="813644" y="4970756"/>
                </a:cubicBezTo>
                <a:cubicBezTo>
                  <a:pt x="802581" y="4970756"/>
                  <a:pt x="793639" y="4967209"/>
                  <a:pt x="786817" y="4960115"/>
                </a:cubicBezTo>
                <a:cubicBezTo>
                  <a:pt x="779996" y="4953021"/>
                  <a:pt x="776585" y="4942801"/>
                  <a:pt x="776585" y="4929456"/>
                </a:cubicBezTo>
                <a:cubicBezTo>
                  <a:pt x="776585" y="4914821"/>
                  <a:pt x="780653" y="4903982"/>
                  <a:pt x="788789" y="4896937"/>
                </a:cubicBezTo>
                <a:cubicBezTo>
                  <a:pt x="795586" y="4891083"/>
                  <a:pt x="803871" y="4888157"/>
                  <a:pt x="813644" y="4888157"/>
                </a:cubicBezTo>
                <a:close/>
                <a:moveTo>
                  <a:pt x="762968" y="4888157"/>
                </a:moveTo>
                <a:cubicBezTo>
                  <a:pt x="767482" y="4888157"/>
                  <a:pt x="772071" y="4889595"/>
                  <a:pt x="776734" y="4892473"/>
                </a:cubicBezTo>
                <a:lnTo>
                  <a:pt x="772121" y="4904900"/>
                </a:lnTo>
                <a:cubicBezTo>
                  <a:pt x="768846" y="4902965"/>
                  <a:pt x="765572" y="4901998"/>
                  <a:pt x="762298" y="4901998"/>
                </a:cubicBezTo>
                <a:cubicBezTo>
                  <a:pt x="759371" y="4901998"/>
                  <a:pt x="756742" y="4902878"/>
                  <a:pt x="754410" y="4904639"/>
                </a:cubicBezTo>
                <a:cubicBezTo>
                  <a:pt x="752078" y="4906400"/>
                  <a:pt x="750416" y="4908844"/>
                  <a:pt x="749424" y="4911969"/>
                </a:cubicBezTo>
                <a:cubicBezTo>
                  <a:pt x="747936" y="4916732"/>
                  <a:pt x="747192" y="4921941"/>
                  <a:pt x="747192" y="4927596"/>
                </a:cubicBezTo>
                <a:lnTo>
                  <a:pt x="747192" y="4968970"/>
                </a:lnTo>
                <a:lnTo>
                  <a:pt x="733797" y="4968970"/>
                </a:lnTo>
                <a:lnTo>
                  <a:pt x="733797" y="4889942"/>
                </a:lnTo>
                <a:lnTo>
                  <a:pt x="745852" y="4889942"/>
                </a:lnTo>
                <a:lnTo>
                  <a:pt x="745852" y="4901923"/>
                </a:lnTo>
                <a:cubicBezTo>
                  <a:pt x="748928" y="4896317"/>
                  <a:pt x="751768" y="4892621"/>
                  <a:pt x="754373" y="4890835"/>
                </a:cubicBezTo>
                <a:cubicBezTo>
                  <a:pt x="756977" y="4889050"/>
                  <a:pt x="759842" y="4888157"/>
                  <a:pt x="762968" y="4888157"/>
                </a:cubicBezTo>
                <a:close/>
                <a:moveTo>
                  <a:pt x="683345" y="4888157"/>
                </a:moveTo>
                <a:cubicBezTo>
                  <a:pt x="690091" y="4888157"/>
                  <a:pt x="696045" y="4889893"/>
                  <a:pt x="701204" y="4893366"/>
                </a:cubicBezTo>
                <a:cubicBezTo>
                  <a:pt x="706363" y="4896838"/>
                  <a:pt x="710258" y="4901737"/>
                  <a:pt x="712887" y="4908062"/>
                </a:cubicBezTo>
                <a:cubicBezTo>
                  <a:pt x="715516" y="4914388"/>
                  <a:pt x="716831" y="4921320"/>
                  <a:pt x="716831" y="4928861"/>
                </a:cubicBezTo>
                <a:cubicBezTo>
                  <a:pt x="716831" y="4936947"/>
                  <a:pt x="715380" y="4944228"/>
                  <a:pt x="712478" y="4950702"/>
                </a:cubicBezTo>
                <a:cubicBezTo>
                  <a:pt x="709575" y="4957176"/>
                  <a:pt x="705359" y="4962136"/>
                  <a:pt x="699827" y="4965584"/>
                </a:cubicBezTo>
                <a:cubicBezTo>
                  <a:pt x="694296" y="4969032"/>
                  <a:pt x="688479" y="4970756"/>
                  <a:pt x="682377" y="4970756"/>
                </a:cubicBezTo>
                <a:cubicBezTo>
                  <a:pt x="677912" y="4970756"/>
                  <a:pt x="673906" y="4969813"/>
                  <a:pt x="670359" y="4967928"/>
                </a:cubicBezTo>
                <a:cubicBezTo>
                  <a:pt x="666812" y="4966043"/>
                  <a:pt x="663898" y="4963662"/>
                  <a:pt x="661616" y="4960785"/>
                </a:cubicBezTo>
                <a:lnTo>
                  <a:pt x="661616" y="4999257"/>
                </a:lnTo>
                <a:lnTo>
                  <a:pt x="648221" y="4999257"/>
                </a:lnTo>
                <a:lnTo>
                  <a:pt x="648221" y="4889942"/>
                </a:lnTo>
                <a:lnTo>
                  <a:pt x="660425" y="4889942"/>
                </a:lnTo>
                <a:lnTo>
                  <a:pt x="660425" y="4900212"/>
                </a:lnTo>
                <a:cubicBezTo>
                  <a:pt x="663302" y="4896193"/>
                  <a:pt x="666552" y="4893179"/>
                  <a:pt x="670173" y="4891170"/>
                </a:cubicBezTo>
                <a:cubicBezTo>
                  <a:pt x="673795" y="4889161"/>
                  <a:pt x="678185" y="4888157"/>
                  <a:pt x="683345" y="4888157"/>
                </a:cubicBezTo>
                <a:close/>
                <a:moveTo>
                  <a:pt x="480120" y="4888157"/>
                </a:moveTo>
                <a:cubicBezTo>
                  <a:pt x="488702" y="4888157"/>
                  <a:pt x="495722" y="4890327"/>
                  <a:pt x="501179" y="4894668"/>
                </a:cubicBezTo>
                <a:cubicBezTo>
                  <a:pt x="506636" y="4899008"/>
                  <a:pt x="510133" y="4905173"/>
                  <a:pt x="511671" y="4913160"/>
                </a:cubicBezTo>
                <a:lnTo>
                  <a:pt x="498649" y="4915169"/>
                </a:lnTo>
                <a:cubicBezTo>
                  <a:pt x="497409" y="4909861"/>
                  <a:pt x="495213" y="4905867"/>
                  <a:pt x="492063" y="4903188"/>
                </a:cubicBezTo>
                <a:cubicBezTo>
                  <a:pt x="488913" y="4900509"/>
                  <a:pt x="485105" y="4899170"/>
                  <a:pt x="480641" y="4899170"/>
                </a:cubicBezTo>
                <a:cubicBezTo>
                  <a:pt x="473894" y="4899170"/>
                  <a:pt x="468412" y="4901588"/>
                  <a:pt x="464195" y="4906425"/>
                </a:cubicBezTo>
                <a:cubicBezTo>
                  <a:pt x="459978" y="4911262"/>
                  <a:pt x="457870" y="4918914"/>
                  <a:pt x="457870" y="4929382"/>
                </a:cubicBezTo>
                <a:cubicBezTo>
                  <a:pt x="457870" y="4939998"/>
                  <a:pt x="459904" y="4947713"/>
                  <a:pt x="463972" y="4952525"/>
                </a:cubicBezTo>
                <a:cubicBezTo>
                  <a:pt x="468040" y="4957337"/>
                  <a:pt x="473348" y="4959743"/>
                  <a:pt x="479896" y="4959743"/>
                </a:cubicBezTo>
                <a:cubicBezTo>
                  <a:pt x="485155" y="4959743"/>
                  <a:pt x="489546" y="4958130"/>
                  <a:pt x="493068" y="4954906"/>
                </a:cubicBezTo>
                <a:cubicBezTo>
                  <a:pt x="496590" y="4951681"/>
                  <a:pt x="498822" y="4946720"/>
                  <a:pt x="499765" y="4940023"/>
                </a:cubicBezTo>
                <a:lnTo>
                  <a:pt x="512936" y="4941735"/>
                </a:lnTo>
                <a:cubicBezTo>
                  <a:pt x="511498" y="4950813"/>
                  <a:pt x="507814" y="4957920"/>
                  <a:pt x="501886" y="4963054"/>
                </a:cubicBezTo>
                <a:cubicBezTo>
                  <a:pt x="495958" y="4968189"/>
                  <a:pt x="488677" y="4970756"/>
                  <a:pt x="480045" y="4970756"/>
                </a:cubicBezTo>
                <a:cubicBezTo>
                  <a:pt x="469231" y="4970756"/>
                  <a:pt x="460536" y="4967221"/>
                  <a:pt x="453963" y="4960152"/>
                </a:cubicBezTo>
                <a:cubicBezTo>
                  <a:pt x="447390" y="4953083"/>
                  <a:pt x="444103" y="4942950"/>
                  <a:pt x="444103" y="4929754"/>
                </a:cubicBezTo>
                <a:cubicBezTo>
                  <a:pt x="444103" y="4921221"/>
                  <a:pt x="445517" y="4913755"/>
                  <a:pt x="448345" y="4907355"/>
                </a:cubicBezTo>
                <a:cubicBezTo>
                  <a:pt x="451173" y="4900956"/>
                  <a:pt x="455476" y="4896156"/>
                  <a:pt x="461256" y="4892956"/>
                </a:cubicBezTo>
                <a:cubicBezTo>
                  <a:pt x="467035" y="4889756"/>
                  <a:pt x="473323" y="4888157"/>
                  <a:pt x="480120" y="4888157"/>
                </a:cubicBezTo>
                <a:close/>
                <a:moveTo>
                  <a:pt x="394544" y="4888157"/>
                </a:moveTo>
                <a:cubicBezTo>
                  <a:pt x="405408" y="4888157"/>
                  <a:pt x="414288" y="4891716"/>
                  <a:pt x="421184" y="4898835"/>
                </a:cubicBezTo>
                <a:cubicBezTo>
                  <a:pt x="428080" y="4905954"/>
                  <a:pt x="431527" y="4915789"/>
                  <a:pt x="431527" y="4928340"/>
                </a:cubicBezTo>
                <a:cubicBezTo>
                  <a:pt x="431527" y="4938510"/>
                  <a:pt x="430002" y="4946510"/>
                  <a:pt x="426951" y="4952339"/>
                </a:cubicBezTo>
                <a:cubicBezTo>
                  <a:pt x="423900" y="4958168"/>
                  <a:pt x="419460" y="4962695"/>
                  <a:pt x="413631" y="4965919"/>
                </a:cubicBezTo>
                <a:cubicBezTo>
                  <a:pt x="407802" y="4969144"/>
                  <a:pt x="401439" y="4970756"/>
                  <a:pt x="394544" y="4970756"/>
                </a:cubicBezTo>
                <a:cubicBezTo>
                  <a:pt x="383481" y="4970756"/>
                  <a:pt x="374539" y="4967209"/>
                  <a:pt x="367717" y="4960115"/>
                </a:cubicBezTo>
                <a:cubicBezTo>
                  <a:pt x="360896" y="4953021"/>
                  <a:pt x="357485" y="4942801"/>
                  <a:pt x="357485" y="4929456"/>
                </a:cubicBezTo>
                <a:cubicBezTo>
                  <a:pt x="357485" y="4914821"/>
                  <a:pt x="361553" y="4903982"/>
                  <a:pt x="369689" y="4896937"/>
                </a:cubicBezTo>
                <a:cubicBezTo>
                  <a:pt x="376486" y="4891083"/>
                  <a:pt x="384771" y="4888157"/>
                  <a:pt x="394544" y="4888157"/>
                </a:cubicBezTo>
                <a:close/>
                <a:moveTo>
                  <a:pt x="294903" y="4888157"/>
                </a:moveTo>
                <a:cubicBezTo>
                  <a:pt x="299666" y="4888157"/>
                  <a:pt x="304044" y="4889012"/>
                  <a:pt x="308037" y="4890724"/>
                </a:cubicBezTo>
                <a:cubicBezTo>
                  <a:pt x="312031" y="4892435"/>
                  <a:pt x="315020" y="4894680"/>
                  <a:pt x="317004" y="4897458"/>
                </a:cubicBezTo>
                <a:cubicBezTo>
                  <a:pt x="318989" y="4900236"/>
                  <a:pt x="320378" y="4903535"/>
                  <a:pt x="321171" y="4907355"/>
                </a:cubicBezTo>
                <a:cubicBezTo>
                  <a:pt x="321667" y="4909836"/>
                  <a:pt x="321915" y="4914177"/>
                  <a:pt x="321915" y="4920378"/>
                </a:cubicBezTo>
                <a:lnTo>
                  <a:pt x="321915" y="4968970"/>
                </a:lnTo>
                <a:lnTo>
                  <a:pt x="308521" y="4968970"/>
                </a:lnTo>
                <a:lnTo>
                  <a:pt x="308521" y="4920899"/>
                </a:lnTo>
                <a:cubicBezTo>
                  <a:pt x="308521" y="4915442"/>
                  <a:pt x="308000" y="4911361"/>
                  <a:pt x="306958" y="4908658"/>
                </a:cubicBezTo>
                <a:cubicBezTo>
                  <a:pt x="305916" y="4905954"/>
                  <a:pt x="304069" y="4903796"/>
                  <a:pt x="301414" y="4902184"/>
                </a:cubicBezTo>
                <a:cubicBezTo>
                  <a:pt x="298760" y="4900571"/>
                  <a:pt x="295647" y="4899765"/>
                  <a:pt x="292075" y="4899765"/>
                </a:cubicBezTo>
                <a:cubicBezTo>
                  <a:pt x="286370" y="4899765"/>
                  <a:pt x="281447" y="4901576"/>
                  <a:pt x="277304" y="4905197"/>
                </a:cubicBezTo>
                <a:cubicBezTo>
                  <a:pt x="273162" y="4908819"/>
                  <a:pt x="271091" y="4915690"/>
                  <a:pt x="271091" y="4925810"/>
                </a:cubicBezTo>
                <a:lnTo>
                  <a:pt x="271091" y="4968970"/>
                </a:lnTo>
                <a:lnTo>
                  <a:pt x="257696" y="4968970"/>
                </a:lnTo>
                <a:lnTo>
                  <a:pt x="257696" y="4889942"/>
                </a:lnTo>
                <a:lnTo>
                  <a:pt x="269751" y="4889942"/>
                </a:lnTo>
                <a:lnTo>
                  <a:pt x="269751" y="4901179"/>
                </a:lnTo>
                <a:cubicBezTo>
                  <a:pt x="275556" y="4892497"/>
                  <a:pt x="283940" y="4888157"/>
                  <a:pt x="294903" y="4888157"/>
                </a:cubicBezTo>
                <a:close/>
                <a:moveTo>
                  <a:pt x="1435522" y="4862335"/>
                </a:moveTo>
                <a:lnTo>
                  <a:pt x="1435522" y="4889942"/>
                </a:lnTo>
                <a:lnTo>
                  <a:pt x="1448991" y="4889942"/>
                </a:lnTo>
                <a:lnTo>
                  <a:pt x="1448991" y="4900360"/>
                </a:lnTo>
                <a:lnTo>
                  <a:pt x="1435522" y="4900360"/>
                </a:lnTo>
                <a:lnTo>
                  <a:pt x="1435522" y="4946572"/>
                </a:lnTo>
                <a:cubicBezTo>
                  <a:pt x="1435522" y="4950391"/>
                  <a:pt x="1435758" y="4952847"/>
                  <a:pt x="1436229" y="4953939"/>
                </a:cubicBezTo>
                <a:cubicBezTo>
                  <a:pt x="1436700" y="4955030"/>
                  <a:pt x="1437469" y="4955898"/>
                  <a:pt x="1438536" y="4956543"/>
                </a:cubicBezTo>
                <a:cubicBezTo>
                  <a:pt x="1439602" y="4957188"/>
                  <a:pt x="1441128" y="4957510"/>
                  <a:pt x="1443112" y="4957510"/>
                </a:cubicBezTo>
                <a:cubicBezTo>
                  <a:pt x="1444600" y="4957510"/>
                  <a:pt x="1446560" y="4957337"/>
                  <a:pt x="1448991" y="4956990"/>
                </a:cubicBezTo>
                <a:lnTo>
                  <a:pt x="1450566" y="4966623"/>
                </a:lnTo>
                <a:lnTo>
                  <a:pt x="1477789" y="4927894"/>
                </a:lnTo>
                <a:lnTo>
                  <a:pt x="1451074" y="4889942"/>
                </a:lnTo>
                <a:lnTo>
                  <a:pt x="1467818" y="4889942"/>
                </a:lnTo>
                <a:lnTo>
                  <a:pt x="1479947" y="4908472"/>
                </a:lnTo>
                <a:cubicBezTo>
                  <a:pt x="1482229" y="4911994"/>
                  <a:pt x="1484065" y="4914946"/>
                  <a:pt x="1485454" y="4917327"/>
                </a:cubicBezTo>
                <a:cubicBezTo>
                  <a:pt x="1487636" y="4914053"/>
                  <a:pt x="1489646" y="4911150"/>
                  <a:pt x="1491481" y="4908620"/>
                </a:cubicBezTo>
                <a:lnTo>
                  <a:pt x="1504801" y="4889942"/>
                </a:lnTo>
                <a:lnTo>
                  <a:pt x="1520800" y="4889942"/>
                </a:lnTo>
                <a:lnTo>
                  <a:pt x="1493490" y="4927150"/>
                </a:lnTo>
                <a:lnTo>
                  <a:pt x="1522884" y="4968970"/>
                </a:lnTo>
                <a:lnTo>
                  <a:pt x="1506439" y="4968970"/>
                </a:lnTo>
                <a:lnTo>
                  <a:pt x="1490216" y="4944414"/>
                </a:lnTo>
                <a:lnTo>
                  <a:pt x="1485900" y="4937791"/>
                </a:lnTo>
                <a:lnTo>
                  <a:pt x="1465139" y="4968970"/>
                </a:lnTo>
                <a:lnTo>
                  <a:pt x="1449661" y="4968970"/>
                </a:lnTo>
                <a:lnTo>
                  <a:pt x="1440805" y="4970012"/>
                </a:lnTo>
                <a:cubicBezTo>
                  <a:pt x="1435944" y="4970012"/>
                  <a:pt x="1432173" y="4969243"/>
                  <a:pt x="1429494" y="4967705"/>
                </a:cubicBezTo>
                <a:cubicBezTo>
                  <a:pt x="1426815" y="4966167"/>
                  <a:pt x="1424930" y="4964146"/>
                  <a:pt x="1423839" y="4961640"/>
                </a:cubicBezTo>
                <a:cubicBezTo>
                  <a:pt x="1422747" y="4959135"/>
                  <a:pt x="1422202" y="4953864"/>
                  <a:pt x="1422202" y="4945827"/>
                </a:cubicBezTo>
                <a:lnTo>
                  <a:pt x="1422202" y="4900360"/>
                </a:lnTo>
                <a:lnTo>
                  <a:pt x="1412379" y="4900360"/>
                </a:lnTo>
                <a:lnTo>
                  <a:pt x="1412379" y="4889942"/>
                </a:lnTo>
                <a:lnTo>
                  <a:pt x="1422202" y="4889942"/>
                </a:lnTo>
                <a:lnTo>
                  <a:pt x="1422202" y="4870372"/>
                </a:lnTo>
                <a:close/>
                <a:moveTo>
                  <a:pt x="524471" y="4859879"/>
                </a:moveTo>
                <a:lnTo>
                  <a:pt x="537865" y="4859879"/>
                </a:lnTo>
                <a:lnTo>
                  <a:pt x="537865" y="4922089"/>
                </a:lnTo>
                <a:lnTo>
                  <a:pt x="569565" y="4889942"/>
                </a:lnTo>
                <a:lnTo>
                  <a:pt x="586904" y="4889942"/>
                </a:lnTo>
                <a:lnTo>
                  <a:pt x="556692" y="4919262"/>
                </a:lnTo>
                <a:lnTo>
                  <a:pt x="589955" y="4968970"/>
                </a:lnTo>
                <a:lnTo>
                  <a:pt x="573435" y="4968970"/>
                </a:lnTo>
                <a:lnTo>
                  <a:pt x="547316" y="4928563"/>
                </a:lnTo>
                <a:lnTo>
                  <a:pt x="537865" y="4937642"/>
                </a:lnTo>
                <a:lnTo>
                  <a:pt x="537865" y="4968970"/>
                </a:lnTo>
                <a:lnTo>
                  <a:pt x="524471" y="4968970"/>
                </a:lnTo>
                <a:close/>
                <a:moveTo>
                  <a:pt x="333598" y="4859879"/>
                </a:moveTo>
                <a:lnTo>
                  <a:pt x="346993" y="4859879"/>
                </a:lnTo>
                <a:lnTo>
                  <a:pt x="346993" y="4968970"/>
                </a:lnTo>
                <a:lnTo>
                  <a:pt x="333598" y="4968970"/>
                </a:lnTo>
                <a:close/>
                <a:moveTo>
                  <a:pt x="1523703" y="4858019"/>
                </a:moveTo>
                <a:lnTo>
                  <a:pt x="1533302" y="4858019"/>
                </a:lnTo>
                <a:cubicBezTo>
                  <a:pt x="1542628" y="4870471"/>
                  <a:pt x="1549524" y="4882972"/>
                  <a:pt x="1553989" y="4895524"/>
                </a:cubicBezTo>
                <a:cubicBezTo>
                  <a:pt x="1557809" y="4906338"/>
                  <a:pt x="1559719" y="4917649"/>
                  <a:pt x="1559719" y="4929456"/>
                </a:cubicBezTo>
                <a:cubicBezTo>
                  <a:pt x="1559719" y="4942851"/>
                  <a:pt x="1557152" y="4955799"/>
                  <a:pt x="1552017" y="4968300"/>
                </a:cubicBezTo>
                <a:cubicBezTo>
                  <a:pt x="1546883" y="4980802"/>
                  <a:pt x="1540644" y="4991716"/>
                  <a:pt x="1533302" y="5001043"/>
                </a:cubicBezTo>
                <a:lnTo>
                  <a:pt x="1523703" y="5001043"/>
                </a:lnTo>
                <a:cubicBezTo>
                  <a:pt x="1538536" y="4977230"/>
                  <a:pt x="1545952" y="4953393"/>
                  <a:pt x="1545952" y="4929531"/>
                </a:cubicBezTo>
                <a:cubicBezTo>
                  <a:pt x="1545952" y="4920204"/>
                  <a:pt x="1544886" y="4910952"/>
                  <a:pt x="1542753" y="4901774"/>
                </a:cubicBezTo>
                <a:cubicBezTo>
                  <a:pt x="1541066" y="4894333"/>
                  <a:pt x="1538709" y="4887189"/>
                  <a:pt x="1535683" y="4880343"/>
                </a:cubicBezTo>
                <a:cubicBezTo>
                  <a:pt x="1533748" y="4875878"/>
                  <a:pt x="1529755" y="4868437"/>
                  <a:pt x="1523703" y="4858019"/>
                </a:cubicBezTo>
                <a:close/>
                <a:moveTo>
                  <a:pt x="626195" y="4858019"/>
                </a:moveTo>
                <a:lnTo>
                  <a:pt x="635794" y="4858019"/>
                </a:lnTo>
                <a:cubicBezTo>
                  <a:pt x="629791" y="4868338"/>
                  <a:pt x="625822" y="4875705"/>
                  <a:pt x="623888" y="4880120"/>
                </a:cubicBezTo>
                <a:cubicBezTo>
                  <a:pt x="620862" y="4886966"/>
                  <a:pt x="618480" y="4894110"/>
                  <a:pt x="616744" y="4901551"/>
                </a:cubicBezTo>
                <a:cubicBezTo>
                  <a:pt x="614611" y="4910828"/>
                  <a:pt x="613544" y="4920155"/>
                  <a:pt x="613544" y="4929531"/>
                </a:cubicBezTo>
                <a:cubicBezTo>
                  <a:pt x="613544" y="4953393"/>
                  <a:pt x="620961" y="4977230"/>
                  <a:pt x="635794" y="5001043"/>
                </a:cubicBezTo>
                <a:lnTo>
                  <a:pt x="626195" y="5001043"/>
                </a:lnTo>
                <a:cubicBezTo>
                  <a:pt x="618803" y="4991716"/>
                  <a:pt x="612552" y="4980802"/>
                  <a:pt x="607442" y="4968300"/>
                </a:cubicBezTo>
                <a:cubicBezTo>
                  <a:pt x="602332" y="4955799"/>
                  <a:pt x="599778" y="4942851"/>
                  <a:pt x="599778" y="4929456"/>
                </a:cubicBezTo>
                <a:cubicBezTo>
                  <a:pt x="599778" y="4917649"/>
                  <a:pt x="601688" y="4906338"/>
                  <a:pt x="605507" y="4895524"/>
                </a:cubicBezTo>
                <a:cubicBezTo>
                  <a:pt x="609972" y="4882972"/>
                  <a:pt x="616868" y="4870471"/>
                  <a:pt x="626195" y="4858019"/>
                </a:cubicBezTo>
                <a:close/>
                <a:moveTo>
                  <a:pt x="3950568" y="4808608"/>
                </a:moveTo>
                <a:lnTo>
                  <a:pt x="4039344" y="4808608"/>
                </a:lnTo>
                <a:lnTo>
                  <a:pt x="4039344" y="4818282"/>
                </a:lnTo>
                <a:lnTo>
                  <a:pt x="3950568" y="4818282"/>
                </a:lnTo>
                <a:close/>
                <a:moveTo>
                  <a:pt x="1102593" y="4808608"/>
                </a:moveTo>
                <a:lnTo>
                  <a:pt x="1191369" y="4808608"/>
                </a:lnTo>
                <a:lnTo>
                  <a:pt x="1191369" y="4818282"/>
                </a:lnTo>
                <a:lnTo>
                  <a:pt x="1102593" y="4818282"/>
                </a:lnTo>
                <a:close/>
                <a:moveTo>
                  <a:pt x="2879899" y="4748333"/>
                </a:moveTo>
                <a:cubicBezTo>
                  <a:pt x="2875037" y="4750317"/>
                  <a:pt x="2867744" y="4752004"/>
                  <a:pt x="2858021" y="4753393"/>
                </a:cubicBezTo>
                <a:cubicBezTo>
                  <a:pt x="2852514" y="4754186"/>
                  <a:pt x="2848620" y="4755079"/>
                  <a:pt x="2846338" y="4756072"/>
                </a:cubicBezTo>
                <a:cubicBezTo>
                  <a:pt x="2844056" y="4757064"/>
                  <a:pt x="2842294" y="4758515"/>
                  <a:pt x="2841054" y="4760425"/>
                </a:cubicBezTo>
                <a:cubicBezTo>
                  <a:pt x="2839814" y="4762335"/>
                  <a:pt x="2839194" y="4764456"/>
                  <a:pt x="2839194" y="4766787"/>
                </a:cubicBezTo>
                <a:cubicBezTo>
                  <a:pt x="2839194" y="4770359"/>
                  <a:pt x="2840546" y="4773336"/>
                  <a:pt x="2843250" y="4775717"/>
                </a:cubicBezTo>
                <a:cubicBezTo>
                  <a:pt x="2845954" y="4778098"/>
                  <a:pt x="2849910" y="4779289"/>
                  <a:pt x="2855119" y="4779289"/>
                </a:cubicBezTo>
                <a:cubicBezTo>
                  <a:pt x="2860278" y="4779289"/>
                  <a:pt x="2864867" y="4778160"/>
                  <a:pt x="2868886" y="4775903"/>
                </a:cubicBezTo>
                <a:cubicBezTo>
                  <a:pt x="2872904" y="4773646"/>
                  <a:pt x="2875855" y="4770557"/>
                  <a:pt x="2877741" y="4766638"/>
                </a:cubicBezTo>
                <a:cubicBezTo>
                  <a:pt x="2879179" y="4763612"/>
                  <a:pt x="2879899" y="4759147"/>
                  <a:pt x="2879899" y="4753244"/>
                </a:cubicBezTo>
                <a:close/>
                <a:moveTo>
                  <a:pt x="2317924" y="4748333"/>
                </a:moveTo>
                <a:cubicBezTo>
                  <a:pt x="2313062" y="4750317"/>
                  <a:pt x="2305770" y="4752004"/>
                  <a:pt x="2296046" y="4753393"/>
                </a:cubicBezTo>
                <a:cubicBezTo>
                  <a:pt x="2290539" y="4754186"/>
                  <a:pt x="2286645" y="4755079"/>
                  <a:pt x="2284363" y="4756072"/>
                </a:cubicBezTo>
                <a:cubicBezTo>
                  <a:pt x="2282081" y="4757064"/>
                  <a:pt x="2280320" y="4758515"/>
                  <a:pt x="2279080" y="4760425"/>
                </a:cubicBezTo>
                <a:cubicBezTo>
                  <a:pt x="2277839" y="4762335"/>
                  <a:pt x="2277219" y="4764456"/>
                  <a:pt x="2277219" y="4766787"/>
                </a:cubicBezTo>
                <a:cubicBezTo>
                  <a:pt x="2277219" y="4770359"/>
                  <a:pt x="2278571" y="4773336"/>
                  <a:pt x="2281275" y="4775717"/>
                </a:cubicBezTo>
                <a:cubicBezTo>
                  <a:pt x="2283978" y="4778098"/>
                  <a:pt x="2287935" y="4779289"/>
                  <a:pt x="2293144" y="4779289"/>
                </a:cubicBezTo>
                <a:cubicBezTo>
                  <a:pt x="2298303" y="4779289"/>
                  <a:pt x="2302892" y="4778160"/>
                  <a:pt x="2306910" y="4775903"/>
                </a:cubicBezTo>
                <a:cubicBezTo>
                  <a:pt x="2310929" y="4773646"/>
                  <a:pt x="2313880" y="4770557"/>
                  <a:pt x="2315766" y="4766638"/>
                </a:cubicBezTo>
                <a:cubicBezTo>
                  <a:pt x="2317204" y="4763612"/>
                  <a:pt x="2317924" y="4759147"/>
                  <a:pt x="2317924" y="4753244"/>
                </a:cubicBezTo>
                <a:close/>
                <a:moveTo>
                  <a:pt x="955849" y="4748333"/>
                </a:moveTo>
                <a:cubicBezTo>
                  <a:pt x="950987" y="4750317"/>
                  <a:pt x="943695" y="4752004"/>
                  <a:pt x="933971" y="4753393"/>
                </a:cubicBezTo>
                <a:cubicBezTo>
                  <a:pt x="928464" y="4754186"/>
                  <a:pt x="924570" y="4755079"/>
                  <a:pt x="922288" y="4756072"/>
                </a:cubicBezTo>
                <a:cubicBezTo>
                  <a:pt x="920006" y="4757064"/>
                  <a:pt x="918245" y="4758515"/>
                  <a:pt x="917005" y="4760425"/>
                </a:cubicBezTo>
                <a:cubicBezTo>
                  <a:pt x="915765" y="4762335"/>
                  <a:pt x="915144" y="4764456"/>
                  <a:pt x="915144" y="4766787"/>
                </a:cubicBezTo>
                <a:cubicBezTo>
                  <a:pt x="915144" y="4770359"/>
                  <a:pt x="916496" y="4773336"/>
                  <a:pt x="919200" y="4775717"/>
                </a:cubicBezTo>
                <a:cubicBezTo>
                  <a:pt x="921904" y="4778098"/>
                  <a:pt x="925860" y="4779289"/>
                  <a:pt x="931069" y="4779289"/>
                </a:cubicBezTo>
                <a:cubicBezTo>
                  <a:pt x="936228" y="4779289"/>
                  <a:pt x="940817" y="4778160"/>
                  <a:pt x="944836" y="4775903"/>
                </a:cubicBezTo>
                <a:cubicBezTo>
                  <a:pt x="948854" y="4773646"/>
                  <a:pt x="951806" y="4770557"/>
                  <a:pt x="953691" y="4766638"/>
                </a:cubicBezTo>
                <a:cubicBezTo>
                  <a:pt x="955130" y="4763612"/>
                  <a:pt x="955849" y="4759147"/>
                  <a:pt x="955849" y="4753244"/>
                </a:cubicBezTo>
                <a:close/>
                <a:moveTo>
                  <a:pt x="3556844" y="4718269"/>
                </a:moveTo>
                <a:cubicBezTo>
                  <a:pt x="3550146" y="4718269"/>
                  <a:pt x="3544590" y="4720774"/>
                  <a:pt x="3540175" y="4725785"/>
                </a:cubicBezTo>
                <a:cubicBezTo>
                  <a:pt x="3535759" y="4730796"/>
                  <a:pt x="3533552" y="4738361"/>
                  <a:pt x="3533552" y="4748481"/>
                </a:cubicBezTo>
                <a:cubicBezTo>
                  <a:pt x="3533552" y="4758602"/>
                  <a:pt x="3535759" y="4766179"/>
                  <a:pt x="3540175" y="4771215"/>
                </a:cubicBezTo>
                <a:cubicBezTo>
                  <a:pt x="3544590" y="4776250"/>
                  <a:pt x="3550146" y="4778768"/>
                  <a:pt x="3556844" y="4778768"/>
                </a:cubicBezTo>
                <a:cubicBezTo>
                  <a:pt x="3563491" y="4778768"/>
                  <a:pt x="3569022" y="4776238"/>
                  <a:pt x="3573438" y="4771178"/>
                </a:cubicBezTo>
                <a:cubicBezTo>
                  <a:pt x="3577853" y="4766117"/>
                  <a:pt x="3580060" y="4758403"/>
                  <a:pt x="3580060" y="4748035"/>
                </a:cubicBezTo>
                <a:cubicBezTo>
                  <a:pt x="3580060" y="4738262"/>
                  <a:pt x="3577840" y="4730858"/>
                  <a:pt x="3573400" y="4725822"/>
                </a:cubicBezTo>
                <a:cubicBezTo>
                  <a:pt x="3568960" y="4720787"/>
                  <a:pt x="3563441" y="4718269"/>
                  <a:pt x="3556844" y="4718269"/>
                </a:cubicBezTo>
                <a:close/>
                <a:moveTo>
                  <a:pt x="3021211" y="4718269"/>
                </a:moveTo>
                <a:cubicBezTo>
                  <a:pt x="3015258" y="4718269"/>
                  <a:pt x="3010284" y="4720700"/>
                  <a:pt x="3006291" y="4725562"/>
                </a:cubicBezTo>
                <a:cubicBezTo>
                  <a:pt x="3002298" y="4730424"/>
                  <a:pt x="3000301" y="4738088"/>
                  <a:pt x="3000301" y="4748556"/>
                </a:cubicBezTo>
                <a:cubicBezTo>
                  <a:pt x="3000301" y="4758676"/>
                  <a:pt x="3002434" y="4766241"/>
                  <a:pt x="3006700" y="4771252"/>
                </a:cubicBezTo>
                <a:cubicBezTo>
                  <a:pt x="3010966" y="4776263"/>
                  <a:pt x="3016002" y="4778768"/>
                  <a:pt x="3021806" y="4778768"/>
                </a:cubicBezTo>
                <a:cubicBezTo>
                  <a:pt x="3027660" y="4778768"/>
                  <a:pt x="3032634" y="4776374"/>
                  <a:pt x="3036726" y="4771587"/>
                </a:cubicBezTo>
                <a:cubicBezTo>
                  <a:pt x="3040819" y="4766800"/>
                  <a:pt x="3042866" y="4759495"/>
                  <a:pt x="3042866" y="4749672"/>
                </a:cubicBezTo>
                <a:cubicBezTo>
                  <a:pt x="3042866" y="4738857"/>
                  <a:pt x="3040782" y="4730920"/>
                  <a:pt x="3036615" y="4725859"/>
                </a:cubicBezTo>
                <a:cubicBezTo>
                  <a:pt x="3032448" y="4720799"/>
                  <a:pt x="3027313" y="4718269"/>
                  <a:pt x="3021211" y="4718269"/>
                </a:cubicBezTo>
                <a:close/>
                <a:moveTo>
                  <a:pt x="2164184" y="4718269"/>
                </a:moveTo>
                <a:cubicBezTo>
                  <a:pt x="2158231" y="4718269"/>
                  <a:pt x="2153171" y="4720688"/>
                  <a:pt x="2149004" y="4725525"/>
                </a:cubicBezTo>
                <a:cubicBezTo>
                  <a:pt x="2144836" y="4730362"/>
                  <a:pt x="2142753" y="4737542"/>
                  <a:pt x="2142753" y="4747067"/>
                </a:cubicBezTo>
                <a:cubicBezTo>
                  <a:pt x="2142753" y="4757436"/>
                  <a:pt x="2144812" y="4765001"/>
                  <a:pt x="2148929" y="4769764"/>
                </a:cubicBezTo>
                <a:cubicBezTo>
                  <a:pt x="2153047" y="4774526"/>
                  <a:pt x="2158206" y="4776908"/>
                  <a:pt x="2164408" y="4776908"/>
                </a:cubicBezTo>
                <a:cubicBezTo>
                  <a:pt x="2170559" y="4776908"/>
                  <a:pt x="2175718" y="4774539"/>
                  <a:pt x="2179886" y="4769801"/>
                </a:cubicBezTo>
                <a:cubicBezTo>
                  <a:pt x="2184053" y="4765063"/>
                  <a:pt x="2186136" y="4757634"/>
                  <a:pt x="2186136" y="4747514"/>
                </a:cubicBezTo>
                <a:cubicBezTo>
                  <a:pt x="2186136" y="4737840"/>
                  <a:pt x="2183991" y="4730548"/>
                  <a:pt x="2179700" y="4725636"/>
                </a:cubicBezTo>
                <a:cubicBezTo>
                  <a:pt x="2175408" y="4720725"/>
                  <a:pt x="2170237" y="4718269"/>
                  <a:pt x="2164184" y="4718269"/>
                </a:cubicBezTo>
                <a:close/>
                <a:moveTo>
                  <a:pt x="2080468" y="4718269"/>
                </a:moveTo>
                <a:cubicBezTo>
                  <a:pt x="2073771" y="4718269"/>
                  <a:pt x="2068215" y="4720774"/>
                  <a:pt x="2063800" y="4725785"/>
                </a:cubicBezTo>
                <a:cubicBezTo>
                  <a:pt x="2059384" y="4730796"/>
                  <a:pt x="2057177" y="4738361"/>
                  <a:pt x="2057177" y="4748481"/>
                </a:cubicBezTo>
                <a:cubicBezTo>
                  <a:pt x="2057177" y="4758602"/>
                  <a:pt x="2059384" y="4766179"/>
                  <a:pt x="2063800" y="4771215"/>
                </a:cubicBezTo>
                <a:cubicBezTo>
                  <a:pt x="2068215" y="4776250"/>
                  <a:pt x="2073771" y="4778768"/>
                  <a:pt x="2080468" y="4778768"/>
                </a:cubicBezTo>
                <a:cubicBezTo>
                  <a:pt x="2087116" y="4778768"/>
                  <a:pt x="2092648" y="4776238"/>
                  <a:pt x="2097063" y="4771178"/>
                </a:cubicBezTo>
                <a:cubicBezTo>
                  <a:pt x="2101478" y="4766117"/>
                  <a:pt x="2103686" y="4758403"/>
                  <a:pt x="2103686" y="4748035"/>
                </a:cubicBezTo>
                <a:cubicBezTo>
                  <a:pt x="2103686" y="4738262"/>
                  <a:pt x="2101466" y="4730858"/>
                  <a:pt x="2097026" y="4725822"/>
                </a:cubicBezTo>
                <a:cubicBezTo>
                  <a:pt x="2092586" y="4720787"/>
                  <a:pt x="2087066" y="4718269"/>
                  <a:pt x="2080468" y="4718269"/>
                </a:cubicBezTo>
                <a:close/>
                <a:moveTo>
                  <a:pt x="1432769" y="4718269"/>
                </a:moveTo>
                <a:cubicBezTo>
                  <a:pt x="1426071" y="4718269"/>
                  <a:pt x="1420515" y="4720774"/>
                  <a:pt x="1416100" y="4725785"/>
                </a:cubicBezTo>
                <a:cubicBezTo>
                  <a:pt x="1411685" y="4730796"/>
                  <a:pt x="1409477" y="4738361"/>
                  <a:pt x="1409477" y="4748481"/>
                </a:cubicBezTo>
                <a:cubicBezTo>
                  <a:pt x="1409477" y="4758602"/>
                  <a:pt x="1411685" y="4766179"/>
                  <a:pt x="1416100" y="4771215"/>
                </a:cubicBezTo>
                <a:cubicBezTo>
                  <a:pt x="1420515" y="4776250"/>
                  <a:pt x="1426071" y="4778768"/>
                  <a:pt x="1432769" y="4778768"/>
                </a:cubicBezTo>
                <a:cubicBezTo>
                  <a:pt x="1439416" y="4778768"/>
                  <a:pt x="1444948" y="4776238"/>
                  <a:pt x="1449363" y="4771178"/>
                </a:cubicBezTo>
                <a:cubicBezTo>
                  <a:pt x="1453778" y="4766117"/>
                  <a:pt x="1455986" y="4758403"/>
                  <a:pt x="1455986" y="4748035"/>
                </a:cubicBezTo>
                <a:cubicBezTo>
                  <a:pt x="1455986" y="4738262"/>
                  <a:pt x="1453766" y="4730858"/>
                  <a:pt x="1449326" y="4725822"/>
                </a:cubicBezTo>
                <a:cubicBezTo>
                  <a:pt x="1444886" y="4720787"/>
                  <a:pt x="1439367" y="4718269"/>
                  <a:pt x="1432769" y="4718269"/>
                </a:cubicBezTo>
                <a:close/>
                <a:moveTo>
                  <a:pt x="1268611" y="4718269"/>
                </a:moveTo>
                <a:cubicBezTo>
                  <a:pt x="1262658" y="4718269"/>
                  <a:pt x="1257685" y="4720700"/>
                  <a:pt x="1253691" y="4725562"/>
                </a:cubicBezTo>
                <a:cubicBezTo>
                  <a:pt x="1249698" y="4730424"/>
                  <a:pt x="1247701" y="4738088"/>
                  <a:pt x="1247701" y="4748556"/>
                </a:cubicBezTo>
                <a:cubicBezTo>
                  <a:pt x="1247701" y="4758676"/>
                  <a:pt x="1249834" y="4766241"/>
                  <a:pt x="1254100" y="4771252"/>
                </a:cubicBezTo>
                <a:cubicBezTo>
                  <a:pt x="1258367" y="4776263"/>
                  <a:pt x="1263402" y="4778768"/>
                  <a:pt x="1269206" y="4778768"/>
                </a:cubicBezTo>
                <a:cubicBezTo>
                  <a:pt x="1275060" y="4778768"/>
                  <a:pt x="1280034" y="4776374"/>
                  <a:pt x="1284127" y="4771587"/>
                </a:cubicBezTo>
                <a:cubicBezTo>
                  <a:pt x="1288219" y="4766800"/>
                  <a:pt x="1290266" y="4759495"/>
                  <a:pt x="1290266" y="4749672"/>
                </a:cubicBezTo>
                <a:cubicBezTo>
                  <a:pt x="1290266" y="4738857"/>
                  <a:pt x="1288182" y="4730920"/>
                  <a:pt x="1284015" y="4725859"/>
                </a:cubicBezTo>
                <a:cubicBezTo>
                  <a:pt x="1279848" y="4720799"/>
                  <a:pt x="1274713" y="4718269"/>
                  <a:pt x="1268611" y="4718269"/>
                </a:cubicBezTo>
                <a:close/>
                <a:moveTo>
                  <a:pt x="802109" y="4718269"/>
                </a:moveTo>
                <a:cubicBezTo>
                  <a:pt x="796156" y="4718269"/>
                  <a:pt x="791096" y="4720688"/>
                  <a:pt x="786929" y="4725525"/>
                </a:cubicBezTo>
                <a:cubicBezTo>
                  <a:pt x="782762" y="4730362"/>
                  <a:pt x="780678" y="4737542"/>
                  <a:pt x="780678" y="4747067"/>
                </a:cubicBezTo>
                <a:cubicBezTo>
                  <a:pt x="780678" y="4757436"/>
                  <a:pt x="782737" y="4765001"/>
                  <a:pt x="786855" y="4769764"/>
                </a:cubicBezTo>
                <a:cubicBezTo>
                  <a:pt x="790972" y="4774526"/>
                  <a:pt x="796131" y="4776908"/>
                  <a:pt x="802333" y="4776908"/>
                </a:cubicBezTo>
                <a:cubicBezTo>
                  <a:pt x="808484" y="4776908"/>
                  <a:pt x="813644" y="4774539"/>
                  <a:pt x="817811" y="4769801"/>
                </a:cubicBezTo>
                <a:cubicBezTo>
                  <a:pt x="821978" y="4765063"/>
                  <a:pt x="824062" y="4757634"/>
                  <a:pt x="824062" y="4747514"/>
                </a:cubicBezTo>
                <a:cubicBezTo>
                  <a:pt x="824062" y="4737840"/>
                  <a:pt x="821916" y="4730548"/>
                  <a:pt x="817625" y="4725636"/>
                </a:cubicBezTo>
                <a:cubicBezTo>
                  <a:pt x="813333" y="4720725"/>
                  <a:pt x="808162" y="4718269"/>
                  <a:pt x="802109" y="4718269"/>
                </a:cubicBezTo>
                <a:close/>
                <a:moveTo>
                  <a:pt x="718394" y="4718269"/>
                </a:moveTo>
                <a:cubicBezTo>
                  <a:pt x="711696" y="4718269"/>
                  <a:pt x="706140" y="4720774"/>
                  <a:pt x="701725" y="4725785"/>
                </a:cubicBezTo>
                <a:cubicBezTo>
                  <a:pt x="697310" y="4730796"/>
                  <a:pt x="695102" y="4738361"/>
                  <a:pt x="695102" y="4748481"/>
                </a:cubicBezTo>
                <a:cubicBezTo>
                  <a:pt x="695102" y="4758602"/>
                  <a:pt x="697310" y="4766179"/>
                  <a:pt x="701725" y="4771215"/>
                </a:cubicBezTo>
                <a:cubicBezTo>
                  <a:pt x="706140" y="4776250"/>
                  <a:pt x="711696" y="4778768"/>
                  <a:pt x="718394" y="4778768"/>
                </a:cubicBezTo>
                <a:cubicBezTo>
                  <a:pt x="725041" y="4778768"/>
                  <a:pt x="730573" y="4776238"/>
                  <a:pt x="734988" y="4771178"/>
                </a:cubicBezTo>
                <a:cubicBezTo>
                  <a:pt x="739403" y="4766117"/>
                  <a:pt x="741611" y="4758403"/>
                  <a:pt x="741611" y="4748035"/>
                </a:cubicBezTo>
                <a:cubicBezTo>
                  <a:pt x="741611" y="4738262"/>
                  <a:pt x="739391" y="4730858"/>
                  <a:pt x="734951" y="4725822"/>
                </a:cubicBezTo>
                <a:cubicBezTo>
                  <a:pt x="730511" y="4720787"/>
                  <a:pt x="724992" y="4718269"/>
                  <a:pt x="718394" y="4718269"/>
                </a:cubicBezTo>
                <a:close/>
                <a:moveTo>
                  <a:pt x="439936" y="4718269"/>
                </a:moveTo>
                <a:cubicBezTo>
                  <a:pt x="433983" y="4718269"/>
                  <a:pt x="429010" y="4720700"/>
                  <a:pt x="425016" y="4725562"/>
                </a:cubicBezTo>
                <a:cubicBezTo>
                  <a:pt x="421023" y="4730424"/>
                  <a:pt x="419026" y="4738088"/>
                  <a:pt x="419026" y="4748556"/>
                </a:cubicBezTo>
                <a:cubicBezTo>
                  <a:pt x="419026" y="4758676"/>
                  <a:pt x="421159" y="4766241"/>
                  <a:pt x="425425" y="4771252"/>
                </a:cubicBezTo>
                <a:cubicBezTo>
                  <a:pt x="429692" y="4776263"/>
                  <a:pt x="434727" y="4778768"/>
                  <a:pt x="440531" y="4778768"/>
                </a:cubicBezTo>
                <a:cubicBezTo>
                  <a:pt x="446385" y="4778768"/>
                  <a:pt x="451359" y="4776374"/>
                  <a:pt x="455451" y="4771587"/>
                </a:cubicBezTo>
                <a:cubicBezTo>
                  <a:pt x="459544" y="4766800"/>
                  <a:pt x="461591" y="4759495"/>
                  <a:pt x="461591" y="4749672"/>
                </a:cubicBezTo>
                <a:cubicBezTo>
                  <a:pt x="461591" y="4738857"/>
                  <a:pt x="459507" y="4730920"/>
                  <a:pt x="455340" y="4725859"/>
                </a:cubicBezTo>
                <a:cubicBezTo>
                  <a:pt x="451173" y="4720799"/>
                  <a:pt x="446038" y="4718269"/>
                  <a:pt x="439936" y="4718269"/>
                </a:cubicBezTo>
                <a:close/>
                <a:moveTo>
                  <a:pt x="3233514" y="4718195"/>
                </a:moveTo>
                <a:cubicBezTo>
                  <a:pt x="3227363" y="4718195"/>
                  <a:pt x="3222191" y="4720254"/>
                  <a:pt x="3217999" y="4724371"/>
                </a:cubicBezTo>
                <a:cubicBezTo>
                  <a:pt x="3213807" y="4728489"/>
                  <a:pt x="3211488" y="4733995"/>
                  <a:pt x="3211041" y="4740891"/>
                </a:cubicBezTo>
                <a:lnTo>
                  <a:pt x="3255169" y="4740891"/>
                </a:lnTo>
                <a:cubicBezTo>
                  <a:pt x="3254574" y="4734243"/>
                  <a:pt x="3252887" y="4729258"/>
                  <a:pt x="3250109" y="4725934"/>
                </a:cubicBezTo>
                <a:cubicBezTo>
                  <a:pt x="3245842" y="4720774"/>
                  <a:pt x="3240311" y="4718195"/>
                  <a:pt x="3233514" y="4718195"/>
                </a:cubicBezTo>
                <a:close/>
                <a:moveTo>
                  <a:pt x="1948904" y="4717674"/>
                </a:moveTo>
                <a:cubicBezTo>
                  <a:pt x="1943199" y="4717674"/>
                  <a:pt x="1938152" y="4720340"/>
                  <a:pt x="1933761" y="4725673"/>
                </a:cubicBezTo>
                <a:cubicBezTo>
                  <a:pt x="1929371" y="4731006"/>
                  <a:pt x="1927176" y="4738758"/>
                  <a:pt x="1927176" y="4748928"/>
                </a:cubicBezTo>
                <a:cubicBezTo>
                  <a:pt x="1927176" y="4759098"/>
                  <a:pt x="1929234" y="4766614"/>
                  <a:pt x="1933352" y="4771475"/>
                </a:cubicBezTo>
                <a:cubicBezTo>
                  <a:pt x="1937470" y="4776337"/>
                  <a:pt x="1942455" y="4778768"/>
                  <a:pt x="1948309" y="4778768"/>
                </a:cubicBezTo>
                <a:cubicBezTo>
                  <a:pt x="1954262" y="4778768"/>
                  <a:pt x="1959360" y="4776250"/>
                  <a:pt x="1963601" y="4771215"/>
                </a:cubicBezTo>
                <a:cubicBezTo>
                  <a:pt x="1967843" y="4766179"/>
                  <a:pt x="1969964" y="4758378"/>
                  <a:pt x="1969964" y="4747812"/>
                </a:cubicBezTo>
                <a:cubicBezTo>
                  <a:pt x="1969964" y="4737741"/>
                  <a:pt x="1967892" y="4730200"/>
                  <a:pt x="1963750" y="4725190"/>
                </a:cubicBezTo>
                <a:cubicBezTo>
                  <a:pt x="1959608" y="4720179"/>
                  <a:pt x="1954659" y="4717674"/>
                  <a:pt x="1948904" y="4717674"/>
                </a:cubicBezTo>
                <a:close/>
                <a:moveTo>
                  <a:pt x="586830" y="4717674"/>
                </a:moveTo>
                <a:cubicBezTo>
                  <a:pt x="581124" y="4717674"/>
                  <a:pt x="576077" y="4720340"/>
                  <a:pt x="571686" y="4725673"/>
                </a:cubicBezTo>
                <a:cubicBezTo>
                  <a:pt x="567296" y="4731006"/>
                  <a:pt x="565101" y="4738758"/>
                  <a:pt x="565101" y="4748928"/>
                </a:cubicBezTo>
                <a:cubicBezTo>
                  <a:pt x="565101" y="4759098"/>
                  <a:pt x="567159" y="4766614"/>
                  <a:pt x="571277" y="4771475"/>
                </a:cubicBezTo>
                <a:cubicBezTo>
                  <a:pt x="575395" y="4776337"/>
                  <a:pt x="580380" y="4778768"/>
                  <a:pt x="586234" y="4778768"/>
                </a:cubicBezTo>
                <a:cubicBezTo>
                  <a:pt x="592187" y="4778768"/>
                  <a:pt x="597285" y="4776250"/>
                  <a:pt x="601526" y="4771215"/>
                </a:cubicBezTo>
                <a:cubicBezTo>
                  <a:pt x="605768" y="4766179"/>
                  <a:pt x="607889" y="4758378"/>
                  <a:pt x="607889" y="4747812"/>
                </a:cubicBezTo>
                <a:cubicBezTo>
                  <a:pt x="607889" y="4737741"/>
                  <a:pt x="605818" y="4730200"/>
                  <a:pt x="601675" y="4725190"/>
                </a:cubicBezTo>
                <a:cubicBezTo>
                  <a:pt x="597533" y="4720179"/>
                  <a:pt x="592584" y="4717674"/>
                  <a:pt x="586830" y="4717674"/>
                </a:cubicBezTo>
                <a:close/>
                <a:moveTo>
                  <a:pt x="3362920" y="4708968"/>
                </a:moveTo>
                <a:lnTo>
                  <a:pt x="3376315" y="4708968"/>
                </a:lnTo>
                <a:lnTo>
                  <a:pt x="3376315" y="4787995"/>
                </a:lnTo>
                <a:lnTo>
                  <a:pt x="3362920" y="4787995"/>
                </a:lnTo>
                <a:close/>
                <a:moveTo>
                  <a:pt x="2629495" y="4708968"/>
                </a:moveTo>
                <a:lnTo>
                  <a:pt x="2642890" y="4708968"/>
                </a:lnTo>
                <a:lnTo>
                  <a:pt x="2642890" y="4787995"/>
                </a:lnTo>
                <a:lnTo>
                  <a:pt x="2629495" y="4787995"/>
                </a:lnTo>
                <a:close/>
                <a:moveTo>
                  <a:pt x="1753196" y="4708968"/>
                </a:moveTo>
                <a:lnTo>
                  <a:pt x="1766590" y="4708968"/>
                </a:lnTo>
                <a:lnTo>
                  <a:pt x="1766590" y="4787995"/>
                </a:lnTo>
                <a:lnTo>
                  <a:pt x="1753196" y="4787995"/>
                </a:lnTo>
                <a:close/>
                <a:moveTo>
                  <a:pt x="1610321" y="4708968"/>
                </a:moveTo>
                <a:lnTo>
                  <a:pt x="1623715" y="4708968"/>
                </a:lnTo>
                <a:lnTo>
                  <a:pt x="1623715" y="4787995"/>
                </a:lnTo>
                <a:lnTo>
                  <a:pt x="1610321" y="4787995"/>
                </a:lnTo>
                <a:close/>
                <a:moveTo>
                  <a:pt x="1200746" y="4708968"/>
                </a:moveTo>
                <a:lnTo>
                  <a:pt x="1214140" y="4708968"/>
                </a:lnTo>
                <a:lnTo>
                  <a:pt x="1214140" y="4787995"/>
                </a:lnTo>
                <a:lnTo>
                  <a:pt x="1200746" y="4787995"/>
                </a:lnTo>
                <a:close/>
                <a:moveTo>
                  <a:pt x="295871" y="4708968"/>
                </a:moveTo>
                <a:lnTo>
                  <a:pt x="309265" y="4708968"/>
                </a:lnTo>
                <a:lnTo>
                  <a:pt x="309265" y="4787995"/>
                </a:lnTo>
                <a:lnTo>
                  <a:pt x="295871" y="4787995"/>
                </a:lnTo>
                <a:close/>
                <a:moveTo>
                  <a:pt x="3556844" y="4707182"/>
                </a:moveTo>
                <a:cubicBezTo>
                  <a:pt x="3567708" y="4707182"/>
                  <a:pt x="3576588" y="4710741"/>
                  <a:pt x="3583484" y="4717860"/>
                </a:cubicBezTo>
                <a:cubicBezTo>
                  <a:pt x="3590379" y="4724979"/>
                  <a:pt x="3593827" y="4734814"/>
                  <a:pt x="3593827" y="4747365"/>
                </a:cubicBezTo>
                <a:cubicBezTo>
                  <a:pt x="3593827" y="4757535"/>
                  <a:pt x="3592302" y="4765535"/>
                  <a:pt x="3589251" y="4771364"/>
                </a:cubicBezTo>
                <a:cubicBezTo>
                  <a:pt x="3586200" y="4777193"/>
                  <a:pt x="3581760" y="4781720"/>
                  <a:pt x="3575930" y="4784944"/>
                </a:cubicBezTo>
                <a:cubicBezTo>
                  <a:pt x="3570101" y="4788169"/>
                  <a:pt x="3563739" y="4789781"/>
                  <a:pt x="3556844" y="4789781"/>
                </a:cubicBezTo>
                <a:cubicBezTo>
                  <a:pt x="3545780" y="4789781"/>
                  <a:pt x="3536838" y="4786234"/>
                  <a:pt x="3530017" y="4779140"/>
                </a:cubicBezTo>
                <a:cubicBezTo>
                  <a:pt x="3523196" y="4772046"/>
                  <a:pt x="3519785" y="4761826"/>
                  <a:pt x="3519785" y="4748481"/>
                </a:cubicBezTo>
                <a:cubicBezTo>
                  <a:pt x="3519785" y="4733847"/>
                  <a:pt x="3523853" y="4723007"/>
                  <a:pt x="3531989" y="4715962"/>
                </a:cubicBezTo>
                <a:cubicBezTo>
                  <a:pt x="3538786" y="4710109"/>
                  <a:pt x="3547070" y="4707182"/>
                  <a:pt x="3556844" y="4707182"/>
                </a:cubicBezTo>
                <a:close/>
                <a:moveTo>
                  <a:pt x="3233366" y="4707182"/>
                </a:moveTo>
                <a:cubicBezTo>
                  <a:pt x="3243932" y="4707182"/>
                  <a:pt x="3252564" y="4710778"/>
                  <a:pt x="3259262" y="4717972"/>
                </a:cubicBezTo>
                <a:cubicBezTo>
                  <a:pt x="3265959" y="4725165"/>
                  <a:pt x="3269308" y="4735285"/>
                  <a:pt x="3269308" y="4748333"/>
                </a:cubicBezTo>
                <a:cubicBezTo>
                  <a:pt x="3269308" y="4749126"/>
                  <a:pt x="3269282" y="4750317"/>
                  <a:pt x="3269233" y="4751904"/>
                </a:cubicBezTo>
                <a:lnTo>
                  <a:pt x="3210297" y="4751904"/>
                </a:lnTo>
                <a:cubicBezTo>
                  <a:pt x="3210793" y="4760586"/>
                  <a:pt x="3213249" y="4767234"/>
                  <a:pt x="3217664" y="4771847"/>
                </a:cubicBezTo>
                <a:cubicBezTo>
                  <a:pt x="3222079" y="4776461"/>
                  <a:pt x="3227586" y="4778768"/>
                  <a:pt x="3234184" y="4778768"/>
                </a:cubicBezTo>
                <a:cubicBezTo>
                  <a:pt x="3239095" y="4778768"/>
                  <a:pt x="3243287" y="4777478"/>
                  <a:pt x="3246760" y="4774898"/>
                </a:cubicBezTo>
                <a:cubicBezTo>
                  <a:pt x="3250232" y="4772319"/>
                  <a:pt x="3252986" y="4768201"/>
                  <a:pt x="3255020" y="4762546"/>
                </a:cubicBezTo>
                <a:lnTo>
                  <a:pt x="3268861" y="4764257"/>
                </a:lnTo>
                <a:cubicBezTo>
                  <a:pt x="3266678" y="4772343"/>
                  <a:pt x="3262635" y="4778619"/>
                  <a:pt x="3256732" y="4783084"/>
                </a:cubicBezTo>
                <a:cubicBezTo>
                  <a:pt x="3250828" y="4787549"/>
                  <a:pt x="3243287" y="4789781"/>
                  <a:pt x="3234110" y="4789781"/>
                </a:cubicBezTo>
                <a:cubicBezTo>
                  <a:pt x="3222550" y="4789781"/>
                  <a:pt x="3213385" y="4786222"/>
                  <a:pt x="3206614" y="4779103"/>
                </a:cubicBezTo>
                <a:cubicBezTo>
                  <a:pt x="3199842" y="4771984"/>
                  <a:pt x="3196456" y="4762000"/>
                  <a:pt x="3196456" y="4749151"/>
                </a:cubicBezTo>
                <a:cubicBezTo>
                  <a:pt x="3196456" y="4735856"/>
                  <a:pt x="3199879" y="4725537"/>
                  <a:pt x="3206725" y="4718195"/>
                </a:cubicBezTo>
                <a:cubicBezTo>
                  <a:pt x="3213571" y="4710853"/>
                  <a:pt x="3222451" y="4707182"/>
                  <a:pt x="3233366" y="4707182"/>
                </a:cubicBezTo>
                <a:close/>
                <a:moveTo>
                  <a:pt x="3150692" y="4707182"/>
                </a:moveTo>
                <a:cubicBezTo>
                  <a:pt x="3156892" y="4707182"/>
                  <a:pt x="3162337" y="4708075"/>
                  <a:pt x="3167025" y="4709860"/>
                </a:cubicBezTo>
                <a:cubicBezTo>
                  <a:pt x="3171714" y="4711646"/>
                  <a:pt x="3175174" y="4714065"/>
                  <a:pt x="3177406" y="4717116"/>
                </a:cubicBezTo>
                <a:cubicBezTo>
                  <a:pt x="3179638" y="4720167"/>
                  <a:pt x="3181176" y="4724247"/>
                  <a:pt x="3182020" y="4729357"/>
                </a:cubicBezTo>
                <a:lnTo>
                  <a:pt x="3168923" y="4731143"/>
                </a:lnTo>
                <a:cubicBezTo>
                  <a:pt x="3168328" y="4727075"/>
                  <a:pt x="3166604" y="4723900"/>
                  <a:pt x="3163751" y="4721618"/>
                </a:cubicBezTo>
                <a:cubicBezTo>
                  <a:pt x="3160898" y="4719336"/>
                  <a:pt x="3156868" y="4718195"/>
                  <a:pt x="3151659" y="4718195"/>
                </a:cubicBezTo>
                <a:cubicBezTo>
                  <a:pt x="3145507" y="4718195"/>
                  <a:pt x="3141117" y="4719212"/>
                  <a:pt x="3138488" y="4721246"/>
                </a:cubicBezTo>
                <a:cubicBezTo>
                  <a:pt x="3135858" y="4723280"/>
                  <a:pt x="3134544" y="4725661"/>
                  <a:pt x="3134544" y="4728390"/>
                </a:cubicBezTo>
                <a:cubicBezTo>
                  <a:pt x="3134544" y="4730126"/>
                  <a:pt x="3135089" y="4731689"/>
                  <a:pt x="3136181" y="4733078"/>
                </a:cubicBezTo>
                <a:cubicBezTo>
                  <a:pt x="3137272" y="4734516"/>
                  <a:pt x="3138984" y="4735707"/>
                  <a:pt x="3141315" y="4736650"/>
                </a:cubicBezTo>
                <a:cubicBezTo>
                  <a:pt x="3142655" y="4737146"/>
                  <a:pt x="3146599" y="4738287"/>
                  <a:pt x="3153147" y="4740073"/>
                </a:cubicBezTo>
                <a:cubicBezTo>
                  <a:pt x="3162622" y="4742603"/>
                  <a:pt x="3169233" y="4744674"/>
                  <a:pt x="3172978" y="4746286"/>
                </a:cubicBezTo>
                <a:cubicBezTo>
                  <a:pt x="3176724" y="4747898"/>
                  <a:pt x="3179663" y="4750242"/>
                  <a:pt x="3181796" y="4753318"/>
                </a:cubicBezTo>
                <a:cubicBezTo>
                  <a:pt x="3183930" y="4756394"/>
                  <a:pt x="3184996" y="4760214"/>
                  <a:pt x="3184996" y="4764778"/>
                </a:cubicBezTo>
                <a:cubicBezTo>
                  <a:pt x="3184996" y="4769243"/>
                  <a:pt x="3183694" y="4773447"/>
                  <a:pt x="3181090" y="4777391"/>
                </a:cubicBezTo>
                <a:cubicBezTo>
                  <a:pt x="3178485" y="4781335"/>
                  <a:pt x="3174727" y="4784386"/>
                  <a:pt x="3169816" y="4786544"/>
                </a:cubicBezTo>
                <a:cubicBezTo>
                  <a:pt x="3164904" y="4788702"/>
                  <a:pt x="3159348" y="4789781"/>
                  <a:pt x="3153147" y="4789781"/>
                </a:cubicBezTo>
                <a:cubicBezTo>
                  <a:pt x="3142878" y="4789781"/>
                  <a:pt x="3135052" y="4787648"/>
                  <a:pt x="3129670" y="4783382"/>
                </a:cubicBezTo>
                <a:cubicBezTo>
                  <a:pt x="3124287" y="4779115"/>
                  <a:pt x="3120852" y="4772790"/>
                  <a:pt x="3119363" y="4764406"/>
                </a:cubicBezTo>
                <a:lnTo>
                  <a:pt x="3132609" y="4762322"/>
                </a:lnTo>
                <a:cubicBezTo>
                  <a:pt x="3133353" y="4767631"/>
                  <a:pt x="3135424" y="4771699"/>
                  <a:pt x="3138822" y="4774526"/>
                </a:cubicBezTo>
                <a:cubicBezTo>
                  <a:pt x="3142220" y="4777354"/>
                  <a:pt x="3146971" y="4778768"/>
                  <a:pt x="3153073" y="4778768"/>
                </a:cubicBezTo>
                <a:cubicBezTo>
                  <a:pt x="3159224" y="4778768"/>
                  <a:pt x="3163788" y="4777515"/>
                  <a:pt x="3166765" y="4775010"/>
                </a:cubicBezTo>
                <a:cubicBezTo>
                  <a:pt x="3169742" y="4772505"/>
                  <a:pt x="3171230" y="4769565"/>
                  <a:pt x="3171230" y="4766192"/>
                </a:cubicBezTo>
                <a:cubicBezTo>
                  <a:pt x="3171230" y="4763166"/>
                  <a:pt x="3169915" y="4760784"/>
                  <a:pt x="3167286" y="4759048"/>
                </a:cubicBezTo>
                <a:cubicBezTo>
                  <a:pt x="3165450" y="4757858"/>
                  <a:pt x="3160886" y="4756344"/>
                  <a:pt x="3153594" y="4754509"/>
                </a:cubicBezTo>
                <a:cubicBezTo>
                  <a:pt x="3143771" y="4752028"/>
                  <a:pt x="3136962" y="4749883"/>
                  <a:pt x="3133167" y="4748072"/>
                </a:cubicBezTo>
                <a:cubicBezTo>
                  <a:pt x="3129372" y="4746261"/>
                  <a:pt x="3126494" y="4743756"/>
                  <a:pt x="3124535" y="4740556"/>
                </a:cubicBezTo>
                <a:cubicBezTo>
                  <a:pt x="3122575" y="4737356"/>
                  <a:pt x="3121596" y="4733822"/>
                  <a:pt x="3121596" y="4729952"/>
                </a:cubicBezTo>
                <a:cubicBezTo>
                  <a:pt x="3121596" y="4726430"/>
                  <a:pt x="3122402" y="4723168"/>
                  <a:pt x="3124014" y="4720167"/>
                </a:cubicBezTo>
                <a:cubicBezTo>
                  <a:pt x="3125626" y="4717165"/>
                  <a:pt x="3127821" y="4714673"/>
                  <a:pt x="3130600" y="4712688"/>
                </a:cubicBezTo>
                <a:cubicBezTo>
                  <a:pt x="3132683" y="4711150"/>
                  <a:pt x="3135523" y="4709848"/>
                  <a:pt x="3139120" y="4708781"/>
                </a:cubicBezTo>
                <a:cubicBezTo>
                  <a:pt x="3142717" y="4707715"/>
                  <a:pt x="3146574" y="4707182"/>
                  <a:pt x="3150692" y="4707182"/>
                </a:cubicBezTo>
                <a:close/>
                <a:moveTo>
                  <a:pt x="2952378" y="4707182"/>
                </a:moveTo>
                <a:cubicBezTo>
                  <a:pt x="2957140" y="4707182"/>
                  <a:pt x="2961518" y="4708037"/>
                  <a:pt x="2965512" y="4709749"/>
                </a:cubicBezTo>
                <a:cubicBezTo>
                  <a:pt x="2969506" y="4711460"/>
                  <a:pt x="2972494" y="4713705"/>
                  <a:pt x="2974479" y="4716483"/>
                </a:cubicBezTo>
                <a:cubicBezTo>
                  <a:pt x="2976464" y="4719261"/>
                  <a:pt x="2977852" y="4722560"/>
                  <a:pt x="2978646" y="4726380"/>
                </a:cubicBezTo>
                <a:cubicBezTo>
                  <a:pt x="2979142" y="4728861"/>
                  <a:pt x="2979390" y="4733202"/>
                  <a:pt x="2979390" y="4739403"/>
                </a:cubicBezTo>
                <a:lnTo>
                  <a:pt x="2979390" y="4787995"/>
                </a:lnTo>
                <a:lnTo>
                  <a:pt x="2965996" y="4787995"/>
                </a:lnTo>
                <a:lnTo>
                  <a:pt x="2965996" y="4739924"/>
                </a:lnTo>
                <a:cubicBezTo>
                  <a:pt x="2965996" y="4734467"/>
                  <a:pt x="2965475" y="4730386"/>
                  <a:pt x="2964433" y="4727683"/>
                </a:cubicBezTo>
                <a:cubicBezTo>
                  <a:pt x="2963391" y="4724979"/>
                  <a:pt x="2961543" y="4722821"/>
                  <a:pt x="2958889" y="4721209"/>
                </a:cubicBezTo>
                <a:cubicBezTo>
                  <a:pt x="2956235" y="4719596"/>
                  <a:pt x="2953122" y="4718790"/>
                  <a:pt x="2949550" y="4718790"/>
                </a:cubicBezTo>
                <a:cubicBezTo>
                  <a:pt x="2943845" y="4718790"/>
                  <a:pt x="2938921" y="4720601"/>
                  <a:pt x="2934779" y="4724222"/>
                </a:cubicBezTo>
                <a:cubicBezTo>
                  <a:pt x="2930636" y="4727844"/>
                  <a:pt x="2928566" y="4734715"/>
                  <a:pt x="2928566" y="4744835"/>
                </a:cubicBezTo>
                <a:lnTo>
                  <a:pt x="2928566" y="4787995"/>
                </a:lnTo>
                <a:lnTo>
                  <a:pt x="2915171" y="4787995"/>
                </a:lnTo>
                <a:lnTo>
                  <a:pt x="2915171" y="4708968"/>
                </a:lnTo>
                <a:lnTo>
                  <a:pt x="2927226" y="4708968"/>
                </a:lnTo>
                <a:lnTo>
                  <a:pt x="2927226" y="4720204"/>
                </a:lnTo>
                <a:cubicBezTo>
                  <a:pt x="2933030" y="4711522"/>
                  <a:pt x="2941414" y="4707182"/>
                  <a:pt x="2952378" y="4707182"/>
                </a:cubicBezTo>
                <a:close/>
                <a:moveTo>
                  <a:pt x="2862858" y="4707182"/>
                </a:moveTo>
                <a:cubicBezTo>
                  <a:pt x="2869604" y="4707182"/>
                  <a:pt x="2875086" y="4707975"/>
                  <a:pt x="2879304" y="4709563"/>
                </a:cubicBezTo>
                <a:cubicBezTo>
                  <a:pt x="2883520" y="4711150"/>
                  <a:pt x="2886621" y="4713147"/>
                  <a:pt x="2888605" y="4715553"/>
                </a:cubicBezTo>
                <a:cubicBezTo>
                  <a:pt x="2890589" y="4717959"/>
                  <a:pt x="2891978" y="4720998"/>
                  <a:pt x="2892772" y="4724669"/>
                </a:cubicBezTo>
                <a:cubicBezTo>
                  <a:pt x="2893219" y="4726951"/>
                  <a:pt x="2893442" y="4731068"/>
                  <a:pt x="2893442" y="4737022"/>
                </a:cubicBezTo>
                <a:lnTo>
                  <a:pt x="2893442" y="4754881"/>
                </a:lnTo>
                <a:cubicBezTo>
                  <a:pt x="2893442" y="4767333"/>
                  <a:pt x="2893727" y="4775208"/>
                  <a:pt x="2894298" y="4778507"/>
                </a:cubicBezTo>
                <a:cubicBezTo>
                  <a:pt x="2894868" y="4781806"/>
                  <a:pt x="2895997" y="4784969"/>
                  <a:pt x="2897684" y="4787995"/>
                </a:cubicBezTo>
                <a:lnTo>
                  <a:pt x="2883694" y="4787995"/>
                </a:lnTo>
                <a:cubicBezTo>
                  <a:pt x="2882305" y="4785217"/>
                  <a:pt x="2881412" y="4781968"/>
                  <a:pt x="2881015" y="4778247"/>
                </a:cubicBezTo>
                <a:cubicBezTo>
                  <a:pt x="2876054" y="4782464"/>
                  <a:pt x="2871279" y="4785440"/>
                  <a:pt x="2866690" y="4787177"/>
                </a:cubicBezTo>
                <a:cubicBezTo>
                  <a:pt x="2862101" y="4788913"/>
                  <a:pt x="2857178" y="4789781"/>
                  <a:pt x="2851919" y="4789781"/>
                </a:cubicBezTo>
                <a:cubicBezTo>
                  <a:pt x="2843237" y="4789781"/>
                  <a:pt x="2836565" y="4787660"/>
                  <a:pt x="2831902" y="4783419"/>
                </a:cubicBezTo>
                <a:cubicBezTo>
                  <a:pt x="2827238" y="4779177"/>
                  <a:pt x="2824907" y="4773757"/>
                  <a:pt x="2824907" y="4767159"/>
                </a:cubicBezTo>
                <a:cubicBezTo>
                  <a:pt x="2824907" y="4763290"/>
                  <a:pt x="2825787" y="4759755"/>
                  <a:pt x="2827548" y="4756555"/>
                </a:cubicBezTo>
                <a:cubicBezTo>
                  <a:pt x="2829309" y="4753355"/>
                  <a:pt x="2831616" y="4750788"/>
                  <a:pt x="2834469" y="4748853"/>
                </a:cubicBezTo>
                <a:cubicBezTo>
                  <a:pt x="2837321" y="4746919"/>
                  <a:pt x="2840534" y="4745455"/>
                  <a:pt x="2844106" y="4744463"/>
                </a:cubicBezTo>
                <a:cubicBezTo>
                  <a:pt x="2846735" y="4743768"/>
                  <a:pt x="2850704" y="4743099"/>
                  <a:pt x="2856012" y="4742454"/>
                </a:cubicBezTo>
                <a:cubicBezTo>
                  <a:pt x="2866826" y="4741164"/>
                  <a:pt x="2874789" y="4739626"/>
                  <a:pt x="2879899" y="4737840"/>
                </a:cubicBezTo>
                <a:cubicBezTo>
                  <a:pt x="2879948" y="4736005"/>
                  <a:pt x="2879973" y="4734839"/>
                  <a:pt x="2879973" y="4734343"/>
                </a:cubicBezTo>
                <a:cubicBezTo>
                  <a:pt x="2879973" y="4728886"/>
                  <a:pt x="2878708" y="4725041"/>
                  <a:pt x="2876178" y="4722809"/>
                </a:cubicBezTo>
                <a:cubicBezTo>
                  <a:pt x="2872755" y="4719782"/>
                  <a:pt x="2867670" y="4718269"/>
                  <a:pt x="2860923" y="4718269"/>
                </a:cubicBezTo>
                <a:cubicBezTo>
                  <a:pt x="2854622" y="4718269"/>
                  <a:pt x="2849972" y="4719373"/>
                  <a:pt x="2846970" y="4721581"/>
                </a:cubicBezTo>
                <a:cubicBezTo>
                  <a:pt x="2843969" y="4723788"/>
                  <a:pt x="2841749" y="4727695"/>
                  <a:pt x="2840310" y="4733301"/>
                </a:cubicBezTo>
                <a:lnTo>
                  <a:pt x="2827214" y="4731515"/>
                </a:lnTo>
                <a:cubicBezTo>
                  <a:pt x="2828404" y="4725909"/>
                  <a:pt x="2830364" y="4721382"/>
                  <a:pt x="2833092" y="4717934"/>
                </a:cubicBezTo>
                <a:cubicBezTo>
                  <a:pt x="2835820" y="4714487"/>
                  <a:pt x="2839764" y="4711832"/>
                  <a:pt x="2844924" y="4709972"/>
                </a:cubicBezTo>
                <a:cubicBezTo>
                  <a:pt x="2850083" y="4708112"/>
                  <a:pt x="2856061" y="4707182"/>
                  <a:pt x="2862858" y="4707182"/>
                </a:cubicBezTo>
                <a:close/>
                <a:moveTo>
                  <a:pt x="2693492" y="4707182"/>
                </a:moveTo>
                <a:cubicBezTo>
                  <a:pt x="2699692" y="4707182"/>
                  <a:pt x="2705137" y="4708075"/>
                  <a:pt x="2709825" y="4709860"/>
                </a:cubicBezTo>
                <a:cubicBezTo>
                  <a:pt x="2714514" y="4711646"/>
                  <a:pt x="2717974" y="4714065"/>
                  <a:pt x="2720206" y="4717116"/>
                </a:cubicBezTo>
                <a:cubicBezTo>
                  <a:pt x="2722438" y="4720167"/>
                  <a:pt x="2723976" y="4724247"/>
                  <a:pt x="2724820" y="4729357"/>
                </a:cubicBezTo>
                <a:lnTo>
                  <a:pt x="2711723" y="4731143"/>
                </a:lnTo>
                <a:cubicBezTo>
                  <a:pt x="2711128" y="4727075"/>
                  <a:pt x="2709404" y="4723900"/>
                  <a:pt x="2706551" y="4721618"/>
                </a:cubicBezTo>
                <a:cubicBezTo>
                  <a:pt x="2703698" y="4719336"/>
                  <a:pt x="2699668" y="4718195"/>
                  <a:pt x="2694459" y="4718195"/>
                </a:cubicBezTo>
                <a:cubicBezTo>
                  <a:pt x="2688307" y="4718195"/>
                  <a:pt x="2683917" y="4719212"/>
                  <a:pt x="2681288" y="4721246"/>
                </a:cubicBezTo>
                <a:cubicBezTo>
                  <a:pt x="2678658" y="4723280"/>
                  <a:pt x="2677344" y="4725661"/>
                  <a:pt x="2677344" y="4728390"/>
                </a:cubicBezTo>
                <a:cubicBezTo>
                  <a:pt x="2677344" y="4730126"/>
                  <a:pt x="2677889" y="4731689"/>
                  <a:pt x="2678981" y="4733078"/>
                </a:cubicBezTo>
                <a:cubicBezTo>
                  <a:pt x="2680072" y="4734516"/>
                  <a:pt x="2681784" y="4735707"/>
                  <a:pt x="2684115" y="4736650"/>
                </a:cubicBezTo>
                <a:cubicBezTo>
                  <a:pt x="2685455" y="4737146"/>
                  <a:pt x="2689399" y="4738287"/>
                  <a:pt x="2695947" y="4740073"/>
                </a:cubicBezTo>
                <a:cubicBezTo>
                  <a:pt x="2705422" y="4742603"/>
                  <a:pt x="2712033" y="4744674"/>
                  <a:pt x="2715778" y="4746286"/>
                </a:cubicBezTo>
                <a:cubicBezTo>
                  <a:pt x="2719524" y="4747898"/>
                  <a:pt x="2722463" y="4750242"/>
                  <a:pt x="2724596" y="4753318"/>
                </a:cubicBezTo>
                <a:cubicBezTo>
                  <a:pt x="2726730" y="4756394"/>
                  <a:pt x="2727796" y="4760214"/>
                  <a:pt x="2727796" y="4764778"/>
                </a:cubicBezTo>
                <a:cubicBezTo>
                  <a:pt x="2727796" y="4769243"/>
                  <a:pt x="2726494" y="4773447"/>
                  <a:pt x="2723890" y="4777391"/>
                </a:cubicBezTo>
                <a:cubicBezTo>
                  <a:pt x="2721285" y="4781335"/>
                  <a:pt x="2717527" y="4784386"/>
                  <a:pt x="2712616" y="4786544"/>
                </a:cubicBezTo>
                <a:cubicBezTo>
                  <a:pt x="2707704" y="4788702"/>
                  <a:pt x="2702148" y="4789781"/>
                  <a:pt x="2695947" y="4789781"/>
                </a:cubicBezTo>
                <a:cubicBezTo>
                  <a:pt x="2685678" y="4789781"/>
                  <a:pt x="2677852" y="4787648"/>
                  <a:pt x="2672470" y="4783382"/>
                </a:cubicBezTo>
                <a:cubicBezTo>
                  <a:pt x="2667087" y="4779115"/>
                  <a:pt x="2663652" y="4772790"/>
                  <a:pt x="2662163" y="4764406"/>
                </a:cubicBezTo>
                <a:lnTo>
                  <a:pt x="2675409" y="4762322"/>
                </a:lnTo>
                <a:cubicBezTo>
                  <a:pt x="2676153" y="4767631"/>
                  <a:pt x="2678224" y="4771699"/>
                  <a:pt x="2681622" y="4774526"/>
                </a:cubicBezTo>
                <a:cubicBezTo>
                  <a:pt x="2685020" y="4777354"/>
                  <a:pt x="2689771" y="4778768"/>
                  <a:pt x="2695873" y="4778768"/>
                </a:cubicBezTo>
                <a:cubicBezTo>
                  <a:pt x="2702024" y="4778768"/>
                  <a:pt x="2706588" y="4777515"/>
                  <a:pt x="2709565" y="4775010"/>
                </a:cubicBezTo>
                <a:cubicBezTo>
                  <a:pt x="2712542" y="4772505"/>
                  <a:pt x="2714030" y="4769565"/>
                  <a:pt x="2714030" y="4766192"/>
                </a:cubicBezTo>
                <a:cubicBezTo>
                  <a:pt x="2714030" y="4763166"/>
                  <a:pt x="2712715" y="4760784"/>
                  <a:pt x="2710086" y="4759048"/>
                </a:cubicBezTo>
                <a:cubicBezTo>
                  <a:pt x="2708250" y="4757858"/>
                  <a:pt x="2703686" y="4756344"/>
                  <a:pt x="2696394" y="4754509"/>
                </a:cubicBezTo>
                <a:cubicBezTo>
                  <a:pt x="2686571" y="4752028"/>
                  <a:pt x="2679762" y="4749883"/>
                  <a:pt x="2675967" y="4748072"/>
                </a:cubicBezTo>
                <a:cubicBezTo>
                  <a:pt x="2672172" y="4746261"/>
                  <a:pt x="2669294" y="4743756"/>
                  <a:pt x="2667335" y="4740556"/>
                </a:cubicBezTo>
                <a:cubicBezTo>
                  <a:pt x="2665375" y="4737356"/>
                  <a:pt x="2664396" y="4733822"/>
                  <a:pt x="2664396" y="4729952"/>
                </a:cubicBezTo>
                <a:cubicBezTo>
                  <a:pt x="2664396" y="4726430"/>
                  <a:pt x="2665202" y="4723168"/>
                  <a:pt x="2666814" y="4720167"/>
                </a:cubicBezTo>
                <a:cubicBezTo>
                  <a:pt x="2668426" y="4717165"/>
                  <a:pt x="2670621" y="4714673"/>
                  <a:pt x="2673400" y="4712688"/>
                </a:cubicBezTo>
                <a:cubicBezTo>
                  <a:pt x="2675483" y="4711150"/>
                  <a:pt x="2678323" y="4709848"/>
                  <a:pt x="2681920" y="4708781"/>
                </a:cubicBezTo>
                <a:cubicBezTo>
                  <a:pt x="2685517" y="4707715"/>
                  <a:pt x="2689374" y="4707182"/>
                  <a:pt x="2693492" y="4707182"/>
                </a:cubicBezTo>
                <a:close/>
                <a:moveTo>
                  <a:pt x="2502992" y="4707182"/>
                </a:moveTo>
                <a:cubicBezTo>
                  <a:pt x="2509192" y="4707182"/>
                  <a:pt x="2514637" y="4708075"/>
                  <a:pt x="2519325" y="4709860"/>
                </a:cubicBezTo>
                <a:cubicBezTo>
                  <a:pt x="2524014" y="4711646"/>
                  <a:pt x="2527474" y="4714065"/>
                  <a:pt x="2529706" y="4717116"/>
                </a:cubicBezTo>
                <a:cubicBezTo>
                  <a:pt x="2531938" y="4720167"/>
                  <a:pt x="2533476" y="4724247"/>
                  <a:pt x="2534320" y="4729357"/>
                </a:cubicBezTo>
                <a:lnTo>
                  <a:pt x="2521223" y="4731143"/>
                </a:lnTo>
                <a:cubicBezTo>
                  <a:pt x="2520628" y="4727075"/>
                  <a:pt x="2518904" y="4723900"/>
                  <a:pt x="2516051" y="4721618"/>
                </a:cubicBezTo>
                <a:cubicBezTo>
                  <a:pt x="2513199" y="4719336"/>
                  <a:pt x="2509168" y="4718195"/>
                  <a:pt x="2503959" y="4718195"/>
                </a:cubicBezTo>
                <a:cubicBezTo>
                  <a:pt x="2497807" y="4718195"/>
                  <a:pt x="2493417" y="4719212"/>
                  <a:pt x="2490788" y="4721246"/>
                </a:cubicBezTo>
                <a:cubicBezTo>
                  <a:pt x="2488158" y="4723280"/>
                  <a:pt x="2486844" y="4725661"/>
                  <a:pt x="2486844" y="4728390"/>
                </a:cubicBezTo>
                <a:cubicBezTo>
                  <a:pt x="2486844" y="4730126"/>
                  <a:pt x="2487389" y="4731689"/>
                  <a:pt x="2488481" y="4733078"/>
                </a:cubicBezTo>
                <a:cubicBezTo>
                  <a:pt x="2489572" y="4734516"/>
                  <a:pt x="2491284" y="4735707"/>
                  <a:pt x="2493615" y="4736650"/>
                </a:cubicBezTo>
                <a:cubicBezTo>
                  <a:pt x="2494955" y="4737146"/>
                  <a:pt x="2498899" y="4738287"/>
                  <a:pt x="2505447" y="4740073"/>
                </a:cubicBezTo>
                <a:cubicBezTo>
                  <a:pt x="2514922" y="4742603"/>
                  <a:pt x="2521533" y="4744674"/>
                  <a:pt x="2525278" y="4746286"/>
                </a:cubicBezTo>
                <a:cubicBezTo>
                  <a:pt x="2529024" y="4747898"/>
                  <a:pt x="2531963" y="4750242"/>
                  <a:pt x="2534096" y="4753318"/>
                </a:cubicBezTo>
                <a:cubicBezTo>
                  <a:pt x="2536230" y="4756394"/>
                  <a:pt x="2537296" y="4760214"/>
                  <a:pt x="2537296" y="4764778"/>
                </a:cubicBezTo>
                <a:cubicBezTo>
                  <a:pt x="2537296" y="4769243"/>
                  <a:pt x="2535994" y="4773447"/>
                  <a:pt x="2533390" y="4777391"/>
                </a:cubicBezTo>
                <a:cubicBezTo>
                  <a:pt x="2530785" y="4781335"/>
                  <a:pt x="2527027" y="4784386"/>
                  <a:pt x="2522116" y="4786544"/>
                </a:cubicBezTo>
                <a:cubicBezTo>
                  <a:pt x="2517204" y="4788702"/>
                  <a:pt x="2511648" y="4789781"/>
                  <a:pt x="2505447" y="4789781"/>
                </a:cubicBezTo>
                <a:cubicBezTo>
                  <a:pt x="2495178" y="4789781"/>
                  <a:pt x="2487352" y="4787648"/>
                  <a:pt x="2481970" y="4783382"/>
                </a:cubicBezTo>
                <a:cubicBezTo>
                  <a:pt x="2476587" y="4779115"/>
                  <a:pt x="2473152" y="4772790"/>
                  <a:pt x="2471663" y="4764406"/>
                </a:cubicBezTo>
                <a:lnTo>
                  <a:pt x="2484909" y="4762322"/>
                </a:lnTo>
                <a:cubicBezTo>
                  <a:pt x="2485653" y="4767631"/>
                  <a:pt x="2487724" y="4771699"/>
                  <a:pt x="2491122" y="4774526"/>
                </a:cubicBezTo>
                <a:cubicBezTo>
                  <a:pt x="2494521" y="4777354"/>
                  <a:pt x="2499271" y="4778768"/>
                  <a:pt x="2505373" y="4778768"/>
                </a:cubicBezTo>
                <a:cubicBezTo>
                  <a:pt x="2511524" y="4778768"/>
                  <a:pt x="2516088" y="4777515"/>
                  <a:pt x="2519065" y="4775010"/>
                </a:cubicBezTo>
                <a:cubicBezTo>
                  <a:pt x="2522042" y="4772505"/>
                  <a:pt x="2523530" y="4769565"/>
                  <a:pt x="2523530" y="4766192"/>
                </a:cubicBezTo>
                <a:cubicBezTo>
                  <a:pt x="2523530" y="4763166"/>
                  <a:pt x="2522215" y="4760784"/>
                  <a:pt x="2519586" y="4759048"/>
                </a:cubicBezTo>
                <a:cubicBezTo>
                  <a:pt x="2517750" y="4757858"/>
                  <a:pt x="2513186" y="4756344"/>
                  <a:pt x="2505894" y="4754509"/>
                </a:cubicBezTo>
                <a:cubicBezTo>
                  <a:pt x="2496071" y="4752028"/>
                  <a:pt x="2489262" y="4749883"/>
                  <a:pt x="2485467" y="4748072"/>
                </a:cubicBezTo>
                <a:cubicBezTo>
                  <a:pt x="2481672" y="4746261"/>
                  <a:pt x="2478794" y="4743756"/>
                  <a:pt x="2476835" y="4740556"/>
                </a:cubicBezTo>
                <a:cubicBezTo>
                  <a:pt x="2474876" y="4737356"/>
                  <a:pt x="2473896" y="4733822"/>
                  <a:pt x="2473896" y="4729952"/>
                </a:cubicBezTo>
                <a:cubicBezTo>
                  <a:pt x="2473896" y="4726430"/>
                  <a:pt x="2474702" y="4723168"/>
                  <a:pt x="2476314" y="4720167"/>
                </a:cubicBezTo>
                <a:cubicBezTo>
                  <a:pt x="2477926" y="4717165"/>
                  <a:pt x="2480122" y="4714673"/>
                  <a:pt x="2482900" y="4712688"/>
                </a:cubicBezTo>
                <a:cubicBezTo>
                  <a:pt x="2484983" y="4711150"/>
                  <a:pt x="2487824" y="4709848"/>
                  <a:pt x="2491420" y="4708781"/>
                </a:cubicBezTo>
                <a:cubicBezTo>
                  <a:pt x="2495017" y="4707715"/>
                  <a:pt x="2498874" y="4707182"/>
                  <a:pt x="2502992" y="4707182"/>
                </a:cubicBezTo>
                <a:close/>
                <a:moveTo>
                  <a:pt x="2389138" y="4707182"/>
                </a:moveTo>
                <a:cubicBezTo>
                  <a:pt x="2394992" y="4707182"/>
                  <a:pt x="2399792" y="4708397"/>
                  <a:pt x="2403537" y="4710828"/>
                </a:cubicBezTo>
                <a:cubicBezTo>
                  <a:pt x="2407282" y="4713259"/>
                  <a:pt x="2409924" y="4716657"/>
                  <a:pt x="2411462" y="4721023"/>
                </a:cubicBezTo>
                <a:cubicBezTo>
                  <a:pt x="2417713" y="4711795"/>
                  <a:pt x="2425849" y="4707182"/>
                  <a:pt x="2435870" y="4707182"/>
                </a:cubicBezTo>
                <a:cubicBezTo>
                  <a:pt x="2443708" y="4707182"/>
                  <a:pt x="2449736" y="4709352"/>
                  <a:pt x="2453952" y="4713693"/>
                </a:cubicBezTo>
                <a:cubicBezTo>
                  <a:pt x="2458170" y="4718034"/>
                  <a:pt x="2460278" y="4724718"/>
                  <a:pt x="2460278" y="4733747"/>
                </a:cubicBezTo>
                <a:lnTo>
                  <a:pt x="2460278" y="4787995"/>
                </a:lnTo>
                <a:lnTo>
                  <a:pt x="2446958" y="4787995"/>
                </a:lnTo>
                <a:lnTo>
                  <a:pt x="2446958" y="4738212"/>
                </a:lnTo>
                <a:cubicBezTo>
                  <a:pt x="2446958" y="4732854"/>
                  <a:pt x="2446524" y="4728997"/>
                  <a:pt x="2445656" y="4726641"/>
                </a:cubicBezTo>
                <a:cubicBezTo>
                  <a:pt x="2444787" y="4724284"/>
                  <a:pt x="2443212" y="4722387"/>
                  <a:pt x="2440930" y="4720948"/>
                </a:cubicBezTo>
                <a:cubicBezTo>
                  <a:pt x="2438648" y="4719509"/>
                  <a:pt x="2435969" y="4718790"/>
                  <a:pt x="2432894" y="4718790"/>
                </a:cubicBezTo>
                <a:cubicBezTo>
                  <a:pt x="2427337" y="4718790"/>
                  <a:pt x="2422724" y="4720638"/>
                  <a:pt x="2419052" y="4724334"/>
                </a:cubicBezTo>
                <a:cubicBezTo>
                  <a:pt x="2415382" y="4728030"/>
                  <a:pt x="2413546" y="4733946"/>
                  <a:pt x="2413546" y="4742082"/>
                </a:cubicBezTo>
                <a:lnTo>
                  <a:pt x="2413546" y="4787995"/>
                </a:lnTo>
                <a:lnTo>
                  <a:pt x="2400151" y="4787995"/>
                </a:lnTo>
                <a:lnTo>
                  <a:pt x="2400151" y="4736650"/>
                </a:lnTo>
                <a:cubicBezTo>
                  <a:pt x="2400151" y="4730696"/>
                  <a:pt x="2399060" y="4726232"/>
                  <a:pt x="2396877" y="4723255"/>
                </a:cubicBezTo>
                <a:cubicBezTo>
                  <a:pt x="2394694" y="4720278"/>
                  <a:pt x="2391122" y="4718790"/>
                  <a:pt x="2386162" y="4718790"/>
                </a:cubicBezTo>
                <a:cubicBezTo>
                  <a:pt x="2382391" y="4718790"/>
                  <a:pt x="2378906" y="4719782"/>
                  <a:pt x="2375706" y="4721767"/>
                </a:cubicBezTo>
                <a:cubicBezTo>
                  <a:pt x="2372506" y="4723751"/>
                  <a:pt x="2370187" y="4726653"/>
                  <a:pt x="2368748" y="4730473"/>
                </a:cubicBezTo>
                <a:cubicBezTo>
                  <a:pt x="2367310" y="4734293"/>
                  <a:pt x="2366590" y="4739800"/>
                  <a:pt x="2366590" y="4746993"/>
                </a:cubicBezTo>
                <a:lnTo>
                  <a:pt x="2366590" y="4787995"/>
                </a:lnTo>
                <a:lnTo>
                  <a:pt x="2353196" y="4787995"/>
                </a:lnTo>
                <a:lnTo>
                  <a:pt x="2353196" y="4708968"/>
                </a:lnTo>
                <a:lnTo>
                  <a:pt x="2365176" y="4708968"/>
                </a:lnTo>
                <a:lnTo>
                  <a:pt x="2365176" y="4720055"/>
                </a:lnTo>
                <a:cubicBezTo>
                  <a:pt x="2367657" y="4716186"/>
                  <a:pt x="2370956" y="4713073"/>
                  <a:pt x="2375074" y="4710716"/>
                </a:cubicBezTo>
                <a:cubicBezTo>
                  <a:pt x="2379191" y="4708360"/>
                  <a:pt x="2383879" y="4707182"/>
                  <a:pt x="2389138" y="4707182"/>
                </a:cubicBezTo>
                <a:close/>
                <a:moveTo>
                  <a:pt x="2300883" y="4707182"/>
                </a:moveTo>
                <a:cubicBezTo>
                  <a:pt x="2307630" y="4707182"/>
                  <a:pt x="2313112" y="4707975"/>
                  <a:pt x="2317328" y="4709563"/>
                </a:cubicBezTo>
                <a:cubicBezTo>
                  <a:pt x="2321545" y="4711150"/>
                  <a:pt x="2324646" y="4713147"/>
                  <a:pt x="2326630" y="4715553"/>
                </a:cubicBezTo>
                <a:cubicBezTo>
                  <a:pt x="2328614" y="4717959"/>
                  <a:pt x="2330004" y="4720998"/>
                  <a:pt x="2330797" y="4724669"/>
                </a:cubicBezTo>
                <a:cubicBezTo>
                  <a:pt x="2331244" y="4726951"/>
                  <a:pt x="2331467" y="4731068"/>
                  <a:pt x="2331467" y="4737022"/>
                </a:cubicBezTo>
                <a:lnTo>
                  <a:pt x="2331467" y="4754881"/>
                </a:lnTo>
                <a:cubicBezTo>
                  <a:pt x="2331467" y="4767333"/>
                  <a:pt x="2331752" y="4775208"/>
                  <a:pt x="2332323" y="4778507"/>
                </a:cubicBezTo>
                <a:cubicBezTo>
                  <a:pt x="2332893" y="4781806"/>
                  <a:pt x="2334022" y="4784969"/>
                  <a:pt x="2335709" y="4787995"/>
                </a:cubicBezTo>
                <a:lnTo>
                  <a:pt x="2321719" y="4787995"/>
                </a:lnTo>
                <a:cubicBezTo>
                  <a:pt x="2320330" y="4785217"/>
                  <a:pt x="2319437" y="4781968"/>
                  <a:pt x="2319040" y="4778247"/>
                </a:cubicBezTo>
                <a:cubicBezTo>
                  <a:pt x="2314079" y="4782464"/>
                  <a:pt x="2309304" y="4785440"/>
                  <a:pt x="2304715" y="4787177"/>
                </a:cubicBezTo>
                <a:cubicBezTo>
                  <a:pt x="2300126" y="4788913"/>
                  <a:pt x="2295203" y="4789781"/>
                  <a:pt x="2289944" y="4789781"/>
                </a:cubicBezTo>
                <a:cubicBezTo>
                  <a:pt x="2281262" y="4789781"/>
                  <a:pt x="2274590" y="4787660"/>
                  <a:pt x="2269926" y="4783419"/>
                </a:cubicBezTo>
                <a:cubicBezTo>
                  <a:pt x="2265264" y="4779177"/>
                  <a:pt x="2262932" y="4773757"/>
                  <a:pt x="2262932" y="4767159"/>
                </a:cubicBezTo>
                <a:cubicBezTo>
                  <a:pt x="2262932" y="4763290"/>
                  <a:pt x="2263812" y="4759755"/>
                  <a:pt x="2265574" y="4756555"/>
                </a:cubicBezTo>
                <a:cubicBezTo>
                  <a:pt x="2267334" y="4753355"/>
                  <a:pt x="2269642" y="4750788"/>
                  <a:pt x="2272494" y="4748853"/>
                </a:cubicBezTo>
                <a:cubicBezTo>
                  <a:pt x="2275346" y="4746919"/>
                  <a:pt x="2278559" y="4745455"/>
                  <a:pt x="2282130" y="4744463"/>
                </a:cubicBezTo>
                <a:cubicBezTo>
                  <a:pt x="2284760" y="4743768"/>
                  <a:pt x="2288729" y="4743099"/>
                  <a:pt x="2294037" y="4742454"/>
                </a:cubicBezTo>
                <a:cubicBezTo>
                  <a:pt x="2304852" y="4741164"/>
                  <a:pt x="2312814" y="4739626"/>
                  <a:pt x="2317924" y="4737840"/>
                </a:cubicBezTo>
                <a:cubicBezTo>
                  <a:pt x="2317974" y="4736005"/>
                  <a:pt x="2317998" y="4734839"/>
                  <a:pt x="2317998" y="4734343"/>
                </a:cubicBezTo>
                <a:cubicBezTo>
                  <a:pt x="2317998" y="4728886"/>
                  <a:pt x="2316733" y="4725041"/>
                  <a:pt x="2314203" y="4722809"/>
                </a:cubicBezTo>
                <a:cubicBezTo>
                  <a:pt x="2310780" y="4719782"/>
                  <a:pt x="2305695" y="4718269"/>
                  <a:pt x="2298948" y="4718269"/>
                </a:cubicBezTo>
                <a:cubicBezTo>
                  <a:pt x="2292648" y="4718269"/>
                  <a:pt x="2287997" y="4719373"/>
                  <a:pt x="2284996" y="4721581"/>
                </a:cubicBezTo>
                <a:cubicBezTo>
                  <a:pt x="2281994" y="4723788"/>
                  <a:pt x="2279774" y="4727695"/>
                  <a:pt x="2278336" y="4733301"/>
                </a:cubicBezTo>
                <a:lnTo>
                  <a:pt x="2265238" y="4731515"/>
                </a:lnTo>
                <a:cubicBezTo>
                  <a:pt x="2266429" y="4725909"/>
                  <a:pt x="2268389" y="4721382"/>
                  <a:pt x="2271117" y="4717934"/>
                </a:cubicBezTo>
                <a:cubicBezTo>
                  <a:pt x="2273846" y="4714487"/>
                  <a:pt x="2277790" y="4711832"/>
                  <a:pt x="2282949" y="4709972"/>
                </a:cubicBezTo>
                <a:cubicBezTo>
                  <a:pt x="2288108" y="4708112"/>
                  <a:pt x="2294086" y="4707182"/>
                  <a:pt x="2300883" y="4707182"/>
                </a:cubicBezTo>
                <a:close/>
                <a:moveTo>
                  <a:pt x="2248868" y="4707182"/>
                </a:moveTo>
                <a:cubicBezTo>
                  <a:pt x="2253382" y="4707182"/>
                  <a:pt x="2257971" y="4708620"/>
                  <a:pt x="2262634" y="4711498"/>
                </a:cubicBezTo>
                <a:lnTo>
                  <a:pt x="2258020" y="4723925"/>
                </a:lnTo>
                <a:cubicBezTo>
                  <a:pt x="2254746" y="4721990"/>
                  <a:pt x="2251472" y="4721023"/>
                  <a:pt x="2248198" y="4721023"/>
                </a:cubicBezTo>
                <a:cubicBezTo>
                  <a:pt x="2245271" y="4721023"/>
                  <a:pt x="2242642" y="4721903"/>
                  <a:pt x="2240310" y="4723664"/>
                </a:cubicBezTo>
                <a:cubicBezTo>
                  <a:pt x="2237978" y="4725425"/>
                  <a:pt x="2236316" y="4727869"/>
                  <a:pt x="2235324" y="4730994"/>
                </a:cubicBezTo>
                <a:cubicBezTo>
                  <a:pt x="2233836" y="4735757"/>
                  <a:pt x="2233092" y="4740966"/>
                  <a:pt x="2233092" y="4746621"/>
                </a:cubicBezTo>
                <a:lnTo>
                  <a:pt x="2233092" y="4787995"/>
                </a:lnTo>
                <a:lnTo>
                  <a:pt x="2219697" y="4787995"/>
                </a:lnTo>
                <a:lnTo>
                  <a:pt x="2219697" y="4708968"/>
                </a:lnTo>
                <a:lnTo>
                  <a:pt x="2231752" y="4708968"/>
                </a:lnTo>
                <a:lnTo>
                  <a:pt x="2231752" y="4720948"/>
                </a:lnTo>
                <a:cubicBezTo>
                  <a:pt x="2234828" y="4715342"/>
                  <a:pt x="2237668" y="4711646"/>
                  <a:pt x="2240272" y="4709860"/>
                </a:cubicBezTo>
                <a:cubicBezTo>
                  <a:pt x="2242877" y="4708075"/>
                  <a:pt x="2245742" y="4707182"/>
                  <a:pt x="2248868" y="4707182"/>
                </a:cubicBezTo>
                <a:close/>
                <a:moveTo>
                  <a:pt x="2163217" y="4707182"/>
                </a:moveTo>
                <a:cubicBezTo>
                  <a:pt x="2172543" y="4707182"/>
                  <a:pt x="2180233" y="4710952"/>
                  <a:pt x="2186285" y="4718493"/>
                </a:cubicBezTo>
                <a:lnTo>
                  <a:pt x="2186285" y="4708968"/>
                </a:lnTo>
                <a:lnTo>
                  <a:pt x="2198638" y="4708968"/>
                </a:lnTo>
                <a:lnTo>
                  <a:pt x="2198638" y="4777280"/>
                </a:lnTo>
                <a:cubicBezTo>
                  <a:pt x="2198638" y="4789583"/>
                  <a:pt x="2197385" y="4798302"/>
                  <a:pt x="2194880" y="4803436"/>
                </a:cubicBezTo>
                <a:cubicBezTo>
                  <a:pt x="2192375" y="4808571"/>
                  <a:pt x="2188406" y="4812626"/>
                  <a:pt x="2182974" y="4815603"/>
                </a:cubicBezTo>
                <a:cubicBezTo>
                  <a:pt x="2177542" y="4818579"/>
                  <a:pt x="2170857" y="4820068"/>
                  <a:pt x="2162919" y="4820068"/>
                </a:cubicBezTo>
                <a:cubicBezTo>
                  <a:pt x="2153494" y="4820068"/>
                  <a:pt x="2145878" y="4817947"/>
                  <a:pt x="2140074" y="4813705"/>
                </a:cubicBezTo>
                <a:cubicBezTo>
                  <a:pt x="2134270" y="4809464"/>
                  <a:pt x="2131467" y="4803076"/>
                  <a:pt x="2131665" y="4794544"/>
                </a:cubicBezTo>
                <a:lnTo>
                  <a:pt x="2144688" y="4796478"/>
                </a:lnTo>
                <a:cubicBezTo>
                  <a:pt x="2145234" y="4800497"/>
                  <a:pt x="2146747" y="4803424"/>
                  <a:pt x="2149227" y="4805259"/>
                </a:cubicBezTo>
                <a:cubicBezTo>
                  <a:pt x="2152551" y="4807740"/>
                  <a:pt x="2157090" y="4808980"/>
                  <a:pt x="2162845" y="4808980"/>
                </a:cubicBezTo>
                <a:cubicBezTo>
                  <a:pt x="2169046" y="4808980"/>
                  <a:pt x="2173833" y="4807740"/>
                  <a:pt x="2177207" y="4805259"/>
                </a:cubicBezTo>
                <a:cubicBezTo>
                  <a:pt x="2180580" y="4802779"/>
                  <a:pt x="2182862" y="4799306"/>
                  <a:pt x="2184053" y="4794841"/>
                </a:cubicBezTo>
                <a:cubicBezTo>
                  <a:pt x="2184747" y="4792113"/>
                  <a:pt x="2185070" y="4786383"/>
                  <a:pt x="2185020" y="4777652"/>
                </a:cubicBezTo>
                <a:cubicBezTo>
                  <a:pt x="2179166" y="4784547"/>
                  <a:pt x="2171874" y="4787995"/>
                  <a:pt x="2163142" y="4787995"/>
                </a:cubicBezTo>
                <a:cubicBezTo>
                  <a:pt x="2152278" y="4787995"/>
                  <a:pt x="2143869" y="4784076"/>
                  <a:pt x="2137916" y="4776238"/>
                </a:cubicBezTo>
                <a:cubicBezTo>
                  <a:pt x="2131963" y="4768399"/>
                  <a:pt x="2128986" y="4758999"/>
                  <a:pt x="2128986" y="4748035"/>
                </a:cubicBezTo>
                <a:cubicBezTo>
                  <a:pt x="2128986" y="4740494"/>
                  <a:pt x="2130351" y="4733536"/>
                  <a:pt x="2133079" y="4727162"/>
                </a:cubicBezTo>
                <a:cubicBezTo>
                  <a:pt x="2135808" y="4720787"/>
                  <a:pt x="2139764" y="4715863"/>
                  <a:pt x="2144948" y="4712391"/>
                </a:cubicBezTo>
                <a:cubicBezTo>
                  <a:pt x="2150132" y="4708918"/>
                  <a:pt x="2156222" y="4707182"/>
                  <a:pt x="2163217" y="4707182"/>
                </a:cubicBezTo>
                <a:close/>
                <a:moveTo>
                  <a:pt x="2080468" y="4707182"/>
                </a:moveTo>
                <a:cubicBezTo>
                  <a:pt x="2091333" y="4707182"/>
                  <a:pt x="2100213" y="4710741"/>
                  <a:pt x="2107109" y="4717860"/>
                </a:cubicBezTo>
                <a:cubicBezTo>
                  <a:pt x="2114004" y="4724979"/>
                  <a:pt x="2117452" y="4734814"/>
                  <a:pt x="2117452" y="4747365"/>
                </a:cubicBezTo>
                <a:cubicBezTo>
                  <a:pt x="2117452" y="4757535"/>
                  <a:pt x="2115927" y="4765535"/>
                  <a:pt x="2112876" y="4771364"/>
                </a:cubicBezTo>
                <a:cubicBezTo>
                  <a:pt x="2109825" y="4777193"/>
                  <a:pt x="2105385" y="4781720"/>
                  <a:pt x="2099556" y="4784944"/>
                </a:cubicBezTo>
                <a:cubicBezTo>
                  <a:pt x="2093726" y="4788169"/>
                  <a:pt x="2087364" y="4789781"/>
                  <a:pt x="2080468" y="4789781"/>
                </a:cubicBezTo>
                <a:cubicBezTo>
                  <a:pt x="2069406" y="4789781"/>
                  <a:pt x="2060464" y="4786234"/>
                  <a:pt x="2053642" y="4779140"/>
                </a:cubicBezTo>
                <a:cubicBezTo>
                  <a:pt x="2046821" y="4772046"/>
                  <a:pt x="2043410" y="4761826"/>
                  <a:pt x="2043410" y="4748481"/>
                </a:cubicBezTo>
                <a:cubicBezTo>
                  <a:pt x="2043410" y="4733847"/>
                  <a:pt x="2047478" y="4723007"/>
                  <a:pt x="2055614" y="4715962"/>
                </a:cubicBezTo>
                <a:cubicBezTo>
                  <a:pt x="2062411" y="4710109"/>
                  <a:pt x="2070695" y="4707182"/>
                  <a:pt x="2080468" y="4707182"/>
                </a:cubicBezTo>
                <a:close/>
                <a:moveTo>
                  <a:pt x="2029792" y="4707182"/>
                </a:moveTo>
                <a:cubicBezTo>
                  <a:pt x="2034307" y="4707182"/>
                  <a:pt x="2038896" y="4708620"/>
                  <a:pt x="2043559" y="4711498"/>
                </a:cubicBezTo>
                <a:lnTo>
                  <a:pt x="2038945" y="4723925"/>
                </a:lnTo>
                <a:cubicBezTo>
                  <a:pt x="2035671" y="4721990"/>
                  <a:pt x="2032397" y="4721023"/>
                  <a:pt x="2029123" y="4721023"/>
                </a:cubicBezTo>
                <a:cubicBezTo>
                  <a:pt x="2026196" y="4721023"/>
                  <a:pt x="2023566" y="4721903"/>
                  <a:pt x="2021235" y="4723664"/>
                </a:cubicBezTo>
                <a:cubicBezTo>
                  <a:pt x="2018903" y="4725425"/>
                  <a:pt x="2017241" y="4727869"/>
                  <a:pt x="2016249" y="4730994"/>
                </a:cubicBezTo>
                <a:cubicBezTo>
                  <a:pt x="2014761" y="4735757"/>
                  <a:pt x="2014017" y="4740966"/>
                  <a:pt x="2014017" y="4746621"/>
                </a:cubicBezTo>
                <a:lnTo>
                  <a:pt x="2014017" y="4787995"/>
                </a:lnTo>
                <a:lnTo>
                  <a:pt x="2000622" y="4787995"/>
                </a:lnTo>
                <a:lnTo>
                  <a:pt x="2000622" y="4708968"/>
                </a:lnTo>
                <a:lnTo>
                  <a:pt x="2012677" y="4708968"/>
                </a:lnTo>
                <a:lnTo>
                  <a:pt x="2012677" y="4720948"/>
                </a:lnTo>
                <a:cubicBezTo>
                  <a:pt x="2015753" y="4715342"/>
                  <a:pt x="2018593" y="4711646"/>
                  <a:pt x="2021198" y="4709860"/>
                </a:cubicBezTo>
                <a:cubicBezTo>
                  <a:pt x="2023802" y="4708075"/>
                  <a:pt x="2026667" y="4707182"/>
                  <a:pt x="2029792" y="4707182"/>
                </a:cubicBezTo>
                <a:close/>
                <a:moveTo>
                  <a:pt x="1950169" y="4707182"/>
                </a:moveTo>
                <a:cubicBezTo>
                  <a:pt x="1956916" y="4707182"/>
                  <a:pt x="1962870" y="4708918"/>
                  <a:pt x="1968029" y="4712391"/>
                </a:cubicBezTo>
                <a:cubicBezTo>
                  <a:pt x="1973188" y="4715863"/>
                  <a:pt x="1977082" y="4720762"/>
                  <a:pt x="1979712" y="4727087"/>
                </a:cubicBezTo>
                <a:cubicBezTo>
                  <a:pt x="1982341" y="4733413"/>
                  <a:pt x="1983656" y="4740345"/>
                  <a:pt x="1983656" y="4747886"/>
                </a:cubicBezTo>
                <a:cubicBezTo>
                  <a:pt x="1983656" y="4755972"/>
                  <a:pt x="1982205" y="4763253"/>
                  <a:pt x="1979302" y="4769727"/>
                </a:cubicBezTo>
                <a:cubicBezTo>
                  <a:pt x="1976400" y="4776201"/>
                  <a:pt x="1972184" y="4781161"/>
                  <a:pt x="1966652" y="4784609"/>
                </a:cubicBezTo>
                <a:cubicBezTo>
                  <a:pt x="1961121" y="4788057"/>
                  <a:pt x="1955304" y="4789781"/>
                  <a:pt x="1949202" y="4789781"/>
                </a:cubicBezTo>
                <a:cubicBezTo>
                  <a:pt x="1944737" y="4789781"/>
                  <a:pt x="1940731" y="4788839"/>
                  <a:pt x="1937184" y="4786953"/>
                </a:cubicBezTo>
                <a:cubicBezTo>
                  <a:pt x="1933637" y="4785068"/>
                  <a:pt x="1930722" y="4782687"/>
                  <a:pt x="1928440" y="4779810"/>
                </a:cubicBezTo>
                <a:lnTo>
                  <a:pt x="1928440" y="4818282"/>
                </a:lnTo>
                <a:lnTo>
                  <a:pt x="1915046" y="4818282"/>
                </a:lnTo>
                <a:lnTo>
                  <a:pt x="1915046" y="4708968"/>
                </a:lnTo>
                <a:lnTo>
                  <a:pt x="1927250" y="4708968"/>
                </a:lnTo>
                <a:lnTo>
                  <a:pt x="1927250" y="4719237"/>
                </a:lnTo>
                <a:cubicBezTo>
                  <a:pt x="1930127" y="4715218"/>
                  <a:pt x="1933377" y="4712205"/>
                  <a:pt x="1936998" y="4710195"/>
                </a:cubicBezTo>
                <a:cubicBezTo>
                  <a:pt x="1940620" y="4708186"/>
                  <a:pt x="1945010" y="4707182"/>
                  <a:pt x="1950169" y="4707182"/>
                </a:cubicBezTo>
                <a:close/>
                <a:moveTo>
                  <a:pt x="1828428" y="4707182"/>
                </a:moveTo>
                <a:cubicBezTo>
                  <a:pt x="1833191" y="4707182"/>
                  <a:pt x="1837569" y="4708037"/>
                  <a:pt x="1841562" y="4709749"/>
                </a:cubicBezTo>
                <a:cubicBezTo>
                  <a:pt x="1845556" y="4711460"/>
                  <a:pt x="1848545" y="4713705"/>
                  <a:pt x="1850529" y="4716483"/>
                </a:cubicBezTo>
                <a:cubicBezTo>
                  <a:pt x="1852513" y="4719261"/>
                  <a:pt x="1853903" y="4722560"/>
                  <a:pt x="1854696" y="4726380"/>
                </a:cubicBezTo>
                <a:cubicBezTo>
                  <a:pt x="1855192" y="4728861"/>
                  <a:pt x="1855440" y="4733202"/>
                  <a:pt x="1855440" y="4739403"/>
                </a:cubicBezTo>
                <a:lnTo>
                  <a:pt x="1855440" y="4787995"/>
                </a:lnTo>
                <a:lnTo>
                  <a:pt x="1842046" y="4787995"/>
                </a:lnTo>
                <a:lnTo>
                  <a:pt x="1842046" y="4739924"/>
                </a:lnTo>
                <a:cubicBezTo>
                  <a:pt x="1842046" y="4734467"/>
                  <a:pt x="1841525" y="4730386"/>
                  <a:pt x="1840483" y="4727683"/>
                </a:cubicBezTo>
                <a:cubicBezTo>
                  <a:pt x="1839441" y="4724979"/>
                  <a:pt x="1837593" y="4722821"/>
                  <a:pt x="1834939" y="4721209"/>
                </a:cubicBezTo>
                <a:cubicBezTo>
                  <a:pt x="1832285" y="4719596"/>
                  <a:pt x="1829172" y="4718790"/>
                  <a:pt x="1825600" y="4718790"/>
                </a:cubicBezTo>
                <a:cubicBezTo>
                  <a:pt x="1819895" y="4718790"/>
                  <a:pt x="1814972" y="4720601"/>
                  <a:pt x="1810829" y="4724222"/>
                </a:cubicBezTo>
                <a:cubicBezTo>
                  <a:pt x="1806687" y="4727844"/>
                  <a:pt x="1804616" y="4734715"/>
                  <a:pt x="1804616" y="4744835"/>
                </a:cubicBezTo>
                <a:lnTo>
                  <a:pt x="1804616" y="4787995"/>
                </a:lnTo>
                <a:lnTo>
                  <a:pt x="1791221" y="4787995"/>
                </a:lnTo>
                <a:lnTo>
                  <a:pt x="1791221" y="4708968"/>
                </a:lnTo>
                <a:lnTo>
                  <a:pt x="1803276" y="4708968"/>
                </a:lnTo>
                <a:lnTo>
                  <a:pt x="1803276" y="4720204"/>
                </a:lnTo>
                <a:cubicBezTo>
                  <a:pt x="1809081" y="4711522"/>
                  <a:pt x="1817464" y="4707182"/>
                  <a:pt x="1828428" y="4707182"/>
                </a:cubicBezTo>
                <a:close/>
                <a:moveTo>
                  <a:pt x="1432769" y="4707182"/>
                </a:moveTo>
                <a:cubicBezTo>
                  <a:pt x="1443633" y="4707182"/>
                  <a:pt x="1452513" y="4710741"/>
                  <a:pt x="1459409" y="4717860"/>
                </a:cubicBezTo>
                <a:cubicBezTo>
                  <a:pt x="1466304" y="4724979"/>
                  <a:pt x="1469752" y="4734814"/>
                  <a:pt x="1469752" y="4747365"/>
                </a:cubicBezTo>
                <a:cubicBezTo>
                  <a:pt x="1469752" y="4757535"/>
                  <a:pt x="1468227" y="4765535"/>
                  <a:pt x="1465176" y="4771364"/>
                </a:cubicBezTo>
                <a:cubicBezTo>
                  <a:pt x="1462125" y="4777193"/>
                  <a:pt x="1457685" y="4781720"/>
                  <a:pt x="1451856" y="4784944"/>
                </a:cubicBezTo>
                <a:cubicBezTo>
                  <a:pt x="1446027" y="4788169"/>
                  <a:pt x="1439664" y="4789781"/>
                  <a:pt x="1432769" y="4789781"/>
                </a:cubicBezTo>
                <a:cubicBezTo>
                  <a:pt x="1421706" y="4789781"/>
                  <a:pt x="1412764" y="4786234"/>
                  <a:pt x="1405942" y="4779140"/>
                </a:cubicBezTo>
                <a:cubicBezTo>
                  <a:pt x="1399121" y="4772046"/>
                  <a:pt x="1395710" y="4761826"/>
                  <a:pt x="1395710" y="4748481"/>
                </a:cubicBezTo>
                <a:cubicBezTo>
                  <a:pt x="1395710" y="4733847"/>
                  <a:pt x="1399778" y="4723007"/>
                  <a:pt x="1407914" y="4715962"/>
                </a:cubicBezTo>
                <a:cubicBezTo>
                  <a:pt x="1414711" y="4710109"/>
                  <a:pt x="1422996" y="4707182"/>
                  <a:pt x="1432769" y="4707182"/>
                </a:cubicBezTo>
                <a:close/>
                <a:moveTo>
                  <a:pt x="1027063" y="4707182"/>
                </a:moveTo>
                <a:cubicBezTo>
                  <a:pt x="1032917" y="4707182"/>
                  <a:pt x="1037717" y="4708397"/>
                  <a:pt x="1041462" y="4710828"/>
                </a:cubicBezTo>
                <a:cubicBezTo>
                  <a:pt x="1045208" y="4713259"/>
                  <a:pt x="1047849" y="4716657"/>
                  <a:pt x="1049387" y="4721023"/>
                </a:cubicBezTo>
                <a:cubicBezTo>
                  <a:pt x="1055638" y="4711795"/>
                  <a:pt x="1063774" y="4707182"/>
                  <a:pt x="1073795" y="4707182"/>
                </a:cubicBezTo>
                <a:cubicBezTo>
                  <a:pt x="1081633" y="4707182"/>
                  <a:pt x="1087661" y="4709352"/>
                  <a:pt x="1091878" y="4713693"/>
                </a:cubicBezTo>
                <a:cubicBezTo>
                  <a:pt x="1096095" y="4718034"/>
                  <a:pt x="1098203" y="4724718"/>
                  <a:pt x="1098203" y="4733747"/>
                </a:cubicBezTo>
                <a:lnTo>
                  <a:pt x="1098203" y="4787995"/>
                </a:lnTo>
                <a:lnTo>
                  <a:pt x="1084883" y="4787995"/>
                </a:lnTo>
                <a:lnTo>
                  <a:pt x="1084883" y="4738212"/>
                </a:lnTo>
                <a:cubicBezTo>
                  <a:pt x="1084883" y="4732854"/>
                  <a:pt x="1084449" y="4728997"/>
                  <a:pt x="1083581" y="4726641"/>
                </a:cubicBezTo>
                <a:cubicBezTo>
                  <a:pt x="1082712" y="4724284"/>
                  <a:pt x="1081137" y="4722387"/>
                  <a:pt x="1078855" y="4720948"/>
                </a:cubicBezTo>
                <a:cubicBezTo>
                  <a:pt x="1076573" y="4719509"/>
                  <a:pt x="1073894" y="4718790"/>
                  <a:pt x="1070819" y="4718790"/>
                </a:cubicBezTo>
                <a:cubicBezTo>
                  <a:pt x="1065262" y="4718790"/>
                  <a:pt x="1060649" y="4720638"/>
                  <a:pt x="1056978" y="4724334"/>
                </a:cubicBezTo>
                <a:cubicBezTo>
                  <a:pt x="1053306" y="4728030"/>
                  <a:pt x="1051471" y="4733946"/>
                  <a:pt x="1051471" y="4742082"/>
                </a:cubicBezTo>
                <a:lnTo>
                  <a:pt x="1051471" y="4787995"/>
                </a:lnTo>
                <a:lnTo>
                  <a:pt x="1038076" y="4787995"/>
                </a:lnTo>
                <a:lnTo>
                  <a:pt x="1038076" y="4736650"/>
                </a:lnTo>
                <a:cubicBezTo>
                  <a:pt x="1038076" y="4730696"/>
                  <a:pt x="1036985" y="4726232"/>
                  <a:pt x="1034802" y="4723255"/>
                </a:cubicBezTo>
                <a:cubicBezTo>
                  <a:pt x="1032619" y="4720278"/>
                  <a:pt x="1029047" y="4718790"/>
                  <a:pt x="1024087" y="4718790"/>
                </a:cubicBezTo>
                <a:cubicBezTo>
                  <a:pt x="1020316" y="4718790"/>
                  <a:pt x="1016831" y="4719782"/>
                  <a:pt x="1013631" y="4721767"/>
                </a:cubicBezTo>
                <a:cubicBezTo>
                  <a:pt x="1010432" y="4723751"/>
                  <a:pt x="1008112" y="4726653"/>
                  <a:pt x="1006674" y="4730473"/>
                </a:cubicBezTo>
                <a:cubicBezTo>
                  <a:pt x="1005235" y="4734293"/>
                  <a:pt x="1004516" y="4739800"/>
                  <a:pt x="1004516" y="4746993"/>
                </a:cubicBezTo>
                <a:lnTo>
                  <a:pt x="1004516" y="4787995"/>
                </a:lnTo>
                <a:lnTo>
                  <a:pt x="991121" y="4787995"/>
                </a:lnTo>
                <a:lnTo>
                  <a:pt x="991121" y="4708968"/>
                </a:lnTo>
                <a:lnTo>
                  <a:pt x="1003102" y="4708968"/>
                </a:lnTo>
                <a:lnTo>
                  <a:pt x="1003102" y="4720055"/>
                </a:lnTo>
                <a:cubicBezTo>
                  <a:pt x="1005582" y="4716186"/>
                  <a:pt x="1008881" y="4713073"/>
                  <a:pt x="1012999" y="4710716"/>
                </a:cubicBezTo>
                <a:cubicBezTo>
                  <a:pt x="1017116" y="4708360"/>
                  <a:pt x="1021805" y="4707182"/>
                  <a:pt x="1027063" y="4707182"/>
                </a:cubicBezTo>
                <a:close/>
                <a:moveTo>
                  <a:pt x="938808" y="4707182"/>
                </a:moveTo>
                <a:cubicBezTo>
                  <a:pt x="945555" y="4707182"/>
                  <a:pt x="951037" y="4707975"/>
                  <a:pt x="955254" y="4709563"/>
                </a:cubicBezTo>
                <a:cubicBezTo>
                  <a:pt x="959470" y="4711150"/>
                  <a:pt x="962571" y="4713147"/>
                  <a:pt x="964555" y="4715553"/>
                </a:cubicBezTo>
                <a:cubicBezTo>
                  <a:pt x="966540" y="4717959"/>
                  <a:pt x="967929" y="4720998"/>
                  <a:pt x="968722" y="4724669"/>
                </a:cubicBezTo>
                <a:cubicBezTo>
                  <a:pt x="969169" y="4726951"/>
                  <a:pt x="969392" y="4731068"/>
                  <a:pt x="969392" y="4737022"/>
                </a:cubicBezTo>
                <a:lnTo>
                  <a:pt x="969392" y="4754881"/>
                </a:lnTo>
                <a:cubicBezTo>
                  <a:pt x="969392" y="4767333"/>
                  <a:pt x="969677" y="4775208"/>
                  <a:pt x="970248" y="4778507"/>
                </a:cubicBezTo>
                <a:cubicBezTo>
                  <a:pt x="970818" y="4781806"/>
                  <a:pt x="971947" y="4784969"/>
                  <a:pt x="973634" y="4787995"/>
                </a:cubicBezTo>
                <a:lnTo>
                  <a:pt x="959644" y="4787995"/>
                </a:lnTo>
                <a:cubicBezTo>
                  <a:pt x="958255" y="4785217"/>
                  <a:pt x="957362" y="4781968"/>
                  <a:pt x="956965" y="4778247"/>
                </a:cubicBezTo>
                <a:cubicBezTo>
                  <a:pt x="952004" y="4782464"/>
                  <a:pt x="947229" y="4785440"/>
                  <a:pt x="942640" y="4787177"/>
                </a:cubicBezTo>
                <a:cubicBezTo>
                  <a:pt x="938052" y="4788913"/>
                  <a:pt x="933128" y="4789781"/>
                  <a:pt x="927869" y="4789781"/>
                </a:cubicBezTo>
                <a:cubicBezTo>
                  <a:pt x="919188" y="4789781"/>
                  <a:pt x="912515" y="4787660"/>
                  <a:pt x="907852" y="4783419"/>
                </a:cubicBezTo>
                <a:cubicBezTo>
                  <a:pt x="903189" y="4779177"/>
                  <a:pt x="900857" y="4773757"/>
                  <a:pt x="900857" y="4767159"/>
                </a:cubicBezTo>
                <a:cubicBezTo>
                  <a:pt x="900857" y="4763290"/>
                  <a:pt x="901737" y="4759755"/>
                  <a:pt x="903499" y="4756555"/>
                </a:cubicBezTo>
                <a:cubicBezTo>
                  <a:pt x="905260" y="4753355"/>
                  <a:pt x="907567" y="4750788"/>
                  <a:pt x="910419" y="4748853"/>
                </a:cubicBezTo>
                <a:cubicBezTo>
                  <a:pt x="913272" y="4746919"/>
                  <a:pt x="916484" y="4745455"/>
                  <a:pt x="920056" y="4744463"/>
                </a:cubicBezTo>
                <a:cubicBezTo>
                  <a:pt x="922685" y="4743768"/>
                  <a:pt x="926654" y="4743099"/>
                  <a:pt x="931962" y="4742454"/>
                </a:cubicBezTo>
                <a:cubicBezTo>
                  <a:pt x="942777" y="4741164"/>
                  <a:pt x="950739" y="4739626"/>
                  <a:pt x="955849" y="4737840"/>
                </a:cubicBezTo>
                <a:cubicBezTo>
                  <a:pt x="955898" y="4736005"/>
                  <a:pt x="955923" y="4734839"/>
                  <a:pt x="955923" y="4734343"/>
                </a:cubicBezTo>
                <a:cubicBezTo>
                  <a:pt x="955923" y="4728886"/>
                  <a:pt x="954658" y="4725041"/>
                  <a:pt x="952128" y="4722809"/>
                </a:cubicBezTo>
                <a:cubicBezTo>
                  <a:pt x="948705" y="4719782"/>
                  <a:pt x="943620" y="4718269"/>
                  <a:pt x="936873" y="4718269"/>
                </a:cubicBezTo>
                <a:cubicBezTo>
                  <a:pt x="930573" y="4718269"/>
                  <a:pt x="925922" y="4719373"/>
                  <a:pt x="922921" y="4721581"/>
                </a:cubicBezTo>
                <a:cubicBezTo>
                  <a:pt x="919919" y="4723788"/>
                  <a:pt x="917699" y="4727695"/>
                  <a:pt x="916261" y="4733301"/>
                </a:cubicBezTo>
                <a:lnTo>
                  <a:pt x="903164" y="4731515"/>
                </a:lnTo>
                <a:cubicBezTo>
                  <a:pt x="904354" y="4725909"/>
                  <a:pt x="906314" y="4721382"/>
                  <a:pt x="909042" y="4717934"/>
                </a:cubicBezTo>
                <a:cubicBezTo>
                  <a:pt x="911771" y="4714487"/>
                  <a:pt x="915715" y="4711832"/>
                  <a:pt x="920874" y="4709972"/>
                </a:cubicBezTo>
                <a:cubicBezTo>
                  <a:pt x="926034" y="4708112"/>
                  <a:pt x="932012" y="4707182"/>
                  <a:pt x="938808" y="4707182"/>
                </a:cubicBezTo>
                <a:close/>
                <a:moveTo>
                  <a:pt x="886793" y="4707182"/>
                </a:moveTo>
                <a:cubicBezTo>
                  <a:pt x="891307" y="4707182"/>
                  <a:pt x="895896" y="4708620"/>
                  <a:pt x="900559" y="4711498"/>
                </a:cubicBezTo>
                <a:lnTo>
                  <a:pt x="895946" y="4723925"/>
                </a:lnTo>
                <a:cubicBezTo>
                  <a:pt x="892671" y="4721990"/>
                  <a:pt x="889397" y="4721023"/>
                  <a:pt x="886123" y="4721023"/>
                </a:cubicBezTo>
                <a:cubicBezTo>
                  <a:pt x="883196" y="4721023"/>
                  <a:pt x="880567" y="4721903"/>
                  <a:pt x="878235" y="4723664"/>
                </a:cubicBezTo>
                <a:cubicBezTo>
                  <a:pt x="875903" y="4725425"/>
                  <a:pt x="874241" y="4727869"/>
                  <a:pt x="873249" y="4730994"/>
                </a:cubicBezTo>
                <a:cubicBezTo>
                  <a:pt x="871761" y="4735757"/>
                  <a:pt x="871017" y="4740966"/>
                  <a:pt x="871017" y="4746621"/>
                </a:cubicBezTo>
                <a:lnTo>
                  <a:pt x="871017" y="4787995"/>
                </a:lnTo>
                <a:lnTo>
                  <a:pt x="857622" y="4787995"/>
                </a:lnTo>
                <a:lnTo>
                  <a:pt x="857622" y="4708968"/>
                </a:lnTo>
                <a:lnTo>
                  <a:pt x="869677" y="4708968"/>
                </a:lnTo>
                <a:lnTo>
                  <a:pt x="869677" y="4720948"/>
                </a:lnTo>
                <a:cubicBezTo>
                  <a:pt x="872753" y="4715342"/>
                  <a:pt x="875593" y="4711646"/>
                  <a:pt x="878198" y="4709860"/>
                </a:cubicBezTo>
                <a:cubicBezTo>
                  <a:pt x="880802" y="4708075"/>
                  <a:pt x="883667" y="4707182"/>
                  <a:pt x="886793" y="4707182"/>
                </a:cubicBezTo>
                <a:close/>
                <a:moveTo>
                  <a:pt x="801142" y="4707182"/>
                </a:moveTo>
                <a:cubicBezTo>
                  <a:pt x="810469" y="4707182"/>
                  <a:pt x="818158" y="4710952"/>
                  <a:pt x="824210" y="4718493"/>
                </a:cubicBezTo>
                <a:lnTo>
                  <a:pt x="824210" y="4708968"/>
                </a:lnTo>
                <a:lnTo>
                  <a:pt x="836563" y="4708968"/>
                </a:lnTo>
                <a:lnTo>
                  <a:pt x="836563" y="4777280"/>
                </a:lnTo>
                <a:cubicBezTo>
                  <a:pt x="836563" y="4789583"/>
                  <a:pt x="835310" y="4798302"/>
                  <a:pt x="832805" y="4803436"/>
                </a:cubicBezTo>
                <a:cubicBezTo>
                  <a:pt x="830300" y="4808571"/>
                  <a:pt x="826331" y="4812626"/>
                  <a:pt x="820899" y="4815603"/>
                </a:cubicBezTo>
                <a:cubicBezTo>
                  <a:pt x="815467" y="4818579"/>
                  <a:pt x="808782" y="4820068"/>
                  <a:pt x="800844" y="4820068"/>
                </a:cubicBezTo>
                <a:cubicBezTo>
                  <a:pt x="791419" y="4820068"/>
                  <a:pt x="783804" y="4817947"/>
                  <a:pt x="777999" y="4813705"/>
                </a:cubicBezTo>
                <a:cubicBezTo>
                  <a:pt x="772195" y="4809464"/>
                  <a:pt x="769392" y="4803076"/>
                  <a:pt x="769590" y="4794544"/>
                </a:cubicBezTo>
                <a:lnTo>
                  <a:pt x="782613" y="4796478"/>
                </a:lnTo>
                <a:cubicBezTo>
                  <a:pt x="783159" y="4800497"/>
                  <a:pt x="784672" y="4803424"/>
                  <a:pt x="787152" y="4805259"/>
                </a:cubicBezTo>
                <a:cubicBezTo>
                  <a:pt x="790476" y="4807740"/>
                  <a:pt x="795015" y="4808980"/>
                  <a:pt x="800770" y="4808980"/>
                </a:cubicBezTo>
                <a:cubicBezTo>
                  <a:pt x="806971" y="4808980"/>
                  <a:pt x="811758" y="4807740"/>
                  <a:pt x="815132" y="4805259"/>
                </a:cubicBezTo>
                <a:cubicBezTo>
                  <a:pt x="818505" y="4802779"/>
                  <a:pt x="820787" y="4799306"/>
                  <a:pt x="821978" y="4794841"/>
                </a:cubicBezTo>
                <a:cubicBezTo>
                  <a:pt x="822673" y="4792113"/>
                  <a:pt x="822995" y="4786383"/>
                  <a:pt x="822945" y="4777652"/>
                </a:cubicBezTo>
                <a:cubicBezTo>
                  <a:pt x="817091" y="4784547"/>
                  <a:pt x="809799" y="4787995"/>
                  <a:pt x="801068" y="4787995"/>
                </a:cubicBezTo>
                <a:cubicBezTo>
                  <a:pt x="790203" y="4787995"/>
                  <a:pt x="781794" y="4784076"/>
                  <a:pt x="775841" y="4776238"/>
                </a:cubicBezTo>
                <a:cubicBezTo>
                  <a:pt x="769888" y="4768399"/>
                  <a:pt x="766912" y="4758999"/>
                  <a:pt x="766912" y="4748035"/>
                </a:cubicBezTo>
                <a:cubicBezTo>
                  <a:pt x="766912" y="4740494"/>
                  <a:pt x="768276" y="4733536"/>
                  <a:pt x="771004" y="4727162"/>
                </a:cubicBezTo>
                <a:cubicBezTo>
                  <a:pt x="773733" y="4720787"/>
                  <a:pt x="777689" y="4715863"/>
                  <a:pt x="782873" y="4712391"/>
                </a:cubicBezTo>
                <a:cubicBezTo>
                  <a:pt x="788058" y="4708918"/>
                  <a:pt x="794147" y="4707182"/>
                  <a:pt x="801142" y="4707182"/>
                </a:cubicBezTo>
                <a:close/>
                <a:moveTo>
                  <a:pt x="718394" y="4707182"/>
                </a:moveTo>
                <a:cubicBezTo>
                  <a:pt x="729258" y="4707182"/>
                  <a:pt x="738138" y="4710741"/>
                  <a:pt x="745034" y="4717860"/>
                </a:cubicBezTo>
                <a:cubicBezTo>
                  <a:pt x="751930" y="4724979"/>
                  <a:pt x="755377" y="4734814"/>
                  <a:pt x="755377" y="4747365"/>
                </a:cubicBezTo>
                <a:cubicBezTo>
                  <a:pt x="755377" y="4757535"/>
                  <a:pt x="753852" y="4765535"/>
                  <a:pt x="750801" y="4771364"/>
                </a:cubicBezTo>
                <a:cubicBezTo>
                  <a:pt x="747750" y="4777193"/>
                  <a:pt x="743310" y="4781720"/>
                  <a:pt x="737481" y="4784944"/>
                </a:cubicBezTo>
                <a:cubicBezTo>
                  <a:pt x="731652" y="4788169"/>
                  <a:pt x="725289" y="4789781"/>
                  <a:pt x="718394" y="4789781"/>
                </a:cubicBezTo>
                <a:cubicBezTo>
                  <a:pt x="707331" y="4789781"/>
                  <a:pt x="698389" y="4786234"/>
                  <a:pt x="691567" y="4779140"/>
                </a:cubicBezTo>
                <a:cubicBezTo>
                  <a:pt x="684746" y="4772046"/>
                  <a:pt x="681335" y="4761826"/>
                  <a:pt x="681335" y="4748481"/>
                </a:cubicBezTo>
                <a:cubicBezTo>
                  <a:pt x="681335" y="4733847"/>
                  <a:pt x="685403" y="4723007"/>
                  <a:pt x="693539" y="4715962"/>
                </a:cubicBezTo>
                <a:cubicBezTo>
                  <a:pt x="700336" y="4710109"/>
                  <a:pt x="708621" y="4707182"/>
                  <a:pt x="718394" y="4707182"/>
                </a:cubicBezTo>
                <a:close/>
                <a:moveTo>
                  <a:pt x="667718" y="4707182"/>
                </a:moveTo>
                <a:cubicBezTo>
                  <a:pt x="672232" y="4707182"/>
                  <a:pt x="676821" y="4708620"/>
                  <a:pt x="681484" y="4711498"/>
                </a:cubicBezTo>
                <a:lnTo>
                  <a:pt x="676871" y="4723925"/>
                </a:lnTo>
                <a:cubicBezTo>
                  <a:pt x="673596" y="4721990"/>
                  <a:pt x="670322" y="4721023"/>
                  <a:pt x="667048" y="4721023"/>
                </a:cubicBezTo>
                <a:cubicBezTo>
                  <a:pt x="664121" y="4721023"/>
                  <a:pt x="661492" y="4721903"/>
                  <a:pt x="659160" y="4723664"/>
                </a:cubicBezTo>
                <a:cubicBezTo>
                  <a:pt x="656828" y="4725425"/>
                  <a:pt x="655166" y="4727869"/>
                  <a:pt x="654174" y="4730994"/>
                </a:cubicBezTo>
                <a:cubicBezTo>
                  <a:pt x="652686" y="4735757"/>
                  <a:pt x="651942" y="4740966"/>
                  <a:pt x="651942" y="4746621"/>
                </a:cubicBezTo>
                <a:lnTo>
                  <a:pt x="651942" y="4787995"/>
                </a:lnTo>
                <a:lnTo>
                  <a:pt x="638547" y="4787995"/>
                </a:lnTo>
                <a:lnTo>
                  <a:pt x="638547" y="4708968"/>
                </a:lnTo>
                <a:lnTo>
                  <a:pt x="650602" y="4708968"/>
                </a:lnTo>
                <a:lnTo>
                  <a:pt x="650602" y="4720948"/>
                </a:lnTo>
                <a:cubicBezTo>
                  <a:pt x="653678" y="4715342"/>
                  <a:pt x="656518" y="4711646"/>
                  <a:pt x="659123" y="4709860"/>
                </a:cubicBezTo>
                <a:cubicBezTo>
                  <a:pt x="661727" y="4708075"/>
                  <a:pt x="664592" y="4707182"/>
                  <a:pt x="667718" y="4707182"/>
                </a:cubicBezTo>
                <a:close/>
                <a:moveTo>
                  <a:pt x="588095" y="4707182"/>
                </a:moveTo>
                <a:cubicBezTo>
                  <a:pt x="594841" y="4707182"/>
                  <a:pt x="600795" y="4708918"/>
                  <a:pt x="605954" y="4712391"/>
                </a:cubicBezTo>
                <a:cubicBezTo>
                  <a:pt x="611113" y="4715863"/>
                  <a:pt x="615008" y="4720762"/>
                  <a:pt x="617637" y="4727087"/>
                </a:cubicBezTo>
                <a:cubicBezTo>
                  <a:pt x="620266" y="4733413"/>
                  <a:pt x="621581" y="4740345"/>
                  <a:pt x="621581" y="4747886"/>
                </a:cubicBezTo>
                <a:cubicBezTo>
                  <a:pt x="621581" y="4755972"/>
                  <a:pt x="620130" y="4763253"/>
                  <a:pt x="617228" y="4769727"/>
                </a:cubicBezTo>
                <a:cubicBezTo>
                  <a:pt x="614325" y="4776201"/>
                  <a:pt x="610109" y="4781161"/>
                  <a:pt x="604577" y="4784609"/>
                </a:cubicBezTo>
                <a:cubicBezTo>
                  <a:pt x="599046" y="4788057"/>
                  <a:pt x="593229" y="4789781"/>
                  <a:pt x="587127" y="4789781"/>
                </a:cubicBezTo>
                <a:cubicBezTo>
                  <a:pt x="582662" y="4789781"/>
                  <a:pt x="578656" y="4788839"/>
                  <a:pt x="575109" y="4786953"/>
                </a:cubicBezTo>
                <a:cubicBezTo>
                  <a:pt x="571562" y="4785068"/>
                  <a:pt x="568648" y="4782687"/>
                  <a:pt x="566366" y="4779810"/>
                </a:cubicBezTo>
                <a:lnTo>
                  <a:pt x="566366" y="4818282"/>
                </a:lnTo>
                <a:lnTo>
                  <a:pt x="552971" y="4818282"/>
                </a:lnTo>
                <a:lnTo>
                  <a:pt x="552971" y="4708968"/>
                </a:lnTo>
                <a:lnTo>
                  <a:pt x="565175" y="4708968"/>
                </a:lnTo>
                <a:lnTo>
                  <a:pt x="565175" y="4719237"/>
                </a:lnTo>
                <a:cubicBezTo>
                  <a:pt x="568052" y="4715218"/>
                  <a:pt x="571302" y="4712205"/>
                  <a:pt x="574923" y="4710195"/>
                </a:cubicBezTo>
                <a:cubicBezTo>
                  <a:pt x="578545" y="4708186"/>
                  <a:pt x="582935" y="4707182"/>
                  <a:pt x="588095" y="4707182"/>
                </a:cubicBezTo>
                <a:close/>
                <a:moveTo>
                  <a:pt x="371103" y="4707182"/>
                </a:moveTo>
                <a:cubicBezTo>
                  <a:pt x="375866" y="4707182"/>
                  <a:pt x="380244" y="4708037"/>
                  <a:pt x="384237" y="4709749"/>
                </a:cubicBezTo>
                <a:cubicBezTo>
                  <a:pt x="388231" y="4711460"/>
                  <a:pt x="391220" y="4713705"/>
                  <a:pt x="393204" y="4716483"/>
                </a:cubicBezTo>
                <a:cubicBezTo>
                  <a:pt x="395189" y="4719261"/>
                  <a:pt x="396578" y="4722560"/>
                  <a:pt x="397371" y="4726380"/>
                </a:cubicBezTo>
                <a:cubicBezTo>
                  <a:pt x="397867" y="4728861"/>
                  <a:pt x="398115" y="4733202"/>
                  <a:pt x="398115" y="4739403"/>
                </a:cubicBezTo>
                <a:lnTo>
                  <a:pt x="398115" y="4787995"/>
                </a:lnTo>
                <a:lnTo>
                  <a:pt x="384721" y="4787995"/>
                </a:lnTo>
                <a:lnTo>
                  <a:pt x="384721" y="4739924"/>
                </a:lnTo>
                <a:cubicBezTo>
                  <a:pt x="384721" y="4734467"/>
                  <a:pt x="384200" y="4730386"/>
                  <a:pt x="383158" y="4727683"/>
                </a:cubicBezTo>
                <a:cubicBezTo>
                  <a:pt x="382116" y="4724979"/>
                  <a:pt x="380269" y="4722821"/>
                  <a:pt x="377614" y="4721209"/>
                </a:cubicBezTo>
                <a:cubicBezTo>
                  <a:pt x="374960" y="4719596"/>
                  <a:pt x="371847" y="4718790"/>
                  <a:pt x="368275" y="4718790"/>
                </a:cubicBezTo>
                <a:cubicBezTo>
                  <a:pt x="362570" y="4718790"/>
                  <a:pt x="357647" y="4720601"/>
                  <a:pt x="353504" y="4724222"/>
                </a:cubicBezTo>
                <a:cubicBezTo>
                  <a:pt x="349362" y="4727844"/>
                  <a:pt x="347291" y="4734715"/>
                  <a:pt x="347291" y="4744835"/>
                </a:cubicBezTo>
                <a:lnTo>
                  <a:pt x="347291" y="4787995"/>
                </a:lnTo>
                <a:lnTo>
                  <a:pt x="333896" y="4787995"/>
                </a:lnTo>
                <a:lnTo>
                  <a:pt x="333896" y="4708968"/>
                </a:lnTo>
                <a:lnTo>
                  <a:pt x="345951" y="4708968"/>
                </a:lnTo>
                <a:lnTo>
                  <a:pt x="345951" y="4720204"/>
                </a:lnTo>
                <a:cubicBezTo>
                  <a:pt x="351755" y="4711522"/>
                  <a:pt x="360140" y="4707182"/>
                  <a:pt x="371103" y="4707182"/>
                </a:cubicBezTo>
                <a:close/>
                <a:moveTo>
                  <a:pt x="4065017" y="4690959"/>
                </a:moveTo>
                <a:lnTo>
                  <a:pt x="4065017" y="4727050"/>
                </a:lnTo>
                <a:lnTo>
                  <a:pt x="4096048" y="4727050"/>
                </a:lnTo>
                <a:cubicBezTo>
                  <a:pt x="4102646" y="4727050"/>
                  <a:pt x="4107805" y="4726368"/>
                  <a:pt x="4111526" y="4725004"/>
                </a:cubicBezTo>
                <a:cubicBezTo>
                  <a:pt x="4115246" y="4723639"/>
                  <a:pt x="4118074" y="4721457"/>
                  <a:pt x="4120009" y="4718455"/>
                </a:cubicBezTo>
                <a:cubicBezTo>
                  <a:pt x="4121944" y="4715454"/>
                  <a:pt x="4122911" y="4712192"/>
                  <a:pt x="4122911" y="4708670"/>
                </a:cubicBezTo>
                <a:cubicBezTo>
                  <a:pt x="4122911" y="4703510"/>
                  <a:pt x="4121038" y="4699269"/>
                  <a:pt x="4117293" y="4695945"/>
                </a:cubicBezTo>
                <a:cubicBezTo>
                  <a:pt x="4113548" y="4692621"/>
                  <a:pt x="4107632" y="4690959"/>
                  <a:pt x="4099545" y="4690959"/>
                </a:cubicBezTo>
                <a:close/>
                <a:moveTo>
                  <a:pt x="3812530" y="4689397"/>
                </a:moveTo>
                <a:cubicBezTo>
                  <a:pt x="3802311" y="4689397"/>
                  <a:pt x="3793517" y="4692906"/>
                  <a:pt x="3786150" y="4699926"/>
                </a:cubicBezTo>
                <a:cubicBezTo>
                  <a:pt x="3778783" y="4706946"/>
                  <a:pt x="3775100" y="4718666"/>
                  <a:pt x="3775100" y="4735087"/>
                </a:cubicBezTo>
                <a:cubicBezTo>
                  <a:pt x="3775100" y="4748233"/>
                  <a:pt x="3778634" y="4758589"/>
                  <a:pt x="3785704" y="4766155"/>
                </a:cubicBezTo>
                <a:cubicBezTo>
                  <a:pt x="3792773" y="4773720"/>
                  <a:pt x="3801641" y="4777503"/>
                  <a:pt x="3812307" y="4777503"/>
                </a:cubicBezTo>
                <a:cubicBezTo>
                  <a:pt x="3823171" y="4777503"/>
                  <a:pt x="3832114" y="4773683"/>
                  <a:pt x="3839133" y="4766043"/>
                </a:cubicBezTo>
                <a:cubicBezTo>
                  <a:pt x="3846153" y="4758403"/>
                  <a:pt x="3849663" y="4747564"/>
                  <a:pt x="3849663" y="4733524"/>
                </a:cubicBezTo>
                <a:cubicBezTo>
                  <a:pt x="3849663" y="4724644"/>
                  <a:pt x="3848162" y="4716893"/>
                  <a:pt x="3845161" y="4710270"/>
                </a:cubicBezTo>
                <a:cubicBezTo>
                  <a:pt x="3842160" y="4703647"/>
                  <a:pt x="3837769" y="4698512"/>
                  <a:pt x="3831990" y="4694866"/>
                </a:cubicBezTo>
                <a:cubicBezTo>
                  <a:pt x="3826210" y="4691220"/>
                  <a:pt x="3819724" y="4689397"/>
                  <a:pt x="3812530" y="4689397"/>
                </a:cubicBezTo>
                <a:close/>
                <a:moveTo>
                  <a:pt x="3502447" y="4681360"/>
                </a:moveTo>
                <a:lnTo>
                  <a:pt x="3502447" y="4708968"/>
                </a:lnTo>
                <a:lnTo>
                  <a:pt x="3515916" y="4708968"/>
                </a:lnTo>
                <a:lnTo>
                  <a:pt x="3515916" y="4719385"/>
                </a:lnTo>
                <a:lnTo>
                  <a:pt x="3502447" y="4719385"/>
                </a:lnTo>
                <a:lnTo>
                  <a:pt x="3502447" y="4765597"/>
                </a:lnTo>
                <a:cubicBezTo>
                  <a:pt x="3502447" y="4769416"/>
                  <a:pt x="3502682" y="4771872"/>
                  <a:pt x="3503154" y="4772964"/>
                </a:cubicBezTo>
                <a:cubicBezTo>
                  <a:pt x="3503625" y="4774055"/>
                  <a:pt x="3504394" y="4774923"/>
                  <a:pt x="3505460" y="4775568"/>
                </a:cubicBezTo>
                <a:cubicBezTo>
                  <a:pt x="3506527" y="4776213"/>
                  <a:pt x="3508052" y="4776535"/>
                  <a:pt x="3510037" y="4776535"/>
                </a:cubicBezTo>
                <a:cubicBezTo>
                  <a:pt x="3511525" y="4776535"/>
                  <a:pt x="3513485" y="4776362"/>
                  <a:pt x="3515916" y="4776015"/>
                </a:cubicBezTo>
                <a:lnTo>
                  <a:pt x="3517850" y="4787846"/>
                </a:lnTo>
                <a:cubicBezTo>
                  <a:pt x="3514080" y="4788640"/>
                  <a:pt x="3510707" y="4789037"/>
                  <a:pt x="3507730" y="4789037"/>
                </a:cubicBezTo>
                <a:cubicBezTo>
                  <a:pt x="3502868" y="4789037"/>
                  <a:pt x="3499098" y="4788268"/>
                  <a:pt x="3496419" y="4786730"/>
                </a:cubicBezTo>
                <a:cubicBezTo>
                  <a:pt x="3493740" y="4785192"/>
                  <a:pt x="3491855" y="4783171"/>
                  <a:pt x="3490764" y="4780665"/>
                </a:cubicBezTo>
                <a:cubicBezTo>
                  <a:pt x="3489672" y="4778160"/>
                  <a:pt x="3489126" y="4772889"/>
                  <a:pt x="3489126" y="4764852"/>
                </a:cubicBezTo>
                <a:lnTo>
                  <a:pt x="3489126" y="4719385"/>
                </a:lnTo>
                <a:lnTo>
                  <a:pt x="3479304" y="4719385"/>
                </a:lnTo>
                <a:lnTo>
                  <a:pt x="3479304" y="4708968"/>
                </a:lnTo>
                <a:lnTo>
                  <a:pt x="3489126" y="4708968"/>
                </a:lnTo>
                <a:lnTo>
                  <a:pt x="3489126" y="4689397"/>
                </a:lnTo>
                <a:close/>
                <a:moveTo>
                  <a:pt x="3416722" y="4681360"/>
                </a:moveTo>
                <a:lnTo>
                  <a:pt x="3416722" y="4708968"/>
                </a:lnTo>
                <a:lnTo>
                  <a:pt x="3430191" y="4708968"/>
                </a:lnTo>
                <a:lnTo>
                  <a:pt x="3430191" y="4719385"/>
                </a:lnTo>
                <a:lnTo>
                  <a:pt x="3416722" y="4719385"/>
                </a:lnTo>
                <a:lnTo>
                  <a:pt x="3416722" y="4765597"/>
                </a:lnTo>
                <a:cubicBezTo>
                  <a:pt x="3416722" y="4769416"/>
                  <a:pt x="3416957" y="4771872"/>
                  <a:pt x="3417429" y="4772964"/>
                </a:cubicBezTo>
                <a:cubicBezTo>
                  <a:pt x="3417900" y="4774055"/>
                  <a:pt x="3418669" y="4774923"/>
                  <a:pt x="3419736" y="4775568"/>
                </a:cubicBezTo>
                <a:cubicBezTo>
                  <a:pt x="3420802" y="4776213"/>
                  <a:pt x="3422328" y="4776535"/>
                  <a:pt x="3424312" y="4776535"/>
                </a:cubicBezTo>
                <a:cubicBezTo>
                  <a:pt x="3425800" y="4776535"/>
                  <a:pt x="3427760" y="4776362"/>
                  <a:pt x="3430191" y="4776015"/>
                </a:cubicBezTo>
                <a:lnTo>
                  <a:pt x="3432126" y="4787846"/>
                </a:lnTo>
                <a:cubicBezTo>
                  <a:pt x="3428355" y="4788640"/>
                  <a:pt x="3424982" y="4789037"/>
                  <a:pt x="3422005" y="4789037"/>
                </a:cubicBezTo>
                <a:cubicBezTo>
                  <a:pt x="3417143" y="4789037"/>
                  <a:pt x="3413373" y="4788268"/>
                  <a:pt x="3410694" y="4786730"/>
                </a:cubicBezTo>
                <a:cubicBezTo>
                  <a:pt x="3408015" y="4785192"/>
                  <a:pt x="3406130" y="4783171"/>
                  <a:pt x="3405039" y="4780665"/>
                </a:cubicBezTo>
                <a:cubicBezTo>
                  <a:pt x="3403947" y="4778160"/>
                  <a:pt x="3403402" y="4772889"/>
                  <a:pt x="3403402" y="4764852"/>
                </a:cubicBezTo>
                <a:lnTo>
                  <a:pt x="3403402" y="4719385"/>
                </a:lnTo>
                <a:lnTo>
                  <a:pt x="3393579" y="4719385"/>
                </a:lnTo>
                <a:lnTo>
                  <a:pt x="3393579" y="4708968"/>
                </a:lnTo>
                <a:lnTo>
                  <a:pt x="3403402" y="4708968"/>
                </a:lnTo>
                <a:lnTo>
                  <a:pt x="3403402" y="4689397"/>
                </a:lnTo>
                <a:close/>
                <a:moveTo>
                  <a:pt x="3302422" y="4681360"/>
                </a:moveTo>
                <a:lnTo>
                  <a:pt x="3302422" y="4708968"/>
                </a:lnTo>
                <a:lnTo>
                  <a:pt x="3315891" y="4708968"/>
                </a:lnTo>
                <a:lnTo>
                  <a:pt x="3315891" y="4719385"/>
                </a:lnTo>
                <a:lnTo>
                  <a:pt x="3302422" y="4719385"/>
                </a:lnTo>
                <a:lnTo>
                  <a:pt x="3302422" y="4765597"/>
                </a:lnTo>
                <a:cubicBezTo>
                  <a:pt x="3302422" y="4769416"/>
                  <a:pt x="3302657" y="4771872"/>
                  <a:pt x="3303129" y="4772964"/>
                </a:cubicBezTo>
                <a:cubicBezTo>
                  <a:pt x="3303600" y="4774055"/>
                  <a:pt x="3304369" y="4774923"/>
                  <a:pt x="3305436" y="4775568"/>
                </a:cubicBezTo>
                <a:cubicBezTo>
                  <a:pt x="3306502" y="4776213"/>
                  <a:pt x="3308028" y="4776535"/>
                  <a:pt x="3310012" y="4776535"/>
                </a:cubicBezTo>
                <a:cubicBezTo>
                  <a:pt x="3311500" y="4776535"/>
                  <a:pt x="3313460" y="4776362"/>
                  <a:pt x="3315891" y="4776015"/>
                </a:cubicBezTo>
                <a:lnTo>
                  <a:pt x="3317826" y="4787846"/>
                </a:lnTo>
                <a:cubicBezTo>
                  <a:pt x="3314055" y="4788640"/>
                  <a:pt x="3310682" y="4789037"/>
                  <a:pt x="3307705" y="4789037"/>
                </a:cubicBezTo>
                <a:cubicBezTo>
                  <a:pt x="3302843" y="4789037"/>
                  <a:pt x="3299073" y="4788268"/>
                  <a:pt x="3296394" y="4786730"/>
                </a:cubicBezTo>
                <a:cubicBezTo>
                  <a:pt x="3293715" y="4785192"/>
                  <a:pt x="3291830" y="4783171"/>
                  <a:pt x="3290739" y="4780665"/>
                </a:cubicBezTo>
                <a:cubicBezTo>
                  <a:pt x="3289647" y="4778160"/>
                  <a:pt x="3289102" y="4772889"/>
                  <a:pt x="3289102" y="4764852"/>
                </a:cubicBezTo>
                <a:lnTo>
                  <a:pt x="3289102" y="4719385"/>
                </a:lnTo>
                <a:lnTo>
                  <a:pt x="3279279" y="4719385"/>
                </a:lnTo>
                <a:lnTo>
                  <a:pt x="3279279" y="4708968"/>
                </a:lnTo>
                <a:lnTo>
                  <a:pt x="3289102" y="4708968"/>
                </a:lnTo>
                <a:lnTo>
                  <a:pt x="3289102" y="4689397"/>
                </a:lnTo>
                <a:close/>
                <a:moveTo>
                  <a:pt x="2759497" y="4681360"/>
                </a:moveTo>
                <a:lnTo>
                  <a:pt x="2759497" y="4708968"/>
                </a:lnTo>
                <a:lnTo>
                  <a:pt x="2772966" y="4708968"/>
                </a:lnTo>
                <a:lnTo>
                  <a:pt x="2772966" y="4719385"/>
                </a:lnTo>
                <a:lnTo>
                  <a:pt x="2759497" y="4719385"/>
                </a:lnTo>
                <a:lnTo>
                  <a:pt x="2759497" y="4765597"/>
                </a:lnTo>
                <a:cubicBezTo>
                  <a:pt x="2759497" y="4769416"/>
                  <a:pt x="2759732" y="4771872"/>
                  <a:pt x="2760204" y="4772964"/>
                </a:cubicBezTo>
                <a:cubicBezTo>
                  <a:pt x="2760675" y="4774055"/>
                  <a:pt x="2761444" y="4774923"/>
                  <a:pt x="2762510" y="4775568"/>
                </a:cubicBezTo>
                <a:cubicBezTo>
                  <a:pt x="2763577" y="4776213"/>
                  <a:pt x="2765102" y="4776535"/>
                  <a:pt x="2767087" y="4776535"/>
                </a:cubicBezTo>
                <a:cubicBezTo>
                  <a:pt x="2768575" y="4776535"/>
                  <a:pt x="2770535" y="4776362"/>
                  <a:pt x="2772966" y="4776015"/>
                </a:cubicBezTo>
                <a:lnTo>
                  <a:pt x="2774900" y="4787846"/>
                </a:lnTo>
                <a:cubicBezTo>
                  <a:pt x="2771130" y="4788640"/>
                  <a:pt x="2767757" y="4789037"/>
                  <a:pt x="2764780" y="4789037"/>
                </a:cubicBezTo>
                <a:cubicBezTo>
                  <a:pt x="2759918" y="4789037"/>
                  <a:pt x="2756148" y="4788268"/>
                  <a:pt x="2753469" y="4786730"/>
                </a:cubicBezTo>
                <a:cubicBezTo>
                  <a:pt x="2750790" y="4785192"/>
                  <a:pt x="2748905" y="4783171"/>
                  <a:pt x="2747814" y="4780665"/>
                </a:cubicBezTo>
                <a:cubicBezTo>
                  <a:pt x="2746722" y="4778160"/>
                  <a:pt x="2746176" y="4772889"/>
                  <a:pt x="2746176" y="4764852"/>
                </a:cubicBezTo>
                <a:lnTo>
                  <a:pt x="2746176" y="4719385"/>
                </a:lnTo>
                <a:lnTo>
                  <a:pt x="2736354" y="4719385"/>
                </a:lnTo>
                <a:lnTo>
                  <a:pt x="2736354" y="4708968"/>
                </a:lnTo>
                <a:lnTo>
                  <a:pt x="2746176" y="4708968"/>
                </a:lnTo>
                <a:lnTo>
                  <a:pt x="2746176" y="4689397"/>
                </a:lnTo>
                <a:close/>
                <a:moveTo>
                  <a:pt x="1378372" y="4681360"/>
                </a:moveTo>
                <a:lnTo>
                  <a:pt x="1378372" y="4708968"/>
                </a:lnTo>
                <a:lnTo>
                  <a:pt x="1391841" y="4708968"/>
                </a:lnTo>
                <a:lnTo>
                  <a:pt x="1391841" y="4719385"/>
                </a:lnTo>
                <a:lnTo>
                  <a:pt x="1378372" y="4719385"/>
                </a:lnTo>
                <a:lnTo>
                  <a:pt x="1378372" y="4765597"/>
                </a:lnTo>
                <a:cubicBezTo>
                  <a:pt x="1378372" y="4769416"/>
                  <a:pt x="1378608" y="4771872"/>
                  <a:pt x="1379079" y="4772964"/>
                </a:cubicBezTo>
                <a:cubicBezTo>
                  <a:pt x="1379550" y="4774055"/>
                  <a:pt x="1380319" y="4774923"/>
                  <a:pt x="1381386" y="4775568"/>
                </a:cubicBezTo>
                <a:cubicBezTo>
                  <a:pt x="1382452" y="4776213"/>
                  <a:pt x="1383978" y="4776535"/>
                  <a:pt x="1385962" y="4776535"/>
                </a:cubicBezTo>
                <a:cubicBezTo>
                  <a:pt x="1387450" y="4776535"/>
                  <a:pt x="1389410" y="4776362"/>
                  <a:pt x="1391841" y="4776015"/>
                </a:cubicBezTo>
                <a:lnTo>
                  <a:pt x="1393776" y="4787846"/>
                </a:lnTo>
                <a:cubicBezTo>
                  <a:pt x="1390005" y="4788640"/>
                  <a:pt x="1386632" y="4789037"/>
                  <a:pt x="1383655" y="4789037"/>
                </a:cubicBezTo>
                <a:cubicBezTo>
                  <a:pt x="1378794" y="4789037"/>
                  <a:pt x="1375023" y="4788268"/>
                  <a:pt x="1372344" y="4786730"/>
                </a:cubicBezTo>
                <a:cubicBezTo>
                  <a:pt x="1369665" y="4785192"/>
                  <a:pt x="1367780" y="4783171"/>
                  <a:pt x="1366689" y="4780665"/>
                </a:cubicBezTo>
                <a:cubicBezTo>
                  <a:pt x="1365597" y="4778160"/>
                  <a:pt x="1365052" y="4772889"/>
                  <a:pt x="1365052" y="4764852"/>
                </a:cubicBezTo>
                <a:lnTo>
                  <a:pt x="1365052" y="4719385"/>
                </a:lnTo>
                <a:lnTo>
                  <a:pt x="1355229" y="4719385"/>
                </a:lnTo>
                <a:lnTo>
                  <a:pt x="1355229" y="4708968"/>
                </a:lnTo>
                <a:lnTo>
                  <a:pt x="1365052" y="4708968"/>
                </a:lnTo>
                <a:lnTo>
                  <a:pt x="1365052" y="4689397"/>
                </a:lnTo>
                <a:close/>
                <a:moveTo>
                  <a:pt x="4497884" y="4678904"/>
                </a:moveTo>
                <a:lnTo>
                  <a:pt x="4512692" y="4678904"/>
                </a:lnTo>
                <a:lnTo>
                  <a:pt x="4569991" y="4764555"/>
                </a:lnTo>
                <a:lnTo>
                  <a:pt x="4569991" y="4678904"/>
                </a:lnTo>
                <a:lnTo>
                  <a:pt x="4583832" y="4678904"/>
                </a:lnTo>
                <a:lnTo>
                  <a:pt x="4583832" y="4787995"/>
                </a:lnTo>
                <a:lnTo>
                  <a:pt x="4569024" y="4787995"/>
                </a:lnTo>
                <a:lnTo>
                  <a:pt x="4511724" y="4702270"/>
                </a:lnTo>
                <a:lnTo>
                  <a:pt x="4511724" y="4787995"/>
                </a:lnTo>
                <a:lnTo>
                  <a:pt x="4497884" y="4787995"/>
                </a:lnTo>
                <a:close/>
                <a:moveTo>
                  <a:pt x="4471913" y="4678904"/>
                </a:moveTo>
                <a:lnTo>
                  <a:pt x="4486350" y="4678904"/>
                </a:lnTo>
                <a:lnTo>
                  <a:pt x="4486350" y="4787995"/>
                </a:lnTo>
                <a:lnTo>
                  <a:pt x="4471913" y="4787995"/>
                </a:lnTo>
                <a:close/>
                <a:moveTo>
                  <a:pt x="4364534" y="4678904"/>
                </a:moveTo>
                <a:lnTo>
                  <a:pt x="4379342" y="4678904"/>
                </a:lnTo>
                <a:lnTo>
                  <a:pt x="4436641" y="4764555"/>
                </a:lnTo>
                <a:lnTo>
                  <a:pt x="4436641" y="4678904"/>
                </a:lnTo>
                <a:lnTo>
                  <a:pt x="4450482" y="4678904"/>
                </a:lnTo>
                <a:lnTo>
                  <a:pt x="4450482" y="4787995"/>
                </a:lnTo>
                <a:lnTo>
                  <a:pt x="4435674" y="4787995"/>
                </a:lnTo>
                <a:lnTo>
                  <a:pt x="4378374" y="4702270"/>
                </a:lnTo>
                <a:lnTo>
                  <a:pt x="4378374" y="4787995"/>
                </a:lnTo>
                <a:lnTo>
                  <a:pt x="4364534" y="4787995"/>
                </a:lnTo>
                <a:close/>
                <a:moveTo>
                  <a:pt x="4259758" y="4678904"/>
                </a:moveTo>
                <a:lnTo>
                  <a:pt x="4274567" y="4678904"/>
                </a:lnTo>
                <a:lnTo>
                  <a:pt x="4331866" y="4764555"/>
                </a:lnTo>
                <a:lnTo>
                  <a:pt x="4331866" y="4678904"/>
                </a:lnTo>
                <a:lnTo>
                  <a:pt x="4345707" y="4678904"/>
                </a:lnTo>
                <a:lnTo>
                  <a:pt x="4345707" y="4787995"/>
                </a:lnTo>
                <a:lnTo>
                  <a:pt x="4330898" y="4787995"/>
                </a:lnTo>
                <a:lnTo>
                  <a:pt x="4273600" y="4702270"/>
                </a:lnTo>
                <a:lnTo>
                  <a:pt x="4273600" y="4787995"/>
                </a:lnTo>
                <a:lnTo>
                  <a:pt x="4259758" y="4787995"/>
                </a:lnTo>
                <a:close/>
                <a:moveTo>
                  <a:pt x="4155356" y="4678904"/>
                </a:moveTo>
                <a:lnTo>
                  <a:pt x="4169792" y="4678904"/>
                </a:lnTo>
                <a:lnTo>
                  <a:pt x="4169792" y="4741858"/>
                </a:lnTo>
                <a:cubicBezTo>
                  <a:pt x="4169792" y="4751334"/>
                  <a:pt x="4170672" y="4758316"/>
                  <a:pt x="4172434" y="4762806"/>
                </a:cubicBezTo>
                <a:cubicBezTo>
                  <a:pt x="4174195" y="4767296"/>
                  <a:pt x="4177221" y="4770756"/>
                  <a:pt x="4181512" y="4773187"/>
                </a:cubicBezTo>
                <a:cubicBezTo>
                  <a:pt x="4185804" y="4775618"/>
                  <a:pt x="4191050" y="4776833"/>
                  <a:pt x="4197251" y="4776833"/>
                </a:cubicBezTo>
                <a:cubicBezTo>
                  <a:pt x="4207868" y="4776833"/>
                  <a:pt x="4215432" y="4774427"/>
                  <a:pt x="4219947" y="4769615"/>
                </a:cubicBezTo>
                <a:cubicBezTo>
                  <a:pt x="4224462" y="4764803"/>
                  <a:pt x="4226719" y="4755551"/>
                  <a:pt x="4226719" y="4741858"/>
                </a:cubicBezTo>
                <a:lnTo>
                  <a:pt x="4226719" y="4678904"/>
                </a:lnTo>
                <a:lnTo>
                  <a:pt x="4241155" y="4678904"/>
                </a:lnTo>
                <a:lnTo>
                  <a:pt x="4241155" y="4741933"/>
                </a:lnTo>
                <a:cubicBezTo>
                  <a:pt x="4241155" y="4752897"/>
                  <a:pt x="4239915" y="4761603"/>
                  <a:pt x="4237434" y="4768052"/>
                </a:cubicBezTo>
                <a:cubicBezTo>
                  <a:pt x="4234954" y="4774501"/>
                  <a:pt x="4230476" y="4779748"/>
                  <a:pt x="4224002" y="4783791"/>
                </a:cubicBezTo>
                <a:cubicBezTo>
                  <a:pt x="4217528" y="4787834"/>
                  <a:pt x="4209033" y="4789856"/>
                  <a:pt x="4198516" y="4789856"/>
                </a:cubicBezTo>
                <a:cubicBezTo>
                  <a:pt x="4188296" y="4789856"/>
                  <a:pt x="4179937" y="4788094"/>
                  <a:pt x="4173438" y="4784572"/>
                </a:cubicBezTo>
                <a:cubicBezTo>
                  <a:pt x="4166940" y="4781050"/>
                  <a:pt x="4162301" y="4775952"/>
                  <a:pt x="4159523" y="4769280"/>
                </a:cubicBezTo>
                <a:cubicBezTo>
                  <a:pt x="4156745" y="4762608"/>
                  <a:pt x="4155356" y="4753492"/>
                  <a:pt x="4155356" y="4741933"/>
                </a:cubicBezTo>
                <a:close/>
                <a:moveTo>
                  <a:pt x="4050581" y="4678904"/>
                </a:moveTo>
                <a:lnTo>
                  <a:pt x="4098950" y="4678904"/>
                </a:lnTo>
                <a:cubicBezTo>
                  <a:pt x="4108674" y="4678904"/>
                  <a:pt x="4116065" y="4679884"/>
                  <a:pt x="4121126" y="4681844"/>
                </a:cubicBezTo>
                <a:cubicBezTo>
                  <a:pt x="4126186" y="4683803"/>
                  <a:pt x="4130228" y="4687263"/>
                  <a:pt x="4133254" y="4692224"/>
                </a:cubicBezTo>
                <a:cubicBezTo>
                  <a:pt x="4136281" y="4697185"/>
                  <a:pt x="4137794" y="4702667"/>
                  <a:pt x="4137794" y="4708670"/>
                </a:cubicBezTo>
                <a:cubicBezTo>
                  <a:pt x="4137794" y="4716409"/>
                  <a:pt x="4135288" y="4722933"/>
                  <a:pt x="4130278" y="4728241"/>
                </a:cubicBezTo>
                <a:cubicBezTo>
                  <a:pt x="4125268" y="4733549"/>
                  <a:pt x="4117528" y="4736922"/>
                  <a:pt x="4107061" y="4738361"/>
                </a:cubicBezTo>
                <a:cubicBezTo>
                  <a:pt x="4110881" y="4740197"/>
                  <a:pt x="4113783" y="4742007"/>
                  <a:pt x="4115768" y="4743793"/>
                </a:cubicBezTo>
                <a:cubicBezTo>
                  <a:pt x="4119984" y="4747663"/>
                  <a:pt x="4123978" y="4752500"/>
                  <a:pt x="4127748" y="4758304"/>
                </a:cubicBezTo>
                <a:lnTo>
                  <a:pt x="4146724" y="4787995"/>
                </a:lnTo>
                <a:lnTo>
                  <a:pt x="4128566" y="4787995"/>
                </a:lnTo>
                <a:lnTo>
                  <a:pt x="4114130" y="4765299"/>
                </a:lnTo>
                <a:cubicBezTo>
                  <a:pt x="4109914" y="4758750"/>
                  <a:pt x="4106441" y="4753740"/>
                  <a:pt x="4103712" y="4750267"/>
                </a:cubicBezTo>
                <a:cubicBezTo>
                  <a:pt x="4100984" y="4746795"/>
                  <a:pt x="4098540" y="4744364"/>
                  <a:pt x="4096382" y="4742975"/>
                </a:cubicBezTo>
                <a:cubicBezTo>
                  <a:pt x="4094224" y="4741586"/>
                  <a:pt x="4092029" y="4740618"/>
                  <a:pt x="4089797" y="4740073"/>
                </a:cubicBezTo>
                <a:cubicBezTo>
                  <a:pt x="4088160" y="4739725"/>
                  <a:pt x="4085481" y="4739552"/>
                  <a:pt x="4081760" y="4739552"/>
                </a:cubicBezTo>
                <a:lnTo>
                  <a:pt x="4065017" y="4739552"/>
                </a:lnTo>
                <a:lnTo>
                  <a:pt x="4065017" y="4787995"/>
                </a:lnTo>
                <a:lnTo>
                  <a:pt x="4050581" y="4787995"/>
                </a:lnTo>
                <a:close/>
                <a:moveTo>
                  <a:pt x="3870722" y="4678904"/>
                </a:moveTo>
                <a:lnTo>
                  <a:pt x="3957191" y="4678904"/>
                </a:lnTo>
                <a:lnTo>
                  <a:pt x="3957191" y="4691778"/>
                </a:lnTo>
                <a:lnTo>
                  <a:pt x="3921100" y="4691778"/>
                </a:lnTo>
                <a:lnTo>
                  <a:pt x="3921100" y="4787995"/>
                </a:lnTo>
                <a:lnTo>
                  <a:pt x="3906664" y="4787995"/>
                </a:lnTo>
                <a:lnTo>
                  <a:pt x="3906664" y="4691778"/>
                </a:lnTo>
                <a:lnTo>
                  <a:pt x="3870722" y="4691778"/>
                </a:lnTo>
                <a:close/>
                <a:moveTo>
                  <a:pt x="3659684" y="4678904"/>
                </a:moveTo>
                <a:lnTo>
                  <a:pt x="3674492" y="4678904"/>
                </a:lnTo>
                <a:lnTo>
                  <a:pt x="3731791" y="4764555"/>
                </a:lnTo>
                <a:lnTo>
                  <a:pt x="3731791" y="4678904"/>
                </a:lnTo>
                <a:lnTo>
                  <a:pt x="3745632" y="4678904"/>
                </a:lnTo>
                <a:lnTo>
                  <a:pt x="3745632" y="4787995"/>
                </a:lnTo>
                <a:lnTo>
                  <a:pt x="3730824" y="4787995"/>
                </a:lnTo>
                <a:lnTo>
                  <a:pt x="3673525" y="4702270"/>
                </a:lnTo>
                <a:lnTo>
                  <a:pt x="3673525" y="4787995"/>
                </a:lnTo>
                <a:lnTo>
                  <a:pt x="3659684" y="4787995"/>
                </a:lnTo>
                <a:close/>
                <a:moveTo>
                  <a:pt x="3362920" y="4678904"/>
                </a:moveTo>
                <a:lnTo>
                  <a:pt x="3376315" y="4678904"/>
                </a:lnTo>
                <a:lnTo>
                  <a:pt x="3376315" y="4694308"/>
                </a:lnTo>
                <a:lnTo>
                  <a:pt x="3362920" y="4694308"/>
                </a:lnTo>
                <a:close/>
                <a:moveTo>
                  <a:pt x="3041749" y="4678904"/>
                </a:moveTo>
                <a:lnTo>
                  <a:pt x="3055070" y="4678904"/>
                </a:lnTo>
                <a:lnTo>
                  <a:pt x="3055070" y="4787995"/>
                </a:lnTo>
                <a:lnTo>
                  <a:pt x="3042642" y="4787995"/>
                </a:lnTo>
                <a:lnTo>
                  <a:pt x="3042642" y="4778024"/>
                </a:lnTo>
                <a:cubicBezTo>
                  <a:pt x="3037632" y="4785862"/>
                  <a:pt x="3030264" y="4789781"/>
                  <a:pt x="3020541" y="4789781"/>
                </a:cubicBezTo>
                <a:cubicBezTo>
                  <a:pt x="3014241" y="4789781"/>
                  <a:pt x="3008449" y="4788045"/>
                  <a:pt x="3003166" y="4784572"/>
                </a:cubicBezTo>
                <a:cubicBezTo>
                  <a:pt x="2997882" y="4781099"/>
                  <a:pt x="2993790" y="4776250"/>
                  <a:pt x="2990887" y="4770024"/>
                </a:cubicBezTo>
                <a:cubicBezTo>
                  <a:pt x="2987985" y="4763798"/>
                  <a:pt x="2986534" y="4756642"/>
                  <a:pt x="2986534" y="4748556"/>
                </a:cubicBezTo>
                <a:cubicBezTo>
                  <a:pt x="2986534" y="4740668"/>
                  <a:pt x="2987848" y="4733512"/>
                  <a:pt x="2990478" y="4727087"/>
                </a:cubicBezTo>
                <a:cubicBezTo>
                  <a:pt x="2993107" y="4720663"/>
                  <a:pt x="2997051" y="4715739"/>
                  <a:pt x="3002310" y="4712316"/>
                </a:cubicBezTo>
                <a:cubicBezTo>
                  <a:pt x="3007568" y="4708893"/>
                  <a:pt x="3013447" y="4707182"/>
                  <a:pt x="3019946" y="4707182"/>
                </a:cubicBezTo>
                <a:cubicBezTo>
                  <a:pt x="3024708" y="4707182"/>
                  <a:pt x="3028950" y="4708186"/>
                  <a:pt x="3032671" y="4710195"/>
                </a:cubicBezTo>
                <a:cubicBezTo>
                  <a:pt x="3036392" y="4712205"/>
                  <a:pt x="3039418" y="4714821"/>
                  <a:pt x="3041749" y="4718046"/>
                </a:cubicBezTo>
                <a:close/>
                <a:moveTo>
                  <a:pt x="2629495" y="4678904"/>
                </a:moveTo>
                <a:lnTo>
                  <a:pt x="2642890" y="4678904"/>
                </a:lnTo>
                <a:lnTo>
                  <a:pt x="2642890" y="4694308"/>
                </a:lnTo>
                <a:lnTo>
                  <a:pt x="2629495" y="4694308"/>
                </a:lnTo>
                <a:close/>
                <a:moveTo>
                  <a:pt x="2600548" y="4678904"/>
                </a:moveTo>
                <a:lnTo>
                  <a:pt x="2613943" y="4678904"/>
                </a:lnTo>
                <a:lnTo>
                  <a:pt x="2613943" y="4787995"/>
                </a:lnTo>
                <a:lnTo>
                  <a:pt x="2600548" y="4787995"/>
                </a:lnTo>
                <a:close/>
                <a:moveTo>
                  <a:pt x="1753196" y="4678904"/>
                </a:moveTo>
                <a:lnTo>
                  <a:pt x="1766590" y="4678904"/>
                </a:lnTo>
                <a:lnTo>
                  <a:pt x="1766590" y="4694308"/>
                </a:lnTo>
                <a:lnTo>
                  <a:pt x="1753196" y="4694308"/>
                </a:lnTo>
                <a:close/>
                <a:moveTo>
                  <a:pt x="1676623" y="4678904"/>
                </a:moveTo>
                <a:lnTo>
                  <a:pt x="1690018" y="4678904"/>
                </a:lnTo>
                <a:lnTo>
                  <a:pt x="1690018" y="4787995"/>
                </a:lnTo>
                <a:lnTo>
                  <a:pt x="1676623" y="4787995"/>
                </a:lnTo>
                <a:close/>
                <a:moveTo>
                  <a:pt x="1648048" y="4678904"/>
                </a:moveTo>
                <a:lnTo>
                  <a:pt x="1661443" y="4678904"/>
                </a:lnTo>
                <a:lnTo>
                  <a:pt x="1661443" y="4787995"/>
                </a:lnTo>
                <a:lnTo>
                  <a:pt x="1648048" y="4787995"/>
                </a:lnTo>
                <a:close/>
                <a:moveTo>
                  <a:pt x="1610321" y="4678904"/>
                </a:moveTo>
                <a:lnTo>
                  <a:pt x="1623715" y="4678904"/>
                </a:lnTo>
                <a:lnTo>
                  <a:pt x="1623715" y="4694308"/>
                </a:lnTo>
                <a:lnTo>
                  <a:pt x="1610321" y="4694308"/>
                </a:lnTo>
                <a:close/>
                <a:moveTo>
                  <a:pt x="1534121" y="4678904"/>
                </a:moveTo>
                <a:lnTo>
                  <a:pt x="1547515" y="4678904"/>
                </a:lnTo>
                <a:lnTo>
                  <a:pt x="1547515" y="4741114"/>
                </a:lnTo>
                <a:lnTo>
                  <a:pt x="1579215" y="4708968"/>
                </a:lnTo>
                <a:lnTo>
                  <a:pt x="1596554" y="4708968"/>
                </a:lnTo>
                <a:lnTo>
                  <a:pt x="1566342" y="4738287"/>
                </a:lnTo>
                <a:lnTo>
                  <a:pt x="1599605" y="4787995"/>
                </a:lnTo>
                <a:lnTo>
                  <a:pt x="1583085" y="4787995"/>
                </a:lnTo>
                <a:lnTo>
                  <a:pt x="1556966" y="4747588"/>
                </a:lnTo>
                <a:lnTo>
                  <a:pt x="1547515" y="4756667"/>
                </a:lnTo>
                <a:lnTo>
                  <a:pt x="1547515" y="4787995"/>
                </a:lnTo>
                <a:lnTo>
                  <a:pt x="1534121" y="4787995"/>
                </a:lnTo>
                <a:close/>
                <a:moveTo>
                  <a:pt x="1289149" y="4678904"/>
                </a:moveTo>
                <a:lnTo>
                  <a:pt x="1302470" y="4678904"/>
                </a:lnTo>
                <a:lnTo>
                  <a:pt x="1302470" y="4787995"/>
                </a:lnTo>
                <a:lnTo>
                  <a:pt x="1290042" y="4787995"/>
                </a:lnTo>
                <a:lnTo>
                  <a:pt x="1290042" y="4778024"/>
                </a:lnTo>
                <a:cubicBezTo>
                  <a:pt x="1285032" y="4785862"/>
                  <a:pt x="1277665" y="4789781"/>
                  <a:pt x="1267941" y="4789781"/>
                </a:cubicBezTo>
                <a:cubicBezTo>
                  <a:pt x="1261641" y="4789781"/>
                  <a:pt x="1255849" y="4788045"/>
                  <a:pt x="1250566" y="4784572"/>
                </a:cubicBezTo>
                <a:cubicBezTo>
                  <a:pt x="1245282" y="4781099"/>
                  <a:pt x="1241190" y="4776250"/>
                  <a:pt x="1238287" y="4770024"/>
                </a:cubicBezTo>
                <a:cubicBezTo>
                  <a:pt x="1235385" y="4763798"/>
                  <a:pt x="1233934" y="4756642"/>
                  <a:pt x="1233934" y="4748556"/>
                </a:cubicBezTo>
                <a:cubicBezTo>
                  <a:pt x="1233934" y="4740668"/>
                  <a:pt x="1235249" y="4733512"/>
                  <a:pt x="1237878" y="4727087"/>
                </a:cubicBezTo>
                <a:cubicBezTo>
                  <a:pt x="1240507" y="4720663"/>
                  <a:pt x="1244451" y="4715739"/>
                  <a:pt x="1249710" y="4712316"/>
                </a:cubicBezTo>
                <a:cubicBezTo>
                  <a:pt x="1254969" y="4708893"/>
                  <a:pt x="1260847" y="4707182"/>
                  <a:pt x="1267346" y="4707182"/>
                </a:cubicBezTo>
                <a:cubicBezTo>
                  <a:pt x="1272109" y="4707182"/>
                  <a:pt x="1276350" y="4708186"/>
                  <a:pt x="1280071" y="4710195"/>
                </a:cubicBezTo>
                <a:cubicBezTo>
                  <a:pt x="1283792" y="4712205"/>
                  <a:pt x="1286818" y="4714821"/>
                  <a:pt x="1289149" y="4718046"/>
                </a:cubicBezTo>
                <a:close/>
                <a:moveTo>
                  <a:pt x="1200746" y="4678904"/>
                </a:moveTo>
                <a:lnTo>
                  <a:pt x="1214140" y="4678904"/>
                </a:lnTo>
                <a:lnTo>
                  <a:pt x="1214140" y="4694308"/>
                </a:lnTo>
                <a:lnTo>
                  <a:pt x="1200746" y="4694308"/>
                </a:lnTo>
                <a:close/>
                <a:moveTo>
                  <a:pt x="460474" y="4678904"/>
                </a:moveTo>
                <a:lnTo>
                  <a:pt x="473795" y="4678904"/>
                </a:lnTo>
                <a:lnTo>
                  <a:pt x="473795" y="4787995"/>
                </a:lnTo>
                <a:lnTo>
                  <a:pt x="461367" y="4787995"/>
                </a:lnTo>
                <a:lnTo>
                  <a:pt x="461367" y="4778024"/>
                </a:lnTo>
                <a:cubicBezTo>
                  <a:pt x="456357" y="4785862"/>
                  <a:pt x="448990" y="4789781"/>
                  <a:pt x="439266" y="4789781"/>
                </a:cubicBezTo>
                <a:cubicBezTo>
                  <a:pt x="432966" y="4789781"/>
                  <a:pt x="427174" y="4788045"/>
                  <a:pt x="421891" y="4784572"/>
                </a:cubicBezTo>
                <a:cubicBezTo>
                  <a:pt x="416607" y="4781099"/>
                  <a:pt x="412515" y="4776250"/>
                  <a:pt x="409612" y="4770024"/>
                </a:cubicBezTo>
                <a:cubicBezTo>
                  <a:pt x="406710" y="4763798"/>
                  <a:pt x="405259" y="4756642"/>
                  <a:pt x="405259" y="4748556"/>
                </a:cubicBezTo>
                <a:cubicBezTo>
                  <a:pt x="405259" y="4740668"/>
                  <a:pt x="406574" y="4733512"/>
                  <a:pt x="409203" y="4727087"/>
                </a:cubicBezTo>
                <a:cubicBezTo>
                  <a:pt x="411832" y="4720663"/>
                  <a:pt x="415776" y="4715739"/>
                  <a:pt x="421035" y="4712316"/>
                </a:cubicBezTo>
                <a:cubicBezTo>
                  <a:pt x="426294" y="4708893"/>
                  <a:pt x="432172" y="4707182"/>
                  <a:pt x="438671" y="4707182"/>
                </a:cubicBezTo>
                <a:cubicBezTo>
                  <a:pt x="443434" y="4707182"/>
                  <a:pt x="447675" y="4708186"/>
                  <a:pt x="451396" y="4710195"/>
                </a:cubicBezTo>
                <a:cubicBezTo>
                  <a:pt x="455117" y="4712205"/>
                  <a:pt x="458143" y="4714821"/>
                  <a:pt x="460474" y="4718046"/>
                </a:cubicBezTo>
                <a:close/>
                <a:moveTo>
                  <a:pt x="295871" y="4678904"/>
                </a:moveTo>
                <a:lnTo>
                  <a:pt x="309265" y="4678904"/>
                </a:lnTo>
                <a:lnTo>
                  <a:pt x="309265" y="4694308"/>
                </a:lnTo>
                <a:lnTo>
                  <a:pt x="295871" y="4694308"/>
                </a:lnTo>
                <a:close/>
                <a:moveTo>
                  <a:pt x="4663306" y="4677044"/>
                </a:moveTo>
                <a:cubicBezTo>
                  <a:pt x="4671194" y="4677044"/>
                  <a:pt x="4678326" y="4678321"/>
                  <a:pt x="4684700" y="4680876"/>
                </a:cubicBezTo>
                <a:cubicBezTo>
                  <a:pt x="4691075" y="4683431"/>
                  <a:pt x="4696073" y="4686991"/>
                  <a:pt x="4699694" y="4691555"/>
                </a:cubicBezTo>
                <a:cubicBezTo>
                  <a:pt x="4703316" y="4696119"/>
                  <a:pt x="4706070" y="4702072"/>
                  <a:pt x="4707954" y="4709414"/>
                </a:cubicBezTo>
                <a:lnTo>
                  <a:pt x="4694932" y="4712986"/>
                </a:lnTo>
                <a:cubicBezTo>
                  <a:pt x="4693295" y="4707430"/>
                  <a:pt x="4691261" y="4703064"/>
                  <a:pt x="4688830" y="4699889"/>
                </a:cubicBezTo>
                <a:cubicBezTo>
                  <a:pt x="4686399" y="4696714"/>
                  <a:pt x="4682926" y="4694171"/>
                  <a:pt x="4678412" y="4692262"/>
                </a:cubicBezTo>
                <a:cubicBezTo>
                  <a:pt x="4673898" y="4690352"/>
                  <a:pt x="4668887" y="4689397"/>
                  <a:pt x="4663380" y="4689397"/>
                </a:cubicBezTo>
                <a:cubicBezTo>
                  <a:pt x="4656782" y="4689397"/>
                  <a:pt x="4651078" y="4690401"/>
                  <a:pt x="4646266" y="4692410"/>
                </a:cubicBezTo>
                <a:cubicBezTo>
                  <a:pt x="4641453" y="4694420"/>
                  <a:pt x="4637572" y="4697061"/>
                  <a:pt x="4634620" y="4700335"/>
                </a:cubicBezTo>
                <a:cubicBezTo>
                  <a:pt x="4631668" y="4703610"/>
                  <a:pt x="4629374" y="4707206"/>
                  <a:pt x="4627736" y="4711126"/>
                </a:cubicBezTo>
                <a:cubicBezTo>
                  <a:pt x="4624958" y="4717872"/>
                  <a:pt x="4623569" y="4725190"/>
                  <a:pt x="4623569" y="4733078"/>
                </a:cubicBezTo>
                <a:cubicBezTo>
                  <a:pt x="4623569" y="4742801"/>
                  <a:pt x="4625244" y="4750937"/>
                  <a:pt x="4628592" y="4757485"/>
                </a:cubicBezTo>
                <a:cubicBezTo>
                  <a:pt x="4631940" y="4764034"/>
                  <a:pt x="4636814" y="4768896"/>
                  <a:pt x="4643214" y="4772071"/>
                </a:cubicBezTo>
                <a:cubicBezTo>
                  <a:pt x="4649614" y="4775246"/>
                  <a:pt x="4656410" y="4776833"/>
                  <a:pt x="4663604" y="4776833"/>
                </a:cubicBezTo>
                <a:cubicBezTo>
                  <a:pt x="4669854" y="4776833"/>
                  <a:pt x="4675956" y="4775630"/>
                  <a:pt x="4681910" y="4773224"/>
                </a:cubicBezTo>
                <a:cubicBezTo>
                  <a:pt x="4687863" y="4770818"/>
                  <a:pt x="4692378" y="4768251"/>
                  <a:pt x="4695453" y="4765522"/>
                </a:cubicBezTo>
                <a:lnTo>
                  <a:pt x="4695453" y="4745207"/>
                </a:lnTo>
                <a:lnTo>
                  <a:pt x="4663380" y="4745207"/>
                </a:lnTo>
                <a:lnTo>
                  <a:pt x="4663380" y="4732408"/>
                </a:lnTo>
                <a:lnTo>
                  <a:pt x="4709592" y="4732333"/>
                </a:lnTo>
                <a:lnTo>
                  <a:pt x="4709592" y="4772815"/>
                </a:lnTo>
                <a:cubicBezTo>
                  <a:pt x="4702498" y="4778470"/>
                  <a:pt x="4695180" y="4782724"/>
                  <a:pt x="4687640" y="4785577"/>
                </a:cubicBezTo>
                <a:cubicBezTo>
                  <a:pt x="4680099" y="4788429"/>
                  <a:pt x="4672360" y="4789856"/>
                  <a:pt x="4664422" y="4789856"/>
                </a:cubicBezTo>
                <a:cubicBezTo>
                  <a:pt x="4653706" y="4789856"/>
                  <a:pt x="4643971" y="4787561"/>
                  <a:pt x="4635215" y="4782972"/>
                </a:cubicBezTo>
                <a:cubicBezTo>
                  <a:pt x="4626458" y="4778383"/>
                  <a:pt x="4619848" y="4771748"/>
                  <a:pt x="4615384" y="4763067"/>
                </a:cubicBezTo>
                <a:cubicBezTo>
                  <a:pt x="4610918" y="4754385"/>
                  <a:pt x="4608686" y="4744686"/>
                  <a:pt x="4608686" y="4733971"/>
                </a:cubicBezTo>
                <a:cubicBezTo>
                  <a:pt x="4608686" y="4723354"/>
                  <a:pt x="4610906" y="4713445"/>
                  <a:pt x="4615346" y="4704242"/>
                </a:cubicBezTo>
                <a:cubicBezTo>
                  <a:pt x="4619786" y="4695040"/>
                  <a:pt x="4626174" y="4688206"/>
                  <a:pt x="4634508" y="4683741"/>
                </a:cubicBezTo>
                <a:cubicBezTo>
                  <a:pt x="4642842" y="4679276"/>
                  <a:pt x="4652442" y="4677044"/>
                  <a:pt x="4663306" y="4677044"/>
                </a:cubicBezTo>
                <a:close/>
                <a:moveTo>
                  <a:pt x="282774" y="4677044"/>
                </a:moveTo>
                <a:cubicBezTo>
                  <a:pt x="286544" y="4677044"/>
                  <a:pt x="290711" y="4677490"/>
                  <a:pt x="295275" y="4678383"/>
                </a:cubicBezTo>
                <a:lnTo>
                  <a:pt x="293266" y="4690066"/>
                </a:lnTo>
                <a:cubicBezTo>
                  <a:pt x="290488" y="4689570"/>
                  <a:pt x="287859" y="4689322"/>
                  <a:pt x="285378" y="4689322"/>
                </a:cubicBezTo>
                <a:cubicBezTo>
                  <a:pt x="281310" y="4689322"/>
                  <a:pt x="278433" y="4690190"/>
                  <a:pt x="276746" y="4691927"/>
                </a:cubicBezTo>
                <a:cubicBezTo>
                  <a:pt x="275059" y="4693663"/>
                  <a:pt x="274216" y="4696912"/>
                  <a:pt x="274216" y="4701675"/>
                </a:cubicBezTo>
                <a:lnTo>
                  <a:pt x="274216" y="4708968"/>
                </a:lnTo>
                <a:lnTo>
                  <a:pt x="289620" y="4708968"/>
                </a:lnTo>
                <a:lnTo>
                  <a:pt x="289620" y="4719385"/>
                </a:lnTo>
                <a:lnTo>
                  <a:pt x="274216" y="4719385"/>
                </a:lnTo>
                <a:lnTo>
                  <a:pt x="274216" y="4787995"/>
                </a:lnTo>
                <a:lnTo>
                  <a:pt x="260896" y="4787995"/>
                </a:lnTo>
                <a:lnTo>
                  <a:pt x="260896" y="4719385"/>
                </a:lnTo>
                <a:lnTo>
                  <a:pt x="249064" y="4719385"/>
                </a:lnTo>
                <a:lnTo>
                  <a:pt x="249064" y="4708968"/>
                </a:lnTo>
                <a:lnTo>
                  <a:pt x="260896" y="4708968"/>
                </a:lnTo>
                <a:lnTo>
                  <a:pt x="260896" y="4700559"/>
                </a:lnTo>
                <a:cubicBezTo>
                  <a:pt x="260896" y="4695250"/>
                  <a:pt x="261367" y="4691307"/>
                  <a:pt x="262310" y="4688727"/>
                </a:cubicBezTo>
                <a:cubicBezTo>
                  <a:pt x="263600" y="4685254"/>
                  <a:pt x="265869" y="4682439"/>
                  <a:pt x="269119" y="4680281"/>
                </a:cubicBezTo>
                <a:cubicBezTo>
                  <a:pt x="272368" y="4678123"/>
                  <a:pt x="276920" y="4677044"/>
                  <a:pt x="282774" y="4677044"/>
                </a:cubicBezTo>
                <a:close/>
                <a:moveTo>
                  <a:pt x="241176" y="4677044"/>
                </a:moveTo>
                <a:lnTo>
                  <a:pt x="251892" y="4677044"/>
                </a:lnTo>
                <a:lnTo>
                  <a:pt x="220340" y="4789856"/>
                </a:lnTo>
                <a:lnTo>
                  <a:pt x="209550" y="4789856"/>
                </a:lnTo>
                <a:close/>
                <a:moveTo>
                  <a:pt x="203076" y="4677044"/>
                </a:moveTo>
                <a:lnTo>
                  <a:pt x="213792" y="4677044"/>
                </a:lnTo>
                <a:lnTo>
                  <a:pt x="182240" y="4789856"/>
                </a:lnTo>
                <a:lnTo>
                  <a:pt x="171450" y="4789856"/>
                </a:lnTo>
                <a:close/>
                <a:moveTo>
                  <a:pt x="3812456" y="4676969"/>
                </a:moveTo>
                <a:cubicBezTo>
                  <a:pt x="3822526" y="4676969"/>
                  <a:pt x="3831605" y="4679375"/>
                  <a:pt x="3839691" y="4684188"/>
                </a:cubicBezTo>
                <a:cubicBezTo>
                  <a:pt x="3847778" y="4689000"/>
                  <a:pt x="3853942" y="4695709"/>
                  <a:pt x="3858183" y="4704317"/>
                </a:cubicBezTo>
                <a:cubicBezTo>
                  <a:pt x="3862425" y="4712924"/>
                  <a:pt x="3864546" y="4722684"/>
                  <a:pt x="3864546" y="4733599"/>
                </a:cubicBezTo>
                <a:cubicBezTo>
                  <a:pt x="3864546" y="4744661"/>
                  <a:pt x="3862313" y="4754558"/>
                  <a:pt x="3857848" y="4763290"/>
                </a:cubicBezTo>
                <a:cubicBezTo>
                  <a:pt x="3853384" y="4772021"/>
                  <a:pt x="3847058" y="4778631"/>
                  <a:pt x="3838873" y="4783121"/>
                </a:cubicBezTo>
                <a:cubicBezTo>
                  <a:pt x="3830687" y="4787611"/>
                  <a:pt x="3821856" y="4789856"/>
                  <a:pt x="3812381" y="4789856"/>
                </a:cubicBezTo>
                <a:cubicBezTo>
                  <a:pt x="3802112" y="4789856"/>
                  <a:pt x="3792934" y="4787375"/>
                  <a:pt x="3784848" y="4782414"/>
                </a:cubicBezTo>
                <a:cubicBezTo>
                  <a:pt x="3776762" y="4777453"/>
                  <a:pt x="3770635" y="4770682"/>
                  <a:pt x="3766468" y="4762099"/>
                </a:cubicBezTo>
                <a:cubicBezTo>
                  <a:pt x="3762301" y="4753517"/>
                  <a:pt x="3760217" y="4744438"/>
                  <a:pt x="3760217" y="4734864"/>
                </a:cubicBezTo>
                <a:cubicBezTo>
                  <a:pt x="3760217" y="4716756"/>
                  <a:pt x="3765079" y="4702580"/>
                  <a:pt x="3774802" y="4692336"/>
                </a:cubicBezTo>
                <a:cubicBezTo>
                  <a:pt x="3784526" y="4682092"/>
                  <a:pt x="3797077" y="4676969"/>
                  <a:pt x="3812456" y="4676969"/>
                </a:cubicBezTo>
                <a:close/>
                <a:moveTo>
                  <a:pt x="1045443" y="4618108"/>
                </a:moveTo>
                <a:lnTo>
                  <a:pt x="1134219" y="4618108"/>
                </a:lnTo>
                <a:lnTo>
                  <a:pt x="1134219" y="4627782"/>
                </a:lnTo>
                <a:lnTo>
                  <a:pt x="1045443" y="4627782"/>
                </a:lnTo>
                <a:close/>
                <a:moveTo>
                  <a:pt x="1423244" y="4582240"/>
                </a:moveTo>
                <a:lnTo>
                  <a:pt x="1438498" y="4582240"/>
                </a:lnTo>
                <a:lnTo>
                  <a:pt x="1438498" y="4597495"/>
                </a:lnTo>
                <a:cubicBezTo>
                  <a:pt x="1438498" y="4603101"/>
                  <a:pt x="1437506" y="4607628"/>
                  <a:pt x="1435522" y="4611076"/>
                </a:cubicBezTo>
                <a:cubicBezTo>
                  <a:pt x="1433537" y="4614524"/>
                  <a:pt x="1430387" y="4617190"/>
                  <a:pt x="1426071" y="4619075"/>
                </a:cubicBezTo>
                <a:lnTo>
                  <a:pt x="1422351" y="4613345"/>
                </a:lnTo>
                <a:cubicBezTo>
                  <a:pt x="1425178" y="4612105"/>
                  <a:pt x="1427262" y="4610282"/>
                  <a:pt x="1428601" y="4607876"/>
                </a:cubicBezTo>
                <a:cubicBezTo>
                  <a:pt x="1429941" y="4605470"/>
                  <a:pt x="1430685" y="4602010"/>
                  <a:pt x="1430834" y="4597495"/>
                </a:cubicBezTo>
                <a:lnTo>
                  <a:pt x="1423244" y="4597495"/>
                </a:lnTo>
                <a:close/>
                <a:moveTo>
                  <a:pt x="898699" y="4557833"/>
                </a:moveTo>
                <a:cubicBezTo>
                  <a:pt x="893837" y="4559817"/>
                  <a:pt x="886545" y="4561504"/>
                  <a:pt x="876821" y="4562893"/>
                </a:cubicBezTo>
                <a:cubicBezTo>
                  <a:pt x="871314" y="4563686"/>
                  <a:pt x="867420" y="4564579"/>
                  <a:pt x="865138" y="4565572"/>
                </a:cubicBezTo>
                <a:cubicBezTo>
                  <a:pt x="862856" y="4566564"/>
                  <a:pt x="861095" y="4568015"/>
                  <a:pt x="859855" y="4569925"/>
                </a:cubicBezTo>
                <a:cubicBezTo>
                  <a:pt x="858615" y="4571835"/>
                  <a:pt x="857994" y="4573956"/>
                  <a:pt x="857994" y="4576287"/>
                </a:cubicBezTo>
                <a:cubicBezTo>
                  <a:pt x="857994" y="4579859"/>
                  <a:pt x="859346" y="4582836"/>
                  <a:pt x="862050" y="4585217"/>
                </a:cubicBezTo>
                <a:cubicBezTo>
                  <a:pt x="864754" y="4587598"/>
                  <a:pt x="868710" y="4588789"/>
                  <a:pt x="873919" y="4588789"/>
                </a:cubicBezTo>
                <a:cubicBezTo>
                  <a:pt x="879078" y="4588789"/>
                  <a:pt x="883667" y="4587660"/>
                  <a:pt x="887686" y="4585403"/>
                </a:cubicBezTo>
                <a:cubicBezTo>
                  <a:pt x="891704" y="4583146"/>
                  <a:pt x="894656" y="4580058"/>
                  <a:pt x="896541" y="4576138"/>
                </a:cubicBezTo>
                <a:cubicBezTo>
                  <a:pt x="897980" y="4573112"/>
                  <a:pt x="898699" y="4568647"/>
                  <a:pt x="898699" y="4562744"/>
                </a:cubicBezTo>
                <a:close/>
                <a:moveTo>
                  <a:pt x="744959" y="4527769"/>
                </a:moveTo>
                <a:cubicBezTo>
                  <a:pt x="739006" y="4527769"/>
                  <a:pt x="733946" y="4530188"/>
                  <a:pt x="729779" y="4535025"/>
                </a:cubicBezTo>
                <a:cubicBezTo>
                  <a:pt x="725612" y="4539862"/>
                  <a:pt x="723528" y="4547043"/>
                  <a:pt x="723528" y="4556568"/>
                </a:cubicBezTo>
                <a:cubicBezTo>
                  <a:pt x="723528" y="4566936"/>
                  <a:pt x="725587" y="4574501"/>
                  <a:pt x="729705" y="4579264"/>
                </a:cubicBezTo>
                <a:cubicBezTo>
                  <a:pt x="733822" y="4584026"/>
                  <a:pt x="738981" y="4586408"/>
                  <a:pt x="745183" y="4586408"/>
                </a:cubicBezTo>
                <a:cubicBezTo>
                  <a:pt x="751334" y="4586408"/>
                  <a:pt x="756494" y="4584039"/>
                  <a:pt x="760661" y="4579301"/>
                </a:cubicBezTo>
                <a:cubicBezTo>
                  <a:pt x="764828" y="4574563"/>
                  <a:pt x="766912" y="4567134"/>
                  <a:pt x="766912" y="4557014"/>
                </a:cubicBezTo>
                <a:cubicBezTo>
                  <a:pt x="766912" y="4547340"/>
                  <a:pt x="764766" y="4540048"/>
                  <a:pt x="760475" y="4535136"/>
                </a:cubicBezTo>
                <a:cubicBezTo>
                  <a:pt x="756184" y="4530225"/>
                  <a:pt x="751012" y="4527769"/>
                  <a:pt x="744959" y="4527769"/>
                </a:cubicBezTo>
                <a:close/>
                <a:moveTo>
                  <a:pt x="661244" y="4527769"/>
                </a:moveTo>
                <a:cubicBezTo>
                  <a:pt x="654546" y="4527769"/>
                  <a:pt x="648990" y="4530274"/>
                  <a:pt x="644575" y="4535285"/>
                </a:cubicBezTo>
                <a:cubicBezTo>
                  <a:pt x="640160" y="4540296"/>
                  <a:pt x="637952" y="4547861"/>
                  <a:pt x="637952" y="4557981"/>
                </a:cubicBezTo>
                <a:cubicBezTo>
                  <a:pt x="637952" y="4568102"/>
                  <a:pt x="640160" y="4575680"/>
                  <a:pt x="644575" y="4580715"/>
                </a:cubicBezTo>
                <a:cubicBezTo>
                  <a:pt x="648990" y="4585750"/>
                  <a:pt x="654546" y="4588268"/>
                  <a:pt x="661244" y="4588268"/>
                </a:cubicBezTo>
                <a:cubicBezTo>
                  <a:pt x="667891" y="4588268"/>
                  <a:pt x="673423" y="4585738"/>
                  <a:pt x="677838" y="4580678"/>
                </a:cubicBezTo>
                <a:cubicBezTo>
                  <a:pt x="682253" y="4575618"/>
                  <a:pt x="684461" y="4567903"/>
                  <a:pt x="684461" y="4557535"/>
                </a:cubicBezTo>
                <a:cubicBezTo>
                  <a:pt x="684461" y="4547762"/>
                  <a:pt x="682241" y="4540358"/>
                  <a:pt x="677801" y="4535322"/>
                </a:cubicBezTo>
                <a:cubicBezTo>
                  <a:pt x="673361" y="4530287"/>
                  <a:pt x="667842" y="4527769"/>
                  <a:pt x="661244" y="4527769"/>
                </a:cubicBezTo>
                <a:close/>
                <a:moveTo>
                  <a:pt x="242144" y="4527769"/>
                </a:moveTo>
                <a:cubicBezTo>
                  <a:pt x="235446" y="4527769"/>
                  <a:pt x="229890" y="4530274"/>
                  <a:pt x="225475" y="4535285"/>
                </a:cubicBezTo>
                <a:cubicBezTo>
                  <a:pt x="221060" y="4540296"/>
                  <a:pt x="218852" y="4547861"/>
                  <a:pt x="218852" y="4557981"/>
                </a:cubicBezTo>
                <a:cubicBezTo>
                  <a:pt x="218852" y="4568102"/>
                  <a:pt x="221060" y="4575680"/>
                  <a:pt x="225475" y="4580715"/>
                </a:cubicBezTo>
                <a:cubicBezTo>
                  <a:pt x="229890" y="4585750"/>
                  <a:pt x="235446" y="4588268"/>
                  <a:pt x="242144" y="4588268"/>
                </a:cubicBezTo>
                <a:cubicBezTo>
                  <a:pt x="248791" y="4588268"/>
                  <a:pt x="254323" y="4585738"/>
                  <a:pt x="258738" y="4580678"/>
                </a:cubicBezTo>
                <a:cubicBezTo>
                  <a:pt x="263153" y="4575618"/>
                  <a:pt x="265361" y="4567903"/>
                  <a:pt x="265361" y="4557535"/>
                </a:cubicBezTo>
                <a:cubicBezTo>
                  <a:pt x="265361" y="4547762"/>
                  <a:pt x="263141" y="4540358"/>
                  <a:pt x="258701" y="4535322"/>
                </a:cubicBezTo>
                <a:cubicBezTo>
                  <a:pt x="254261" y="4530287"/>
                  <a:pt x="248742" y="4527769"/>
                  <a:pt x="242144" y="4527769"/>
                </a:cubicBezTo>
                <a:close/>
                <a:moveTo>
                  <a:pt x="529680" y="4527174"/>
                </a:moveTo>
                <a:cubicBezTo>
                  <a:pt x="523974" y="4527174"/>
                  <a:pt x="518927" y="4529840"/>
                  <a:pt x="514536" y="4535173"/>
                </a:cubicBezTo>
                <a:cubicBezTo>
                  <a:pt x="510146" y="4540506"/>
                  <a:pt x="507951" y="4548258"/>
                  <a:pt x="507951" y="4558428"/>
                </a:cubicBezTo>
                <a:cubicBezTo>
                  <a:pt x="507951" y="4568598"/>
                  <a:pt x="510009" y="4576114"/>
                  <a:pt x="514127" y="4580975"/>
                </a:cubicBezTo>
                <a:cubicBezTo>
                  <a:pt x="518245" y="4585837"/>
                  <a:pt x="523230" y="4588268"/>
                  <a:pt x="529084" y="4588268"/>
                </a:cubicBezTo>
                <a:cubicBezTo>
                  <a:pt x="535037" y="4588268"/>
                  <a:pt x="540135" y="4585750"/>
                  <a:pt x="544376" y="4580715"/>
                </a:cubicBezTo>
                <a:cubicBezTo>
                  <a:pt x="548618" y="4575680"/>
                  <a:pt x="550739" y="4567878"/>
                  <a:pt x="550739" y="4557312"/>
                </a:cubicBezTo>
                <a:cubicBezTo>
                  <a:pt x="550739" y="4547241"/>
                  <a:pt x="548668" y="4539700"/>
                  <a:pt x="544525" y="4534690"/>
                </a:cubicBezTo>
                <a:cubicBezTo>
                  <a:pt x="540383" y="4529679"/>
                  <a:pt x="535434" y="4527174"/>
                  <a:pt x="529680" y="4527174"/>
                </a:cubicBezTo>
                <a:close/>
                <a:moveTo>
                  <a:pt x="1423244" y="4518468"/>
                </a:moveTo>
                <a:lnTo>
                  <a:pt x="1438498" y="4518468"/>
                </a:lnTo>
                <a:lnTo>
                  <a:pt x="1438498" y="4533722"/>
                </a:lnTo>
                <a:lnTo>
                  <a:pt x="1423244" y="4533722"/>
                </a:lnTo>
                <a:close/>
                <a:moveTo>
                  <a:pt x="1179463" y="4516682"/>
                </a:moveTo>
                <a:cubicBezTo>
                  <a:pt x="1185317" y="4516682"/>
                  <a:pt x="1190117" y="4517897"/>
                  <a:pt x="1193862" y="4520328"/>
                </a:cubicBezTo>
                <a:cubicBezTo>
                  <a:pt x="1197608" y="4522759"/>
                  <a:pt x="1200249" y="4526157"/>
                  <a:pt x="1201787" y="4530523"/>
                </a:cubicBezTo>
                <a:cubicBezTo>
                  <a:pt x="1208038" y="4521295"/>
                  <a:pt x="1216174" y="4516682"/>
                  <a:pt x="1226195" y="4516682"/>
                </a:cubicBezTo>
                <a:cubicBezTo>
                  <a:pt x="1234033" y="4516682"/>
                  <a:pt x="1240061" y="4518852"/>
                  <a:pt x="1244278" y="4523193"/>
                </a:cubicBezTo>
                <a:cubicBezTo>
                  <a:pt x="1248495" y="4527534"/>
                  <a:pt x="1250603" y="4534218"/>
                  <a:pt x="1250603" y="4543247"/>
                </a:cubicBezTo>
                <a:lnTo>
                  <a:pt x="1250603" y="4597495"/>
                </a:lnTo>
                <a:lnTo>
                  <a:pt x="1237283" y="4597495"/>
                </a:lnTo>
                <a:lnTo>
                  <a:pt x="1237283" y="4547712"/>
                </a:lnTo>
                <a:cubicBezTo>
                  <a:pt x="1237283" y="4542354"/>
                  <a:pt x="1236849" y="4538497"/>
                  <a:pt x="1235981" y="4536141"/>
                </a:cubicBezTo>
                <a:cubicBezTo>
                  <a:pt x="1235112" y="4533784"/>
                  <a:pt x="1233537" y="4531887"/>
                  <a:pt x="1231255" y="4530448"/>
                </a:cubicBezTo>
                <a:cubicBezTo>
                  <a:pt x="1228973" y="4529009"/>
                  <a:pt x="1226294" y="4528290"/>
                  <a:pt x="1223219" y="4528290"/>
                </a:cubicBezTo>
                <a:cubicBezTo>
                  <a:pt x="1217662" y="4528290"/>
                  <a:pt x="1213049" y="4530138"/>
                  <a:pt x="1209378" y="4533834"/>
                </a:cubicBezTo>
                <a:cubicBezTo>
                  <a:pt x="1205706" y="4537530"/>
                  <a:pt x="1203871" y="4543446"/>
                  <a:pt x="1203871" y="4551582"/>
                </a:cubicBezTo>
                <a:lnTo>
                  <a:pt x="1203871" y="4597495"/>
                </a:lnTo>
                <a:lnTo>
                  <a:pt x="1190476" y="4597495"/>
                </a:lnTo>
                <a:lnTo>
                  <a:pt x="1190476" y="4546150"/>
                </a:lnTo>
                <a:cubicBezTo>
                  <a:pt x="1190476" y="4540196"/>
                  <a:pt x="1189385" y="4535732"/>
                  <a:pt x="1187202" y="4532755"/>
                </a:cubicBezTo>
                <a:cubicBezTo>
                  <a:pt x="1185019" y="4529778"/>
                  <a:pt x="1181447" y="4528290"/>
                  <a:pt x="1176487" y="4528290"/>
                </a:cubicBezTo>
                <a:cubicBezTo>
                  <a:pt x="1172716" y="4528290"/>
                  <a:pt x="1169231" y="4529282"/>
                  <a:pt x="1166031" y="4531267"/>
                </a:cubicBezTo>
                <a:cubicBezTo>
                  <a:pt x="1162832" y="4533251"/>
                  <a:pt x="1160512" y="4536153"/>
                  <a:pt x="1159074" y="4539973"/>
                </a:cubicBezTo>
                <a:cubicBezTo>
                  <a:pt x="1157635" y="4543793"/>
                  <a:pt x="1156916" y="4549300"/>
                  <a:pt x="1156916" y="4556493"/>
                </a:cubicBezTo>
                <a:lnTo>
                  <a:pt x="1156916" y="4597495"/>
                </a:lnTo>
                <a:lnTo>
                  <a:pt x="1143521" y="4597495"/>
                </a:lnTo>
                <a:lnTo>
                  <a:pt x="1143521" y="4518468"/>
                </a:lnTo>
                <a:lnTo>
                  <a:pt x="1155502" y="4518468"/>
                </a:lnTo>
                <a:lnTo>
                  <a:pt x="1155502" y="4529555"/>
                </a:lnTo>
                <a:cubicBezTo>
                  <a:pt x="1157982" y="4525686"/>
                  <a:pt x="1161281" y="4522573"/>
                  <a:pt x="1165399" y="4520216"/>
                </a:cubicBezTo>
                <a:cubicBezTo>
                  <a:pt x="1169516" y="4517860"/>
                  <a:pt x="1174204" y="4516682"/>
                  <a:pt x="1179463" y="4516682"/>
                </a:cubicBezTo>
                <a:close/>
                <a:moveTo>
                  <a:pt x="969913" y="4516682"/>
                </a:moveTo>
                <a:cubicBezTo>
                  <a:pt x="975767" y="4516682"/>
                  <a:pt x="980567" y="4517897"/>
                  <a:pt x="984312" y="4520328"/>
                </a:cubicBezTo>
                <a:cubicBezTo>
                  <a:pt x="988058" y="4522759"/>
                  <a:pt x="990699" y="4526157"/>
                  <a:pt x="992237" y="4530523"/>
                </a:cubicBezTo>
                <a:cubicBezTo>
                  <a:pt x="998488" y="4521295"/>
                  <a:pt x="1006624" y="4516682"/>
                  <a:pt x="1016645" y="4516682"/>
                </a:cubicBezTo>
                <a:cubicBezTo>
                  <a:pt x="1024483" y="4516682"/>
                  <a:pt x="1030511" y="4518852"/>
                  <a:pt x="1034728" y="4523193"/>
                </a:cubicBezTo>
                <a:cubicBezTo>
                  <a:pt x="1038945" y="4527534"/>
                  <a:pt x="1041053" y="4534218"/>
                  <a:pt x="1041053" y="4543247"/>
                </a:cubicBezTo>
                <a:lnTo>
                  <a:pt x="1041053" y="4597495"/>
                </a:lnTo>
                <a:lnTo>
                  <a:pt x="1027733" y="4597495"/>
                </a:lnTo>
                <a:lnTo>
                  <a:pt x="1027733" y="4547712"/>
                </a:lnTo>
                <a:cubicBezTo>
                  <a:pt x="1027733" y="4542354"/>
                  <a:pt x="1027299" y="4538497"/>
                  <a:pt x="1026431" y="4536141"/>
                </a:cubicBezTo>
                <a:cubicBezTo>
                  <a:pt x="1025562" y="4533784"/>
                  <a:pt x="1023987" y="4531887"/>
                  <a:pt x="1021705" y="4530448"/>
                </a:cubicBezTo>
                <a:cubicBezTo>
                  <a:pt x="1019423" y="4529009"/>
                  <a:pt x="1016744" y="4528290"/>
                  <a:pt x="1013669" y="4528290"/>
                </a:cubicBezTo>
                <a:cubicBezTo>
                  <a:pt x="1008112" y="4528290"/>
                  <a:pt x="1003499" y="4530138"/>
                  <a:pt x="999828" y="4533834"/>
                </a:cubicBezTo>
                <a:cubicBezTo>
                  <a:pt x="996156" y="4537530"/>
                  <a:pt x="994321" y="4543446"/>
                  <a:pt x="994321" y="4551582"/>
                </a:cubicBezTo>
                <a:lnTo>
                  <a:pt x="994321" y="4597495"/>
                </a:lnTo>
                <a:lnTo>
                  <a:pt x="980926" y="4597495"/>
                </a:lnTo>
                <a:lnTo>
                  <a:pt x="980926" y="4546150"/>
                </a:lnTo>
                <a:cubicBezTo>
                  <a:pt x="980926" y="4540196"/>
                  <a:pt x="979835" y="4535732"/>
                  <a:pt x="977652" y="4532755"/>
                </a:cubicBezTo>
                <a:cubicBezTo>
                  <a:pt x="975469" y="4529778"/>
                  <a:pt x="971897" y="4528290"/>
                  <a:pt x="966937" y="4528290"/>
                </a:cubicBezTo>
                <a:cubicBezTo>
                  <a:pt x="963166" y="4528290"/>
                  <a:pt x="959681" y="4529282"/>
                  <a:pt x="956481" y="4531267"/>
                </a:cubicBezTo>
                <a:cubicBezTo>
                  <a:pt x="953282" y="4533251"/>
                  <a:pt x="950962" y="4536153"/>
                  <a:pt x="949524" y="4539973"/>
                </a:cubicBezTo>
                <a:cubicBezTo>
                  <a:pt x="948085" y="4543793"/>
                  <a:pt x="947366" y="4549300"/>
                  <a:pt x="947366" y="4556493"/>
                </a:cubicBezTo>
                <a:lnTo>
                  <a:pt x="947366" y="4597495"/>
                </a:lnTo>
                <a:lnTo>
                  <a:pt x="933971" y="4597495"/>
                </a:lnTo>
                <a:lnTo>
                  <a:pt x="933971" y="4518468"/>
                </a:lnTo>
                <a:lnTo>
                  <a:pt x="945952" y="4518468"/>
                </a:lnTo>
                <a:lnTo>
                  <a:pt x="945952" y="4529555"/>
                </a:lnTo>
                <a:cubicBezTo>
                  <a:pt x="948432" y="4525686"/>
                  <a:pt x="951731" y="4522573"/>
                  <a:pt x="955849" y="4520216"/>
                </a:cubicBezTo>
                <a:cubicBezTo>
                  <a:pt x="959966" y="4517860"/>
                  <a:pt x="964655" y="4516682"/>
                  <a:pt x="969913" y="4516682"/>
                </a:cubicBezTo>
                <a:close/>
                <a:moveTo>
                  <a:pt x="881658" y="4516682"/>
                </a:moveTo>
                <a:cubicBezTo>
                  <a:pt x="888405" y="4516682"/>
                  <a:pt x="893887" y="4517475"/>
                  <a:pt x="898104" y="4519063"/>
                </a:cubicBezTo>
                <a:cubicBezTo>
                  <a:pt x="902320" y="4520650"/>
                  <a:pt x="905421" y="4522647"/>
                  <a:pt x="907405" y="4525053"/>
                </a:cubicBezTo>
                <a:cubicBezTo>
                  <a:pt x="909390" y="4527459"/>
                  <a:pt x="910779" y="4530498"/>
                  <a:pt x="911572" y="4534169"/>
                </a:cubicBezTo>
                <a:cubicBezTo>
                  <a:pt x="912019" y="4536451"/>
                  <a:pt x="912242" y="4540568"/>
                  <a:pt x="912242" y="4546522"/>
                </a:cubicBezTo>
                <a:lnTo>
                  <a:pt x="912242" y="4564381"/>
                </a:lnTo>
                <a:cubicBezTo>
                  <a:pt x="912242" y="4576833"/>
                  <a:pt x="912527" y="4584708"/>
                  <a:pt x="913098" y="4588007"/>
                </a:cubicBezTo>
                <a:cubicBezTo>
                  <a:pt x="913668" y="4591306"/>
                  <a:pt x="914797" y="4594469"/>
                  <a:pt x="916484" y="4597495"/>
                </a:cubicBezTo>
                <a:lnTo>
                  <a:pt x="902494" y="4597495"/>
                </a:lnTo>
                <a:cubicBezTo>
                  <a:pt x="901105" y="4594717"/>
                  <a:pt x="900212" y="4591468"/>
                  <a:pt x="899815" y="4587747"/>
                </a:cubicBezTo>
                <a:cubicBezTo>
                  <a:pt x="894854" y="4591964"/>
                  <a:pt x="890079" y="4594940"/>
                  <a:pt x="885490" y="4596677"/>
                </a:cubicBezTo>
                <a:cubicBezTo>
                  <a:pt x="880902" y="4598413"/>
                  <a:pt x="875978" y="4599281"/>
                  <a:pt x="870719" y="4599281"/>
                </a:cubicBezTo>
                <a:cubicBezTo>
                  <a:pt x="862038" y="4599281"/>
                  <a:pt x="855365" y="4597160"/>
                  <a:pt x="850702" y="4592919"/>
                </a:cubicBezTo>
                <a:cubicBezTo>
                  <a:pt x="846039" y="4588677"/>
                  <a:pt x="843707" y="4583257"/>
                  <a:pt x="843707" y="4576659"/>
                </a:cubicBezTo>
                <a:cubicBezTo>
                  <a:pt x="843707" y="4572790"/>
                  <a:pt x="844587" y="4569255"/>
                  <a:pt x="846349" y="4566055"/>
                </a:cubicBezTo>
                <a:cubicBezTo>
                  <a:pt x="848110" y="4562856"/>
                  <a:pt x="850417" y="4560288"/>
                  <a:pt x="853269" y="4558353"/>
                </a:cubicBezTo>
                <a:cubicBezTo>
                  <a:pt x="856122" y="4556419"/>
                  <a:pt x="859334" y="4554955"/>
                  <a:pt x="862906" y="4553963"/>
                </a:cubicBezTo>
                <a:cubicBezTo>
                  <a:pt x="865535" y="4553268"/>
                  <a:pt x="869504" y="4552599"/>
                  <a:pt x="874812" y="4551954"/>
                </a:cubicBezTo>
                <a:cubicBezTo>
                  <a:pt x="885627" y="4550664"/>
                  <a:pt x="893589" y="4549126"/>
                  <a:pt x="898699" y="4547340"/>
                </a:cubicBezTo>
                <a:cubicBezTo>
                  <a:pt x="898748" y="4545505"/>
                  <a:pt x="898773" y="4544339"/>
                  <a:pt x="898773" y="4543843"/>
                </a:cubicBezTo>
                <a:cubicBezTo>
                  <a:pt x="898773" y="4538386"/>
                  <a:pt x="897508" y="4534541"/>
                  <a:pt x="894978" y="4532309"/>
                </a:cubicBezTo>
                <a:cubicBezTo>
                  <a:pt x="891555" y="4529282"/>
                  <a:pt x="886470" y="4527769"/>
                  <a:pt x="879723" y="4527769"/>
                </a:cubicBezTo>
                <a:cubicBezTo>
                  <a:pt x="873423" y="4527769"/>
                  <a:pt x="868772" y="4528873"/>
                  <a:pt x="865771" y="4531081"/>
                </a:cubicBezTo>
                <a:cubicBezTo>
                  <a:pt x="862769" y="4533288"/>
                  <a:pt x="860549" y="4537195"/>
                  <a:pt x="859111" y="4542801"/>
                </a:cubicBezTo>
                <a:lnTo>
                  <a:pt x="846014" y="4541015"/>
                </a:lnTo>
                <a:cubicBezTo>
                  <a:pt x="847204" y="4535409"/>
                  <a:pt x="849164" y="4530882"/>
                  <a:pt x="851892" y="4527434"/>
                </a:cubicBezTo>
                <a:cubicBezTo>
                  <a:pt x="854621" y="4523987"/>
                  <a:pt x="858565" y="4521332"/>
                  <a:pt x="863724" y="4519472"/>
                </a:cubicBezTo>
                <a:cubicBezTo>
                  <a:pt x="868884" y="4517612"/>
                  <a:pt x="874862" y="4516682"/>
                  <a:pt x="881658" y="4516682"/>
                </a:cubicBezTo>
                <a:close/>
                <a:moveTo>
                  <a:pt x="829643" y="4516682"/>
                </a:moveTo>
                <a:cubicBezTo>
                  <a:pt x="834157" y="4516682"/>
                  <a:pt x="838746" y="4518120"/>
                  <a:pt x="843409" y="4520998"/>
                </a:cubicBezTo>
                <a:lnTo>
                  <a:pt x="838796" y="4533425"/>
                </a:lnTo>
                <a:cubicBezTo>
                  <a:pt x="835521" y="4531490"/>
                  <a:pt x="832247" y="4530523"/>
                  <a:pt x="828973" y="4530523"/>
                </a:cubicBezTo>
                <a:cubicBezTo>
                  <a:pt x="826046" y="4530523"/>
                  <a:pt x="823417" y="4531403"/>
                  <a:pt x="821085" y="4533164"/>
                </a:cubicBezTo>
                <a:cubicBezTo>
                  <a:pt x="818753" y="4534925"/>
                  <a:pt x="817091" y="4537369"/>
                  <a:pt x="816099" y="4540494"/>
                </a:cubicBezTo>
                <a:cubicBezTo>
                  <a:pt x="814611" y="4545257"/>
                  <a:pt x="813867" y="4550466"/>
                  <a:pt x="813867" y="4556121"/>
                </a:cubicBezTo>
                <a:lnTo>
                  <a:pt x="813867" y="4597495"/>
                </a:lnTo>
                <a:lnTo>
                  <a:pt x="800472" y="4597495"/>
                </a:lnTo>
                <a:lnTo>
                  <a:pt x="800472" y="4518468"/>
                </a:lnTo>
                <a:lnTo>
                  <a:pt x="812527" y="4518468"/>
                </a:lnTo>
                <a:lnTo>
                  <a:pt x="812527" y="4530448"/>
                </a:lnTo>
                <a:cubicBezTo>
                  <a:pt x="815603" y="4524842"/>
                  <a:pt x="818443" y="4521146"/>
                  <a:pt x="821048" y="4519360"/>
                </a:cubicBezTo>
                <a:cubicBezTo>
                  <a:pt x="823652" y="4517575"/>
                  <a:pt x="826517" y="4516682"/>
                  <a:pt x="829643" y="4516682"/>
                </a:cubicBezTo>
                <a:close/>
                <a:moveTo>
                  <a:pt x="743992" y="4516682"/>
                </a:moveTo>
                <a:cubicBezTo>
                  <a:pt x="753319" y="4516682"/>
                  <a:pt x="761008" y="4520452"/>
                  <a:pt x="767060" y="4527993"/>
                </a:cubicBezTo>
                <a:lnTo>
                  <a:pt x="767060" y="4518468"/>
                </a:lnTo>
                <a:lnTo>
                  <a:pt x="779413" y="4518468"/>
                </a:lnTo>
                <a:lnTo>
                  <a:pt x="779413" y="4586780"/>
                </a:lnTo>
                <a:cubicBezTo>
                  <a:pt x="779413" y="4599083"/>
                  <a:pt x="778160" y="4607802"/>
                  <a:pt x="775655" y="4612936"/>
                </a:cubicBezTo>
                <a:cubicBezTo>
                  <a:pt x="773150" y="4618071"/>
                  <a:pt x="769181" y="4622126"/>
                  <a:pt x="763749" y="4625103"/>
                </a:cubicBezTo>
                <a:cubicBezTo>
                  <a:pt x="758317" y="4628079"/>
                  <a:pt x="751632" y="4629568"/>
                  <a:pt x="743694" y="4629568"/>
                </a:cubicBezTo>
                <a:cubicBezTo>
                  <a:pt x="734269" y="4629568"/>
                  <a:pt x="726654" y="4627447"/>
                  <a:pt x="720849" y="4623205"/>
                </a:cubicBezTo>
                <a:cubicBezTo>
                  <a:pt x="715045" y="4618964"/>
                  <a:pt x="712242" y="4612576"/>
                  <a:pt x="712440" y="4604044"/>
                </a:cubicBezTo>
                <a:lnTo>
                  <a:pt x="725463" y="4605978"/>
                </a:lnTo>
                <a:cubicBezTo>
                  <a:pt x="726009" y="4609997"/>
                  <a:pt x="727522" y="4612924"/>
                  <a:pt x="730002" y="4614759"/>
                </a:cubicBezTo>
                <a:cubicBezTo>
                  <a:pt x="733326" y="4617240"/>
                  <a:pt x="737865" y="4618480"/>
                  <a:pt x="743620" y="4618480"/>
                </a:cubicBezTo>
                <a:cubicBezTo>
                  <a:pt x="749821" y="4618480"/>
                  <a:pt x="754608" y="4617240"/>
                  <a:pt x="757982" y="4614759"/>
                </a:cubicBezTo>
                <a:cubicBezTo>
                  <a:pt x="761355" y="4612279"/>
                  <a:pt x="763637" y="4608806"/>
                  <a:pt x="764828" y="4604341"/>
                </a:cubicBezTo>
                <a:cubicBezTo>
                  <a:pt x="765523" y="4601613"/>
                  <a:pt x="765845" y="4595883"/>
                  <a:pt x="765795" y="4587152"/>
                </a:cubicBezTo>
                <a:cubicBezTo>
                  <a:pt x="759941" y="4594047"/>
                  <a:pt x="752649" y="4597495"/>
                  <a:pt x="743918" y="4597495"/>
                </a:cubicBezTo>
                <a:cubicBezTo>
                  <a:pt x="733053" y="4597495"/>
                  <a:pt x="724644" y="4593576"/>
                  <a:pt x="718691" y="4585738"/>
                </a:cubicBezTo>
                <a:cubicBezTo>
                  <a:pt x="712738" y="4577899"/>
                  <a:pt x="709762" y="4568499"/>
                  <a:pt x="709762" y="4557535"/>
                </a:cubicBezTo>
                <a:cubicBezTo>
                  <a:pt x="709762" y="4549994"/>
                  <a:pt x="711126" y="4543037"/>
                  <a:pt x="713854" y="4536662"/>
                </a:cubicBezTo>
                <a:cubicBezTo>
                  <a:pt x="716583" y="4530287"/>
                  <a:pt x="720539" y="4525363"/>
                  <a:pt x="725723" y="4521891"/>
                </a:cubicBezTo>
                <a:cubicBezTo>
                  <a:pt x="730908" y="4518418"/>
                  <a:pt x="736997" y="4516682"/>
                  <a:pt x="743992" y="4516682"/>
                </a:cubicBezTo>
                <a:close/>
                <a:moveTo>
                  <a:pt x="661244" y="4516682"/>
                </a:moveTo>
                <a:cubicBezTo>
                  <a:pt x="672108" y="4516682"/>
                  <a:pt x="680988" y="4520241"/>
                  <a:pt x="687884" y="4527360"/>
                </a:cubicBezTo>
                <a:cubicBezTo>
                  <a:pt x="694780" y="4534479"/>
                  <a:pt x="698227" y="4544314"/>
                  <a:pt x="698227" y="4556865"/>
                </a:cubicBezTo>
                <a:cubicBezTo>
                  <a:pt x="698227" y="4567035"/>
                  <a:pt x="696702" y="4575035"/>
                  <a:pt x="693651" y="4580864"/>
                </a:cubicBezTo>
                <a:cubicBezTo>
                  <a:pt x="690600" y="4586693"/>
                  <a:pt x="686160" y="4591220"/>
                  <a:pt x="680331" y="4594444"/>
                </a:cubicBezTo>
                <a:cubicBezTo>
                  <a:pt x="674502" y="4597669"/>
                  <a:pt x="668139" y="4599281"/>
                  <a:pt x="661244" y="4599281"/>
                </a:cubicBezTo>
                <a:cubicBezTo>
                  <a:pt x="650181" y="4599281"/>
                  <a:pt x="641239" y="4595734"/>
                  <a:pt x="634417" y="4588640"/>
                </a:cubicBezTo>
                <a:cubicBezTo>
                  <a:pt x="627596" y="4581546"/>
                  <a:pt x="624185" y="4571326"/>
                  <a:pt x="624185" y="4557981"/>
                </a:cubicBezTo>
                <a:cubicBezTo>
                  <a:pt x="624185" y="4543347"/>
                  <a:pt x="628253" y="4532507"/>
                  <a:pt x="636389" y="4525462"/>
                </a:cubicBezTo>
                <a:cubicBezTo>
                  <a:pt x="643186" y="4519609"/>
                  <a:pt x="651471" y="4516682"/>
                  <a:pt x="661244" y="4516682"/>
                </a:cubicBezTo>
                <a:close/>
                <a:moveTo>
                  <a:pt x="610568" y="4516682"/>
                </a:moveTo>
                <a:cubicBezTo>
                  <a:pt x="615082" y="4516682"/>
                  <a:pt x="619671" y="4518120"/>
                  <a:pt x="624334" y="4520998"/>
                </a:cubicBezTo>
                <a:lnTo>
                  <a:pt x="619721" y="4533425"/>
                </a:lnTo>
                <a:cubicBezTo>
                  <a:pt x="616446" y="4531490"/>
                  <a:pt x="613172" y="4530523"/>
                  <a:pt x="609898" y="4530523"/>
                </a:cubicBezTo>
                <a:cubicBezTo>
                  <a:pt x="606971" y="4530523"/>
                  <a:pt x="604342" y="4531403"/>
                  <a:pt x="602010" y="4533164"/>
                </a:cubicBezTo>
                <a:cubicBezTo>
                  <a:pt x="599678" y="4534925"/>
                  <a:pt x="598016" y="4537369"/>
                  <a:pt x="597024" y="4540494"/>
                </a:cubicBezTo>
                <a:cubicBezTo>
                  <a:pt x="595536" y="4545257"/>
                  <a:pt x="594792" y="4550466"/>
                  <a:pt x="594792" y="4556121"/>
                </a:cubicBezTo>
                <a:lnTo>
                  <a:pt x="594792" y="4597495"/>
                </a:lnTo>
                <a:lnTo>
                  <a:pt x="581397" y="4597495"/>
                </a:lnTo>
                <a:lnTo>
                  <a:pt x="581397" y="4518468"/>
                </a:lnTo>
                <a:lnTo>
                  <a:pt x="593452" y="4518468"/>
                </a:lnTo>
                <a:lnTo>
                  <a:pt x="593452" y="4530448"/>
                </a:lnTo>
                <a:cubicBezTo>
                  <a:pt x="596528" y="4524842"/>
                  <a:pt x="599368" y="4521146"/>
                  <a:pt x="601973" y="4519360"/>
                </a:cubicBezTo>
                <a:cubicBezTo>
                  <a:pt x="604577" y="4517575"/>
                  <a:pt x="607442" y="4516682"/>
                  <a:pt x="610568" y="4516682"/>
                </a:cubicBezTo>
                <a:close/>
                <a:moveTo>
                  <a:pt x="530945" y="4516682"/>
                </a:moveTo>
                <a:cubicBezTo>
                  <a:pt x="537691" y="4516682"/>
                  <a:pt x="543645" y="4518418"/>
                  <a:pt x="548804" y="4521891"/>
                </a:cubicBezTo>
                <a:cubicBezTo>
                  <a:pt x="553963" y="4525363"/>
                  <a:pt x="557858" y="4530262"/>
                  <a:pt x="560487" y="4536587"/>
                </a:cubicBezTo>
                <a:cubicBezTo>
                  <a:pt x="563116" y="4542913"/>
                  <a:pt x="564431" y="4549845"/>
                  <a:pt x="564431" y="4557386"/>
                </a:cubicBezTo>
                <a:cubicBezTo>
                  <a:pt x="564431" y="4565472"/>
                  <a:pt x="562980" y="4572753"/>
                  <a:pt x="560078" y="4579227"/>
                </a:cubicBezTo>
                <a:cubicBezTo>
                  <a:pt x="557175" y="4585701"/>
                  <a:pt x="552959" y="4590662"/>
                  <a:pt x="547427" y="4594109"/>
                </a:cubicBezTo>
                <a:cubicBezTo>
                  <a:pt x="541896" y="4597557"/>
                  <a:pt x="536079" y="4599281"/>
                  <a:pt x="529977" y="4599281"/>
                </a:cubicBezTo>
                <a:cubicBezTo>
                  <a:pt x="525512" y="4599281"/>
                  <a:pt x="521506" y="4598339"/>
                  <a:pt x="517959" y="4596453"/>
                </a:cubicBezTo>
                <a:cubicBezTo>
                  <a:pt x="514412" y="4594568"/>
                  <a:pt x="511498" y="4592187"/>
                  <a:pt x="509216" y="4589310"/>
                </a:cubicBezTo>
                <a:lnTo>
                  <a:pt x="509216" y="4627782"/>
                </a:lnTo>
                <a:lnTo>
                  <a:pt x="495821" y="4627782"/>
                </a:lnTo>
                <a:lnTo>
                  <a:pt x="495821" y="4518468"/>
                </a:lnTo>
                <a:lnTo>
                  <a:pt x="508025" y="4518468"/>
                </a:lnTo>
                <a:lnTo>
                  <a:pt x="508025" y="4528737"/>
                </a:lnTo>
                <a:cubicBezTo>
                  <a:pt x="510902" y="4524718"/>
                  <a:pt x="514152" y="4521705"/>
                  <a:pt x="517773" y="4519695"/>
                </a:cubicBezTo>
                <a:cubicBezTo>
                  <a:pt x="521395" y="4517686"/>
                  <a:pt x="525785" y="4516682"/>
                  <a:pt x="530945" y="4516682"/>
                </a:cubicBezTo>
                <a:close/>
                <a:moveTo>
                  <a:pt x="327720" y="4516682"/>
                </a:moveTo>
                <a:cubicBezTo>
                  <a:pt x="336302" y="4516682"/>
                  <a:pt x="343322" y="4518852"/>
                  <a:pt x="348779" y="4523193"/>
                </a:cubicBezTo>
                <a:cubicBezTo>
                  <a:pt x="354236" y="4527534"/>
                  <a:pt x="357733" y="4533698"/>
                  <a:pt x="359271" y="4541685"/>
                </a:cubicBezTo>
                <a:lnTo>
                  <a:pt x="346249" y="4543694"/>
                </a:lnTo>
                <a:cubicBezTo>
                  <a:pt x="345009" y="4538386"/>
                  <a:pt x="342813" y="4534392"/>
                  <a:pt x="339663" y="4531713"/>
                </a:cubicBezTo>
                <a:cubicBezTo>
                  <a:pt x="336513" y="4529034"/>
                  <a:pt x="332705" y="4527695"/>
                  <a:pt x="328241" y="4527695"/>
                </a:cubicBezTo>
                <a:cubicBezTo>
                  <a:pt x="321494" y="4527695"/>
                  <a:pt x="316012" y="4530113"/>
                  <a:pt x="311795" y="4534950"/>
                </a:cubicBezTo>
                <a:cubicBezTo>
                  <a:pt x="307578" y="4539787"/>
                  <a:pt x="305470" y="4547439"/>
                  <a:pt x="305470" y="4557907"/>
                </a:cubicBezTo>
                <a:cubicBezTo>
                  <a:pt x="305470" y="4568523"/>
                  <a:pt x="307504" y="4576238"/>
                  <a:pt x="311572" y="4581050"/>
                </a:cubicBezTo>
                <a:cubicBezTo>
                  <a:pt x="315640" y="4585862"/>
                  <a:pt x="320948" y="4588268"/>
                  <a:pt x="327497" y="4588268"/>
                </a:cubicBezTo>
                <a:cubicBezTo>
                  <a:pt x="332755" y="4588268"/>
                  <a:pt x="337146" y="4586656"/>
                  <a:pt x="340668" y="4583431"/>
                </a:cubicBezTo>
                <a:cubicBezTo>
                  <a:pt x="344190" y="4580206"/>
                  <a:pt x="346422" y="4575245"/>
                  <a:pt x="347365" y="4568548"/>
                </a:cubicBezTo>
                <a:lnTo>
                  <a:pt x="360536" y="4570260"/>
                </a:lnTo>
                <a:cubicBezTo>
                  <a:pt x="359098" y="4579338"/>
                  <a:pt x="355414" y="4586445"/>
                  <a:pt x="349486" y="4591579"/>
                </a:cubicBezTo>
                <a:cubicBezTo>
                  <a:pt x="343558" y="4596714"/>
                  <a:pt x="336277" y="4599281"/>
                  <a:pt x="327645" y="4599281"/>
                </a:cubicBezTo>
                <a:cubicBezTo>
                  <a:pt x="316831" y="4599281"/>
                  <a:pt x="308136" y="4595747"/>
                  <a:pt x="301563" y="4588677"/>
                </a:cubicBezTo>
                <a:cubicBezTo>
                  <a:pt x="294990" y="4581608"/>
                  <a:pt x="291703" y="4571475"/>
                  <a:pt x="291703" y="4558279"/>
                </a:cubicBezTo>
                <a:cubicBezTo>
                  <a:pt x="291703" y="4549746"/>
                  <a:pt x="293117" y="4542280"/>
                  <a:pt x="295945" y="4535880"/>
                </a:cubicBezTo>
                <a:cubicBezTo>
                  <a:pt x="298773" y="4529481"/>
                  <a:pt x="303076" y="4524681"/>
                  <a:pt x="308856" y="4521481"/>
                </a:cubicBezTo>
                <a:cubicBezTo>
                  <a:pt x="314635" y="4518281"/>
                  <a:pt x="320923" y="4516682"/>
                  <a:pt x="327720" y="4516682"/>
                </a:cubicBezTo>
                <a:close/>
                <a:moveTo>
                  <a:pt x="242144" y="4516682"/>
                </a:moveTo>
                <a:cubicBezTo>
                  <a:pt x="253008" y="4516682"/>
                  <a:pt x="261888" y="4520241"/>
                  <a:pt x="268784" y="4527360"/>
                </a:cubicBezTo>
                <a:cubicBezTo>
                  <a:pt x="275680" y="4534479"/>
                  <a:pt x="279127" y="4544314"/>
                  <a:pt x="279127" y="4556865"/>
                </a:cubicBezTo>
                <a:cubicBezTo>
                  <a:pt x="279127" y="4567035"/>
                  <a:pt x="277602" y="4575035"/>
                  <a:pt x="274551" y="4580864"/>
                </a:cubicBezTo>
                <a:cubicBezTo>
                  <a:pt x="271500" y="4586693"/>
                  <a:pt x="267060" y="4591220"/>
                  <a:pt x="261231" y="4594444"/>
                </a:cubicBezTo>
                <a:cubicBezTo>
                  <a:pt x="255402" y="4597669"/>
                  <a:pt x="249039" y="4599281"/>
                  <a:pt x="242144" y="4599281"/>
                </a:cubicBezTo>
                <a:cubicBezTo>
                  <a:pt x="231081" y="4599281"/>
                  <a:pt x="222139" y="4595734"/>
                  <a:pt x="215317" y="4588640"/>
                </a:cubicBezTo>
                <a:cubicBezTo>
                  <a:pt x="208496" y="4581546"/>
                  <a:pt x="205085" y="4571326"/>
                  <a:pt x="205085" y="4557981"/>
                </a:cubicBezTo>
                <a:cubicBezTo>
                  <a:pt x="205085" y="4543347"/>
                  <a:pt x="209153" y="4532507"/>
                  <a:pt x="217289" y="4525462"/>
                </a:cubicBezTo>
                <a:cubicBezTo>
                  <a:pt x="224086" y="4519609"/>
                  <a:pt x="232371" y="4516682"/>
                  <a:pt x="242144" y="4516682"/>
                </a:cubicBezTo>
                <a:close/>
                <a:moveTo>
                  <a:pt x="1283122" y="4490860"/>
                </a:moveTo>
                <a:lnTo>
                  <a:pt x="1283122" y="4518468"/>
                </a:lnTo>
                <a:lnTo>
                  <a:pt x="1296591" y="4518468"/>
                </a:lnTo>
                <a:lnTo>
                  <a:pt x="1296591" y="4528885"/>
                </a:lnTo>
                <a:lnTo>
                  <a:pt x="1283122" y="4528885"/>
                </a:lnTo>
                <a:lnTo>
                  <a:pt x="1283122" y="4575097"/>
                </a:lnTo>
                <a:cubicBezTo>
                  <a:pt x="1283122" y="4578917"/>
                  <a:pt x="1283358" y="4581372"/>
                  <a:pt x="1283829" y="4582464"/>
                </a:cubicBezTo>
                <a:cubicBezTo>
                  <a:pt x="1284300" y="4583555"/>
                  <a:pt x="1285069" y="4584423"/>
                  <a:pt x="1286136" y="4585068"/>
                </a:cubicBezTo>
                <a:cubicBezTo>
                  <a:pt x="1287202" y="4585713"/>
                  <a:pt x="1288728" y="4586035"/>
                  <a:pt x="1290712" y="4586035"/>
                </a:cubicBezTo>
                <a:cubicBezTo>
                  <a:pt x="1292200" y="4586035"/>
                  <a:pt x="1294160" y="4585862"/>
                  <a:pt x="1296591" y="4585515"/>
                </a:cubicBezTo>
                <a:lnTo>
                  <a:pt x="1298166" y="4595148"/>
                </a:lnTo>
                <a:lnTo>
                  <a:pt x="1325389" y="4556419"/>
                </a:lnTo>
                <a:lnTo>
                  <a:pt x="1298674" y="4518468"/>
                </a:lnTo>
                <a:lnTo>
                  <a:pt x="1315418" y="4518468"/>
                </a:lnTo>
                <a:lnTo>
                  <a:pt x="1327547" y="4536997"/>
                </a:lnTo>
                <a:cubicBezTo>
                  <a:pt x="1329829" y="4540519"/>
                  <a:pt x="1331665" y="4543471"/>
                  <a:pt x="1333054" y="4545852"/>
                </a:cubicBezTo>
                <a:cubicBezTo>
                  <a:pt x="1335236" y="4542578"/>
                  <a:pt x="1337246" y="4539676"/>
                  <a:pt x="1339081" y="4537145"/>
                </a:cubicBezTo>
                <a:lnTo>
                  <a:pt x="1352401" y="4518468"/>
                </a:lnTo>
                <a:lnTo>
                  <a:pt x="1368400" y="4518468"/>
                </a:lnTo>
                <a:lnTo>
                  <a:pt x="1341090" y="4555675"/>
                </a:lnTo>
                <a:lnTo>
                  <a:pt x="1370484" y="4597495"/>
                </a:lnTo>
                <a:lnTo>
                  <a:pt x="1354039" y="4597495"/>
                </a:lnTo>
                <a:lnTo>
                  <a:pt x="1337816" y="4572939"/>
                </a:lnTo>
                <a:lnTo>
                  <a:pt x="1333500" y="4566316"/>
                </a:lnTo>
                <a:lnTo>
                  <a:pt x="1312739" y="4597495"/>
                </a:lnTo>
                <a:lnTo>
                  <a:pt x="1297261" y="4597495"/>
                </a:lnTo>
                <a:lnTo>
                  <a:pt x="1288405" y="4598537"/>
                </a:lnTo>
                <a:cubicBezTo>
                  <a:pt x="1283544" y="4598537"/>
                  <a:pt x="1279773" y="4597768"/>
                  <a:pt x="1277094" y="4596230"/>
                </a:cubicBezTo>
                <a:cubicBezTo>
                  <a:pt x="1274415" y="4594692"/>
                  <a:pt x="1272530" y="4592671"/>
                  <a:pt x="1271439" y="4590165"/>
                </a:cubicBezTo>
                <a:cubicBezTo>
                  <a:pt x="1270347" y="4587660"/>
                  <a:pt x="1269802" y="4582389"/>
                  <a:pt x="1269802" y="4574352"/>
                </a:cubicBezTo>
                <a:lnTo>
                  <a:pt x="1269802" y="4528885"/>
                </a:lnTo>
                <a:lnTo>
                  <a:pt x="1259979" y="4528885"/>
                </a:lnTo>
                <a:lnTo>
                  <a:pt x="1259979" y="4518468"/>
                </a:lnTo>
                <a:lnTo>
                  <a:pt x="1269802" y="4518468"/>
                </a:lnTo>
                <a:lnTo>
                  <a:pt x="1269802" y="4498897"/>
                </a:lnTo>
                <a:close/>
                <a:moveTo>
                  <a:pt x="372071" y="4488404"/>
                </a:moveTo>
                <a:lnTo>
                  <a:pt x="385465" y="4488404"/>
                </a:lnTo>
                <a:lnTo>
                  <a:pt x="385465" y="4550614"/>
                </a:lnTo>
                <a:lnTo>
                  <a:pt x="417165" y="4518468"/>
                </a:lnTo>
                <a:lnTo>
                  <a:pt x="434504" y="4518468"/>
                </a:lnTo>
                <a:lnTo>
                  <a:pt x="404292" y="4547787"/>
                </a:lnTo>
                <a:lnTo>
                  <a:pt x="437555" y="4597495"/>
                </a:lnTo>
                <a:lnTo>
                  <a:pt x="421035" y="4597495"/>
                </a:lnTo>
                <a:lnTo>
                  <a:pt x="394916" y="4557088"/>
                </a:lnTo>
                <a:lnTo>
                  <a:pt x="385465" y="4566167"/>
                </a:lnTo>
                <a:lnTo>
                  <a:pt x="385465" y="4597495"/>
                </a:lnTo>
                <a:lnTo>
                  <a:pt x="372071" y="4597495"/>
                </a:lnTo>
                <a:close/>
                <a:moveTo>
                  <a:pt x="181198" y="4488404"/>
                </a:moveTo>
                <a:lnTo>
                  <a:pt x="194593" y="4488404"/>
                </a:lnTo>
                <a:lnTo>
                  <a:pt x="194593" y="4597495"/>
                </a:lnTo>
                <a:lnTo>
                  <a:pt x="181198" y="4597495"/>
                </a:lnTo>
                <a:close/>
                <a:moveTo>
                  <a:pt x="1371303" y="4486544"/>
                </a:moveTo>
                <a:lnTo>
                  <a:pt x="1380902" y="4486544"/>
                </a:lnTo>
                <a:cubicBezTo>
                  <a:pt x="1390228" y="4498996"/>
                  <a:pt x="1397124" y="4511497"/>
                  <a:pt x="1401589" y="4524049"/>
                </a:cubicBezTo>
                <a:cubicBezTo>
                  <a:pt x="1405409" y="4534863"/>
                  <a:pt x="1407319" y="4546174"/>
                  <a:pt x="1407319" y="4557981"/>
                </a:cubicBezTo>
                <a:cubicBezTo>
                  <a:pt x="1407319" y="4571376"/>
                  <a:pt x="1404752" y="4584324"/>
                  <a:pt x="1399617" y="4596826"/>
                </a:cubicBezTo>
                <a:cubicBezTo>
                  <a:pt x="1394483" y="4609327"/>
                  <a:pt x="1388244" y="4620241"/>
                  <a:pt x="1380902" y="4629568"/>
                </a:cubicBezTo>
                <a:lnTo>
                  <a:pt x="1371303" y="4629568"/>
                </a:lnTo>
                <a:cubicBezTo>
                  <a:pt x="1386136" y="4605755"/>
                  <a:pt x="1393552" y="4581918"/>
                  <a:pt x="1393552" y="4558056"/>
                </a:cubicBezTo>
                <a:cubicBezTo>
                  <a:pt x="1393552" y="4548729"/>
                  <a:pt x="1392486" y="4539477"/>
                  <a:pt x="1390353" y="4530299"/>
                </a:cubicBezTo>
                <a:cubicBezTo>
                  <a:pt x="1388666" y="4522858"/>
                  <a:pt x="1386309" y="4515714"/>
                  <a:pt x="1383283" y="4508868"/>
                </a:cubicBezTo>
                <a:cubicBezTo>
                  <a:pt x="1381348" y="4504403"/>
                  <a:pt x="1377355" y="4496962"/>
                  <a:pt x="1371303" y="4486544"/>
                </a:cubicBezTo>
                <a:close/>
                <a:moveTo>
                  <a:pt x="473795" y="4486544"/>
                </a:moveTo>
                <a:lnTo>
                  <a:pt x="483394" y="4486544"/>
                </a:lnTo>
                <a:cubicBezTo>
                  <a:pt x="477391" y="4496863"/>
                  <a:pt x="473422" y="4504230"/>
                  <a:pt x="471488" y="4508645"/>
                </a:cubicBezTo>
                <a:cubicBezTo>
                  <a:pt x="468462" y="4515491"/>
                  <a:pt x="466080" y="4522635"/>
                  <a:pt x="464344" y="4530076"/>
                </a:cubicBezTo>
                <a:cubicBezTo>
                  <a:pt x="462211" y="4539353"/>
                  <a:pt x="461144" y="4548680"/>
                  <a:pt x="461144" y="4558056"/>
                </a:cubicBezTo>
                <a:cubicBezTo>
                  <a:pt x="461144" y="4581918"/>
                  <a:pt x="468561" y="4605755"/>
                  <a:pt x="483394" y="4629568"/>
                </a:cubicBezTo>
                <a:lnTo>
                  <a:pt x="473795" y="4629568"/>
                </a:lnTo>
                <a:cubicBezTo>
                  <a:pt x="466403" y="4620241"/>
                  <a:pt x="460152" y="4609327"/>
                  <a:pt x="455042" y="4596826"/>
                </a:cubicBezTo>
                <a:cubicBezTo>
                  <a:pt x="449932" y="4584324"/>
                  <a:pt x="447378" y="4571376"/>
                  <a:pt x="447378" y="4557981"/>
                </a:cubicBezTo>
                <a:cubicBezTo>
                  <a:pt x="447378" y="4546174"/>
                  <a:pt x="449288" y="4534863"/>
                  <a:pt x="453107" y="4524049"/>
                </a:cubicBezTo>
                <a:cubicBezTo>
                  <a:pt x="457572" y="4511497"/>
                  <a:pt x="464468" y="4498996"/>
                  <a:pt x="473795" y="4486544"/>
                </a:cubicBezTo>
                <a:close/>
                <a:moveTo>
                  <a:pt x="1074018" y="4256158"/>
                </a:moveTo>
                <a:lnTo>
                  <a:pt x="1162794" y="4256158"/>
                </a:lnTo>
                <a:lnTo>
                  <a:pt x="1162794" y="4265832"/>
                </a:lnTo>
                <a:lnTo>
                  <a:pt x="1074018" y="4265832"/>
                </a:lnTo>
                <a:close/>
                <a:moveTo>
                  <a:pt x="927274" y="4195883"/>
                </a:moveTo>
                <a:cubicBezTo>
                  <a:pt x="922412" y="4197867"/>
                  <a:pt x="915120" y="4199554"/>
                  <a:pt x="905396" y="4200943"/>
                </a:cubicBezTo>
                <a:cubicBezTo>
                  <a:pt x="899889" y="4201736"/>
                  <a:pt x="895995" y="4202629"/>
                  <a:pt x="893713" y="4203622"/>
                </a:cubicBezTo>
                <a:cubicBezTo>
                  <a:pt x="891431" y="4204614"/>
                  <a:pt x="889670" y="4206065"/>
                  <a:pt x="888430" y="4207975"/>
                </a:cubicBezTo>
                <a:cubicBezTo>
                  <a:pt x="887190" y="4209885"/>
                  <a:pt x="886569" y="4212006"/>
                  <a:pt x="886569" y="4214337"/>
                </a:cubicBezTo>
                <a:cubicBezTo>
                  <a:pt x="886569" y="4217909"/>
                  <a:pt x="887921" y="4220886"/>
                  <a:pt x="890625" y="4223267"/>
                </a:cubicBezTo>
                <a:cubicBezTo>
                  <a:pt x="893329" y="4225648"/>
                  <a:pt x="897285" y="4226839"/>
                  <a:pt x="902494" y="4226839"/>
                </a:cubicBezTo>
                <a:cubicBezTo>
                  <a:pt x="907653" y="4226839"/>
                  <a:pt x="912242" y="4225710"/>
                  <a:pt x="916261" y="4223453"/>
                </a:cubicBezTo>
                <a:cubicBezTo>
                  <a:pt x="920279" y="4221196"/>
                  <a:pt x="923231" y="4218108"/>
                  <a:pt x="925116" y="4214188"/>
                </a:cubicBezTo>
                <a:cubicBezTo>
                  <a:pt x="926555" y="4211162"/>
                  <a:pt x="927274" y="4206697"/>
                  <a:pt x="927274" y="4200794"/>
                </a:cubicBezTo>
                <a:close/>
                <a:moveTo>
                  <a:pt x="1404194" y="4165819"/>
                </a:moveTo>
                <a:cubicBezTo>
                  <a:pt x="1397496" y="4165819"/>
                  <a:pt x="1391940" y="4168325"/>
                  <a:pt x="1387525" y="4173335"/>
                </a:cubicBezTo>
                <a:cubicBezTo>
                  <a:pt x="1383110" y="4178346"/>
                  <a:pt x="1380902" y="4185911"/>
                  <a:pt x="1380902" y="4196031"/>
                </a:cubicBezTo>
                <a:cubicBezTo>
                  <a:pt x="1380902" y="4206152"/>
                  <a:pt x="1383110" y="4213730"/>
                  <a:pt x="1387525" y="4218765"/>
                </a:cubicBezTo>
                <a:cubicBezTo>
                  <a:pt x="1391940" y="4223800"/>
                  <a:pt x="1397496" y="4226318"/>
                  <a:pt x="1404194" y="4226318"/>
                </a:cubicBezTo>
                <a:cubicBezTo>
                  <a:pt x="1410841" y="4226318"/>
                  <a:pt x="1416373" y="4223788"/>
                  <a:pt x="1420788" y="4218728"/>
                </a:cubicBezTo>
                <a:cubicBezTo>
                  <a:pt x="1425203" y="4213667"/>
                  <a:pt x="1427411" y="4205953"/>
                  <a:pt x="1427411" y="4195585"/>
                </a:cubicBezTo>
                <a:cubicBezTo>
                  <a:pt x="1427411" y="4185812"/>
                  <a:pt x="1425191" y="4178408"/>
                  <a:pt x="1420751" y="4173372"/>
                </a:cubicBezTo>
                <a:cubicBezTo>
                  <a:pt x="1416311" y="4168337"/>
                  <a:pt x="1410792" y="4165819"/>
                  <a:pt x="1404194" y="4165819"/>
                </a:cubicBezTo>
                <a:close/>
                <a:moveTo>
                  <a:pt x="1240036" y="4165819"/>
                </a:moveTo>
                <a:cubicBezTo>
                  <a:pt x="1234083" y="4165819"/>
                  <a:pt x="1229110" y="4168250"/>
                  <a:pt x="1225116" y="4173112"/>
                </a:cubicBezTo>
                <a:cubicBezTo>
                  <a:pt x="1221123" y="4177974"/>
                  <a:pt x="1219126" y="4185638"/>
                  <a:pt x="1219126" y="4196106"/>
                </a:cubicBezTo>
                <a:cubicBezTo>
                  <a:pt x="1219126" y="4206226"/>
                  <a:pt x="1221259" y="4213792"/>
                  <a:pt x="1225525" y="4218802"/>
                </a:cubicBezTo>
                <a:cubicBezTo>
                  <a:pt x="1229792" y="4223813"/>
                  <a:pt x="1234827" y="4226318"/>
                  <a:pt x="1240631" y="4226318"/>
                </a:cubicBezTo>
                <a:cubicBezTo>
                  <a:pt x="1246485" y="4226318"/>
                  <a:pt x="1251459" y="4223924"/>
                  <a:pt x="1255552" y="4219137"/>
                </a:cubicBezTo>
                <a:cubicBezTo>
                  <a:pt x="1259644" y="4214350"/>
                  <a:pt x="1261691" y="4207045"/>
                  <a:pt x="1261691" y="4197222"/>
                </a:cubicBezTo>
                <a:cubicBezTo>
                  <a:pt x="1261691" y="4186407"/>
                  <a:pt x="1259607" y="4178470"/>
                  <a:pt x="1255440" y="4173409"/>
                </a:cubicBezTo>
                <a:cubicBezTo>
                  <a:pt x="1251273" y="4168349"/>
                  <a:pt x="1246138" y="4165819"/>
                  <a:pt x="1240036" y="4165819"/>
                </a:cubicBezTo>
                <a:close/>
                <a:moveTo>
                  <a:pt x="773534" y="4165819"/>
                </a:moveTo>
                <a:cubicBezTo>
                  <a:pt x="767581" y="4165819"/>
                  <a:pt x="762521" y="4168238"/>
                  <a:pt x="758354" y="4173075"/>
                </a:cubicBezTo>
                <a:cubicBezTo>
                  <a:pt x="754187" y="4177912"/>
                  <a:pt x="752103" y="4185092"/>
                  <a:pt x="752103" y="4194617"/>
                </a:cubicBezTo>
                <a:cubicBezTo>
                  <a:pt x="752103" y="4204986"/>
                  <a:pt x="754162" y="4212551"/>
                  <a:pt x="758280" y="4217314"/>
                </a:cubicBezTo>
                <a:cubicBezTo>
                  <a:pt x="762397" y="4222076"/>
                  <a:pt x="767556" y="4224458"/>
                  <a:pt x="773758" y="4224458"/>
                </a:cubicBezTo>
                <a:cubicBezTo>
                  <a:pt x="779909" y="4224458"/>
                  <a:pt x="785069" y="4222089"/>
                  <a:pt x="789236" y="4217351"/>
                </a:cubicBezTo>
                <a:cubicBezTo>
                  <a:pt x="793403" y="4212613"/>
                  <a:pt x="795487" y="4205184"/>
                  <a:pt x="795487" y="4195064"/>
                </a:cubicBezTo>
                <a:cubicBezTo>
                  <a:pt x="795487" y="4185390"/>
                  <a:pt x="793341" y="4178098"/>
                  <a:pt x="789050" y="4173186"/>
                </a:cubicBezTo>
                <a:cubicBezTo>
                  <a:pt x="784758" y="4168275"/>
                  <a:pt x="779587" y="4165819"/>
                  <a:pt x="773534" y="4165819"/>
                </a:cubicBezTo>
                <a:close/>
                <a:moveTo>
                  <a:pt x="689819" y="4165819"/>
                </a:moveTo>
                <a:cubicBezTo>
                  <a:pt x="683121" y="4165819"/>
                  <a:pt x="677565" y="4168325"/>
                  <a:pt x="673150" y="4173335"/>
                </a:cubicBezTo>
                <a:cubicBezTo>
                  <a:pt x="668735" y="4178346"/>
                  <a:pt x="666527" y="4185911"/>
                  <a:pt x="666527" y="4196031"/>
                </a:cubicBezTo>
                <a:cubicBezTo>
                  <a:pt x="666527" y="4206152"/>
                  <a:pt x="668735" y="4213730"/>
                  <a:pt x="673150" y="4218765"/>
                </a:cubicBezTo>
                <a:cubicBezTo>
                  <a:pt x="677565" y="4223800"/>
                  <a:pt x="683121" y="4226318"/>
                  <a:pt x="689819" y="4226318"/>
                </a:cubicBezTo>
                <a:cubicBezTo>
                  <a:pt x="696466" y="4226318"/>
                  <a:pt x="701998" y="4223788"/>
                  <a:pt x="706413" y="4218728"/>
                </a:cubicBezTo>
                <a:cubicBezTo>
                  <a:pt x="710828" y="4213667"/>
                  <a:pt x="713036" y="4205953"/>
                  <a:pt x="713036" y="4195585"/>
                </a:cubicBezTo>
                <a:cubicBezTo>
                  <a:pt x="713036" y="4185812"/>
                  <a:pt x="710816" y="4178408"/>
                  <a:pt x="706376" y="4173372"/>
                </a:cubicBezTo>
                <a:cubicBezTo>
                  <a:pt x="701936" y="4168337"/>
                  <a:pt x="696417" y="4165819"/>
                  <a:pt x="689819" y="4165819"/>
                </a:cubicBezTo>
                <a:close/>
                <a:moveTo>
                  <a:pt x="287759" y="4165819"/>
                </a:moveTo>
                <a:cubicBezTo>
                  <a:pt x="281806" y="4165819"/>
                  <a:pt x="276746" y="4168238"/>
                  <a:pt x="272579" y="4173075"/>
                </a:cubicBezTo>
                <a:cubicBezTo>
                  <a:pt x="268412" y="4177912"/>
                  <a:pt x="266328" y="4185092"/>
                  <a:pt x="266328" y="4194617"/>
                </a:cubicBezTo>
                <a:cubicBezTo>
                  <a:pt x="266328" y="4204986"/>
                  <a:pt x="268387" y="4212551"/>
                  <a:pt x="272505" y="4217314"/>
                </a:cubicBezTo>
                <a:cubicBezTo>
                  <a:pt x="276622" y="4222076"/>
                  <a:pt x="281781" y="4224458"/>
                  <a:pt x="287983" y="4224458"/>
                </a:cubicBezTo>
                <a:cubicBezTo>
                  <a:pt x="294134" y="4224458"/>
                  <a:pt x="299294" y="4222089"/>
                  <a:pt x="303461" y="4217351"/>
                </a:cubicBezTo>
                <a:cubicBezTo>
                  <a:pt x="307628" y="4212613"/>
                  <a:pt x="309712" y="4205184"/>
                  <a:pt x="309712" y="4195064"/>
                </a:cubicBezTo>
                <a:cubicBezTo>
                  <a:pt x="309712" y="4185390"/>
                  <a:pt x="307566" y="4178098"/>
                  <a:pt x="303275" y="4173186"/>
                </a:cubicBezTo>
                <a:cubicBezTo>
                  <a:pt x="298984" y="4168275"/>
                  <a:pt x="293812" y="4165819"/>
                  <a:pt x="287759" y="4165819"/>
                </a:cubicBezTo>
                <a:close/>
                <a:moveTo>
                  <a:pt x="376014" y="4165745"/>
                </a:moveTo>
                <a:cubicBezTo>
                  <a:pt x="369863" y="4165745"/>
                  <a:pt x="364691" y="4167804"/>
                  <a:pt x="360499" y="4171921"/>
                </a:cubicBezTo>
                <a:cubicBezTo>
                  <a:pt x="356307" y="4176039"/>
                  <a:pt x="353988" y="4181545"/>
                  <a:pt x="353541" y="4188441"/>
                </a:cubicBezTo>
                <a:lnTo>
                  <a:pt x="397669" y="4188441"/>
                </a:lnTo>
                <a:cubicBezTo>
                  <a:pt x="397074" y="4181793"/>
                  <a:pt x="395387" y="4176808"/>
                  <a:pt x="392609" y="4173484"/>
                </a:cubicBezTo>
                <a:cubicBezTo>
                  <a:pt x="388342" y="4168325"/>
                  <a:pt x="382811" y="4165745"/>
                  <a:pt x="376014" y="4165745"/>
                </a:cubicBezTo>
                <a:close/>
                <a:moveTo>
                  <a:pt x="558255" y="4165224"/>
                </a:moveTo>
                <a:cubicBezTo>
                  <a:pt x="552549" y="4165224"/>
                  <a:pt x="547502" y="4167890"/>
                  <a:pt x="543111" y="4173223"/>
                </a:cubicBezTo>
                <a:cubicBezTo>
                  <a:pt x="538721" y="4178556"/>
                  <a:pt x="536526" y="4186308"/>
                  <a:pt x="536526" y="4196478"/>
                </a:cubicBezTo>
                <a:cubicBezTo>
                  <a:pt x="536526" y="4206648"/>
                  <a:pt x="538584" y="4214164"/>
                  <a:pt x="542702" y="4219025"/>
                </a:cubicBezTo>
                <a:cubicBezTo>
                  <a:pt x="546820" y="4223887"/>
                  <a:pt x="551805" y="4226318"/>
                  <a:pt x="557659" y="4226318"/>
                </a:cubicBezTo>
                <a:cubicBezTo>
                  <a:pt x="563612" y="4226318"/>
                  <a:pt x="568710" y="4223800"/>
                  <a:pt x="572951" y="4218765"/>
                </a:cubicBezTo>
                <a:cubicBezTo>
                  <a:pt x="577193" y="4213730"/>
                  <a:pt x="579314" y="4205928"/>
                  <a:pt x="579314" y="4195362"/>
                </a:cubicBezTo>
                <a:cubicBezTo>
                  <a:pt x="579314" y="4185291"/>
                  <a:pt x="577243" y="4177750"/>
                  <a:pt x="573100" y="4172740"/>
                </a:cubicBezTo>
                <a:cubicBezTo>
                  <a:pt x="568958" y="4167729"/>
                  <a:pt x="564009" y="4165224"/>
                  <a:pt x="558255" y="4165224"/>
                </a:cubicBezTo>
                <a:close/>
                <a:moveTo>
                  <a:pt x="1572221" y="4156517"/>
                </a:moveTo>
                <a:lnTo>
                  <a:pt x="1585615" y="4156517"/>
                </a:lnTo>
                <a:lnTo>
                  <a:pt x="1585615" y="4235545"/>
                </a:lnTo>
                <a:lnTo>
                  <a:pt x="1572221" y="4235545"/>
                </a:lnTo>
                <a:close/>
                <a:moveTo>
                  <a:pt x="1172171" y="4156517"/>
                </a:moveTo>
                <a:lnTo>
                  <a:pt x="1185565" y="4156517"/>
                </a:lnTo>
                <a:lnTo>
                  <a:pt x="1185565" y="4235545"/>
                </a:lnTo>
                <a:lnTo>
                  <a:pt x="1172171" y="4235545"/>
                </a:lnTo>
                <a:close/>
                <a:moveTo>
                  <a:pt x="1404194" y="4154732"/>
                </a:moveTo>
                <a:cubicBezTo>
                  <a:pt x="1415058" y="4154732"/>
                  <a:pt x="1423938" y="4158291"/>
                  <a:pt x="1430834" y="4165410"/>
                </a:cubicBezTo>
                <a:cubicBezTo>
                  <a:pt x="1437729" y="4172529"/>
                  <a:pt x="1441177" y="4182364"/>
                  <a:pt x="1441177" y="4194915"/>
                </a:cubicBezTo>
                <a:cubicBezTo>
                  <a:pt x="1441177" y="4205085"/>
                  <a:pt x="1439652" y="4213085"/>
                  <a:pt x="1436601" y="4218914"/>
                </a:cubicBezTo>
                <a:cubicBezTo>
                  <a:pt x="1433550" y="4224743"/>
                  <a:pt x="1429110" y="4229270"/>
                  <a:pt x="1423281" y="4232494"/>
                </a:cubicBezTo>
                <a:cubicBezTo>
                  <a:pt x="1417452" y="4235719"/>
                  <a:pt x="1411089" y="4237331"/>
                  <a:pt x="1404194" y="4237331"/>
                </a:cubicBezTo>
                <a:cubicBezTo>
                  <a:pt x="1393131" y="4237331"/>
                  <a:pt x="1384189" y="4233784"/>
                  <a:pt x="1377367" y="4226690"/>
                </a:cubicBezTo>
                <a:cubicBezTo>
                  <a:pt x="1370546" y="4219596"/>
                  <a:pt x="1367135" y="4209376"/>
                  <a:pt x="1367135" y="4196031"/>
                </a:cubicBezTo>
                <a:cubicBezTo>
                  <a:pt x="1367135" y="4181397"/>
                  <a:pt x="1371203" y="4170557"/>
                  <a:pt x="1379339" y="4163512"/>
                </a:cubicBezTo>
                <a:cubicBezTo>
                  <a:pt x="1386136" y="4157659"/>
                  <a:pt x="1394421" y="4154732"/>
                  <a:pt x="1404194" y="4154732"/>
                </a:cubicBezTo>
                <a:close/>
                <a:moveTo>
                  <a:pt x="998488" y="4154732"/>
                </a:moveTo>
                <a:cubicBezTo>
                  <a:pt x="1004342" y="4154732"/>
                  <a:pt x="1009142" y="4155947"/>
                  <a:pt x="1012887" y="4158378"/>
                </a:cubicBezTo>
                <a:cubicBezTo>
                  <a:pt x="1016633" y="4160809"/>
                  <a:pt x="1019274" y="4164207"/>
                  <a:pt x="1020812" y="4168573"/>
                </a:cubicBezTo>
                <a:cubicBezTo>
                  <a:pt x="1027063" y="4159345"/>
                  <a:pt x="1035199" y="4154732"/>
                  <a:pt x="1045220" y="4154732"/>
                </a:cubicBezTo>
                <a:cubicBezTo>
                  <a:pt x="1053058" y="4154732"/>
                  <a:pt x="1059086" y="4156902"/>
                  <a:pt x="1063303" y="4161243"/>
                </a:cubicBezTo>
                <a:cubicBezTo>
                  <a:pt x="1067520" y="4165584"/>
                  <a:pt x="1069628" y="4172268"/>
                  <a:pt x="1069628" y="4181297"/>
                </a:cubicBezTo>
                <a:lnTo>
                  <a:pt x="1069628" y="4235545"/>
                </a:lnTo>
                <a:lnTo>
                  <a:pt x="1056308" y="4235545"/>
                </a:lnTo>
                <a:lnTo>
                  <a:pt x="1056308" y="4185762"/>
                </a:lnTo>
                <a:cubicBezTo>
                  <a:pt x="1056308" y="4180404"/>
                  <a:pt x="1055874" y="4176547"/>
                  <a:pt x="1055006" y="4174191"/>
                </a:cubicBezTo>
                <a:cubicBezTo>
                  <a:pt x="1054137" y="4171834"/>
                  <a:pt x="1052562" y="4169937"/>
                  <a:pt x="1050280" y="4168498"/>
                </a:cubicBezTo>
                <a:cubicBezTo>
                  <a:pt x="1047998" y="4167060"/>
                  <a:pt x="1045319" y="4166340"/>
                  <a:pt x="1042244" y="4166340"/>
                </a:cubicBezTo>
                <a:cubicBezTo>
                  <a:pt x="1036687" y="4166340"/>
                  <a:pt x="1032074" y="4168188"/>
                  <a:pt x="1028403" y="4171884"/>
                </a:cubicBezTo>
                <a:cubicBezTo>
                  <a:pt x="1024731" y="4175580"/>
                  <a:pt x="1022896" y="4181496"/>
                  <a:pt x="1022896" y="4189632"/>
                </a:cubicBezTo>
                <a:lnTo>
                  <a:pt x="1022896" y="4235545"/>
                </a:lnTo>
                <a:lnTo>
                  <a:pt x="1009501" y="4235545"/>
                </a:lnTo>
                <a:lnTo>
                  <a:pt x="1009501" y="4184200"/>
                </a:lnTo>
                <a:cubicBezTo>
                  <a:pt x="1009501" y="4178246"/>
                  <a:pt x="1008410" y="4173782"/>
                  <a:pt x="1006227" y="4170805"/>
                </a:cubicBezTo>
                <a:cubicBezTo>
                  <a:pt x="1004044" y="4167828"/>
                  <a:pt x="1000472" y="4166340"/>
                  <a:pt x="995512" y="4166340"/>
                </a:cubicBezTo>
                <a:cubicBezTo>
                  <a:pt x="991741" y="4166340"/>
                  <a:pt x="988256" y="4167332"/>
                  <a:pt x="985056" y="4169317"/>
                </a:cubicBezTo>
                <a:cubicBezTo>
                  <a:pt x="981857" y="4171301"/>
                  <a:pt x="979537" y="4174203"/>
                  <a:pt x="978099" y="4178023"/>
                </a:cubicBezTo>
                <a:cubicBezTo>
                  <a:pt x="976660" y="4181843"/>
                  <a:pt x="975941" y="4187350"/>
                  <a:pt x="975941" y="4194543"/>
                </a:cubicBezTo>
                <a:lnTo>
                  <a:pt x="975941" y="4235545"/>
                </a:lnTo>
                <a:lnTo>
                  <a:pt x="962546" y="4235545"/>
                </a:lnTo>
                <a:lnTo>
                  <a:pt x="962546" y="4156517"/>
                </a:lnTo>
                <a:lnTo>
                  <a:pt x="974527" y="4156517"/>
                </a:lnTo>
                <a:lnTo>
                  <a:pt x="974527" y="4167605"/>
                </a:lnTo>
                <a:cubicBezTo>
                  <a:pt x="977007" y="4163736"/>
                  <a:pt x="980306" y="4160623"/>
                  <a:pt x="984424" y="4158266"/>
                </a:cubicBezTo>
                <a:cubicBezTo>
                  <a:pt x="988541" y="4155910"/>
                  <a:pt x="993230" y="4154732"/>
                  <a:pt x="998488" y="4154732"/>
                </a:cubicBezTo>
                <a:close/>
                <a:moveTo>
                  <a:pt x="910233" y="4154732"/>
                </a:moveTo>
                <a:cubicBezTo>
                  <a:pt x="916980" y="4154732"/>
                  <a:pt x="922462" y="4155525"/>
                  <a:pt x="926679" y="4157113"/>
                </a:cubicBezTo>
                <a:cubicBezTo>
                  <a:pt x="930895" y="4158700"/>
                  <a:pt x="933996" y="4160697"/>
                  <a:pt x="935980" y="4163103"/>
                </a:cubicBezTo>
                <a:cubicBezTo>
                  <a:pt x="937965" y="4165509"/>
                  <a:pt x="939354" y="4168548"/>
                  <a:pt x="940147" y="4172219"/>
                </a:cubicBezTo>
                <a:cubicBezTo>
                  <a:pt x="940594" y="4174501"/>
                  <a:pt x="940817" y="4178618"/>
                  <a:pt x="940817" y="4184572"/>
                </a:cubicBezTo>
                <a:lnTo>
                  <a:pt x="940817" y="4202431"/>
                </a:lnTo>
                <a:cubicBezTo>
                  <a:pt x="940817" y="4214883"/>
                  <a:pt x="941102" y="4222758"/>
                  <a:pt x="941673" y="4226057"/>
                </a:cubicBezTo>
                <a:cubicBezTo>
                  <a:pt x="942243" y="4229356"/>
                  <a:pt x="943372" y="4232519"/>
                  <a:pt x="945059" y="4235545"/>
                </a:cubicBezTo>
                <a:lnTo>
                  <a:pt x="931069" y="4235545"/>
                </a:lnTo>
                <a:cubicBezTo>
                  <a:pt x="929680" y="4232767"/>
                  <a:pt x="928787" y="4229518"/>
                  <a:pt x="928390" y="4225797"/>
                </a:cubicBezTo>
                <a:cubicBezTo>
                  <a:pt x="923429" y="4230014"/>
                  <a:pt x="918654" y="4232990"/>
                  <a:pt x="914065" y="4234727"/>
                </a:cubicBezTo>
                <a:cubicBezTo>
                  <a:pt x="909477" y="4236463"/>
                  <a:pt x="904553" y="4237331"/>
                  <a:pt x="899294" y="4237331"/>
                </a:cubicBezTo>
                <a:cubicBezTo>
                  <a:pt x="890613" y="4237331"/>
                  <a:pt x="883940" y="4235210"/>
                  <a:pt x="879277" y="4230969"/>
                </a:cubicBezTo>
                <a:cubicBezTo>
                  <a:pt x="874614" y="4226727"/>
                  <a:pt x="872282" y="4221307"/>
                  <a:pt x="872282" y="4214709"/>
                </a:cubicBezTo>
                <a:cubicBezTo>
                  <a:pt x="872282" y="4210840"/>
                  <a:pt x="873162" y="4207305"/>
                  <a:pt x="874924" y="4204105"/>
                </a:cubicBezTo>
                <a:cubicBezTo>
                  <a:pt x="876685" y="4200905"/>
                  <a:pt x="878992" y="4198338"/>
                  <a:pt x="881844" y="4196403"/>
                </a:cubicBezTo>
                <a:cubicBezTo>
                  <a:pt x="884697" y="4194469"/>
                  <a:pt x="887909" y="4193005"/>
                  <a:pt x="891481" y="4192013"/>
                </a:cubicBezTo>
                <a:cubicBezTo>
                  <a:pt x="894110" y="4191318"/>
                  <a:pt x="898079" y="4190649"/>
                  <a:pt x="903387" y="4190004"/>
                </a:cubicBezTo>
                <a:cubicBezTo>
                  <a:pt x="914202" y="4188714"/>
                  <a:pt x="922164" y="4187176"/>
                  <a:pt x="927274" y="4185390"/>
                </a:cubicBezTo>
                <a:cubicBezTo>
                  <a:pt x="927323" y="4183555"/>
                  <a:pt x="927348" y="4182389"/>
                  <a:pt x="927348" y="4181893"/>
                </a:cubicBezTo>
                <a:cubicBezTo>
                  <a:pt x="927348" y="4176436"/>
                  <a:pt x="926083" y="4172591"/>
                  <a:pt x="923553" y="4170359"/>
                </a:cubicBezTo>
                <a:cubicBezTo>
                  <a:pt x="920130" y="4167332"/>
                  <a:pt x="915045" y="4165819"/>
                  <a:pt x="908298" y="4165819"/>
                </a:cubicBezTo>
                <a:cubicBezTo>
                  <a:pt x="901998" y="4165819"/>
                  <a:pt x="897347" y="4166923"/>
                  <a:pt x="894346" y="4169131"/>
                </a:cubicBezTo>
                <a:cubicBezTo>
                  <a:pt x="891344" y="4171338"/>
                  <a:pt x="889124" y="4175245"/>
                  <a:pt x="887686" y="4180851"/>
                </a:cubicBezTo>
                <a:lnTo>
                  <a:pt x="874589" y="4179065"/>
                </a:lnTo>
                <a:cubicBezTo>
                  <a:pt x="875779" y="4173459"/>
                  <a:pt x="877739" y="4168932"/>
                  <a:pt x="880467" y="4165484"/>
                </a:cubicBezTo>
                <a:cubicBezTo>
                  <a:pt x="883196" y="4162037"/>
                  <a:pt x="887140" y="4159382"/>
                  <a:pt x="892299" y="4157522"/>
                </a:cubicBezTo>
                <a:cubicBezTo>
                  <a:pt x="897459" y="4155662"/>
                  <a:pt x="903437" y="4154732"/>
                  <a:pt x="910233" y="4154732"/>
                </a:cubicBezTo>
                <a:close/>
                <a:moveTo>
                  <a:pt x="858218" y="4154732"/>
                </a:moveTo>
                <a:cubicBezTo>
                  <a:pt x="862732" y="4154732"/>
                  <a:pt x="867321" y="4156170"/>
                  <a:pt x="871984" y="4159048"/>
                </a:cubicBezTo>
                <a:lnTo>
                  <a:pt x="867371" y="4171475"/>
                </a:lnTo>
                <a:cubicBezTo>
                  <a:pt x="864096" y="4169540"/>
                  <a:pt x="860822" y="4168573"/>
                  <a:pt x="857548" y="4168573"/>
                </a:cubicBezTo>
                <a:cubicBezTo>
                  <a:pt x="854621" y="4168573"/>
                  <a:pt x="851992" y="4169453"/>
                  <a:pt x="849660" y="4171214"/>
                </a:cubicBezTo>
                <a:cubicBezTo>
                  <a:pt x="847328" y="4172975"/>
                  <a:pt x="845666" y="4175419"/>
                  <a:pt x="844674" y="4178544"/>
                </a:cubicBezTo>
                <a:cubicBezTo>
                  <a:pt x="843186" y="4183307"/>
                  <a:pt x="842442" y="4188516"/>
                  <a:pt x="842442" y="4194171"/>
                </a:cubicBezTo>
                <a:lnTo>
                  <a:pt x="842442" y="4235545"/>
                </a:lnTo>
                <a:lnTo>
                  <a:pt x="829047" y="4235545"/>
                </a:lnTo>
                <a:lnTo>
                  <a:pt x="829047" y="4156517"/>
                </a:lnTo>
                <a:lnTo>
                  <a:pt x="841102" y="4156517"/>
                </a:lnTo>
                <a:lnTo>
                  <a:pt x="841102" y="4168498"/>
                </a:lnTo>
                <a:cubicBezTo>
                  <a:pt x="844178" y="4162892"/>
                  <a:pt x="847018" y="4159196"/>
                  <a:pt x="849623" y="4157410"/>
                </a:cubicBezTo>
                <a:cubicBezTo>
                  <a:pt x="852227" y="4155625"/>
                  <a:pt x="855092" y="4154732"/>
                  <a:pt x="858218" y="4154732"/>
                </a:cubicBezTo>
                <a:close/>
                <a:moveTo>
                  <a:pt x="772567" y="4154732"/>
                </a:moveTo>
                <a:cubicBezTo>
                  <a:pt x="781894" y="4154732"/>
                  <a:pt x="789583" y="4158502"/>
                  <a:pt x="795635" y="4166042"/>
                </a:cubicBezTo>
                <a:lnTo>
                  <a:pt x="795635" y="4156517"/>
                </a:lnTo>
                <a:lnTo>
                  <a:pt x="807988" y="4156517"/>
                </a:lnTo>
                <a:lnTo>
                  <a:pt x="807988" y="4224830"/>
                </a:lnTo>
                <a:cubicBezTo>
                  <a:pt x="807988" y="4237133"/>
                  <a:pt x="806735" y="4245852"/>
                  <a:pt x="804230" y="4250986"/>
                </a:cubicBezTo>
                <a:cubicBezTo>
                  <a:pt x="801725" y="4256121"/>
                  <a:pt x="797756" y="4260176"/>
                  <a:pt x="792324" y="4263153"/>
                </a:cubicBezTo>
                <a:cubicBezTo>
                  <a:pt x="786892" y="4266129"/>
                  <a:pt x="780207" y="4267618"/>
                  <a:pt x="772269" y="4267618"/>
                </a:cubicBezTo>
                <a:cubicBezTo>
                  <a:pt x="762844" y="4267618"/>
                  <a:pt x="755229" y="4265497"/>
                  <a:pt x="749424" y="4261255"/>
                </a:cubicBezTo>
                <a:cubicBezTo>
                  <a:pt x="743620" y="4257014"/>
                  <a:pt x="740817" y="4250626"/>
                  <a:pt x="741015" y="4242094"/>
                </a:cubicBezTo>
                <a:lnTo>
                  <a:pt x="754038" y="4244028"/>
                </a:lnTo>
                <a:cubicBezTo>
                  <a:pt x="754584" y="4248047"/>
                  <a:pt x="756097" y="4250974"/>
                  <a:pt x="758577" y="4252809"/>
                </a:cubicBezTo>
                <a:cubicBezTo>
                  <a:pt x="761901" y="4255290"/>
                  <a:pt x="766440" y="4256530"/>
                  <a:pt x="772195" y="4256530"/>
                </a:cubicBezTo>
                <a:cubicBezTo>
                  <a:pt x="778396" y="4256530"/>
                  <a:pt x="783183" y="4255290"/>
                  <a:pt x="786557" y="4252809"/>
                </a:cubicBezTo>
                <a:cubicBezTo>
                  <a:pt x="789930" y="4250329"/>
                  <a:pt x="792212" y="4246856"/>
                  <a:pt x="793403" y="4242391"/>
                </a:cubicBezTo>
                <a:cubicBezTo>
                  <a:pt x="794098" y="4239663"/>
                  <a:pt x="794420" y="4233933"/>
                  <a:pt x="794370" y="4225202"/>
                </a:cubicBezTo>
                <a:cubicBezTo>
                  <a:pt x="788516" y="4232097"/>
                  <a:pt x="781224" y="4235545"/>
                  <a:pt x="772493" y="4235545"/>
                </a:cubicBezTo>
                <a:cubicBezTo>
                  <a:pt x="761628" y="4235545"/>
                  <a:pt x="753219" y="4231626"/>
                  <a:pt x="747266" y="4223788"/>
                </a:cubicBezTo>
                <a:cubicBezTo>
                  <a:pt x="741313" y="4215950"/>
                  <a:pt x="738337" y="4206549"/>
                  <a:pt x="738337" y="4195585"/>
                </a:cubicBezTo>
                <a:cubicBezTo>
                  <a:pt x="738337" y="4188044"/>
                  <a:pt x="739701" y="4181087"/>
                  <a:pt x="742429" y="4174712"/>
                </a:cubicBezTo>
                <a:cubicBezTo>
                  <a:pt x="745158" y="4168337"/>
                  <a:pt x="749114" y="4163413"/>
                  <a:pt x="754298" y="4159941"/>
                </a:cubicBezTo>
                <a:cubicBezTo>
                  <a:pt x="759483" y="4156468"/>
                  <a:pt x="765572" y="4154732"/>
                  <a:pt x="772567" y="4154732"/>
                </a:cubicBezTo>
                <a:close/>
                <a:moveTo>
                  <a:pt x="689819" y="4154732"/>
                </a:moveTo>
                <a:cubicBezTo>
                  <a:pt x="700683" y="4154732"/>
                  <a:pt x="709563" y="4158291"/>
                  <a:pt x="716459" y="4165410"/>
                </a:cubicBezTo>
                <a:cubicBezTo>
                  <a:pt x="723355" y="4172529"/>
                  <a:pt x="726802" y="4182364"/>
                  <a:pt x="726802" y="4194915"/>
                </a:cubicBezTo>
                <a:cubicBezTo>
                  <a:pt x="726802" y="4205085"/>
                  <a:pt x="725277" y="4213085"/>
                  <a:pt x="722226" y="4218914"/>
                </a:cubicBezTo>
                <a:cubicBezTo>
                  <a:pt x="719175" y="4224743"/>
                  <a:pt x="714735" y="4229270"/>
                  <a:pt x="708906" y="4232494"/>
                </a:cubicBezTo>
                <a:cubicBezTo>
                  <a:pt x="703077" y="4235719"/>
                  <a:pt x="696714" y="4237331"/>
                  <a:pt x="689819" y="4237331"/>
                </a:cubicBezTo>
                <a:cubicBezTo>
                  <a:pt x="678756" y="4237331"/>
                  <a:pt x="669814" y="4233784"/>
                  <a:pt x="662992" y="4226690"/>
                </a:cubicBezTo>
                <a:cubicBezTo>
                  <a:pt x="656171" y="4219596"/>
                  <a:pt x="652760" y="4209376"/>
                  <a:pt x="652760" y="4196031"/>
                </a:cubicBezTo>
                <a:cubicBezTo>
                  <a:pt x="652760" y="4181397"/>
                  <a:pt x="656828" y="4170557"/>
                  <a:pt x="664964" y="4163512"/>
                </a:cubicBezTo>
                <a:cubicBezTo>
                  <a:pt x="671761" y="4157659"/>
                  <a:pt x="680046" y="4154732"/>
                  <a:pt x="689819" y="4154732"/>
                </a:cubicBezTo>
                <a:close/>
                <a:moveTo>
                  <a:pt x="639143" y="4154732"/>
                </a:moveTo>
                <a:cubicBezTo>
                  <a:pt x="643657" y="4154732"/>
                  <a:pt x="648246" y="4156170"/>
                  <a:pt x="652909" y="4159048"/>
                </a:cubicBezTo>
                <a:lnTo>
                  <a:pt x="648296" y="4171475"/>
                </a:lnTo>
                <a:cubicBezTo>
                  <a:pt x="645021" y="4169540"/>
                  <a:pt x="641747" y="4168573"/>
                  <a:pt x="638473" y="4168573"/>
                </a:cubicBezTo>
                <a:cubicBezTo>
                  <a:pt x="635546" y="4168573"/>
                  <a:pt x="632917" y="4169453"/>
                  <a:pt x="630585" y="4171214"/>
                </a:cubicBezTo>
                <a:cubicBezTo>
                  <a:pt x="628253" y="4172975"/>
                  <a:pt x="626591" y="4175419"/>
                  <a:pt x="625599" y="4178544"/>
                </a:cubicBezTo>
                <a:cubicBezTo>
                  <a:pt x="624111" y="4183307"/>
                  <a:pt x="623367" y="4188516"/>
                  <a:pt x="623367" y="4194171"/>
                </a:cubicBezTo>
                <a:lnTo>
                  <a:pt x="623367" y="4235545"/>
                </a:lnTo>
                <a:lnTo>
                  <a:pt x="609972" y="4235545"/>
                </a:lnTo>
                <a:lnTo>
                  <a:pt x="609972" y="4156517"/>
                </a:lnTo>
                <a:lnTo>
                  <a:pt x="622027" y="4156517"/>
                </a:lnTo>
                <a:lnTo>
                  <a:pt x="622027" y="4168498"/>
                </a:lnTo>
                <a:cubicBezTo>
                  <a:pt x="625103" y="4162892"/>
                  <a:pt x="627943" y="4159196"/>
                  <a:pt x="630548" y="4157410"/>
                </a:cubicBezTo>
                <a:cubicBezTo>
                  <a:pt x="633152" y="4155625"/>
                  <a:pt x="636017" y="4154732"/>
                  <a:pt x="639143" y="4154732"/>
                </a:cubicBezTo>
                <a:close/>
                <a:moveTo>
                  <a:pt x="559520" y="4154732"/>
                </a:moveTo>
                <a:cubicBezTo>
                  <a:pt x="566266" y="4154732"/>
                  <a:pt x="572220" y="4156468"/>
                  <a:pt x="577379" y="4159941"/>
                </a:cubicBezTo>
                <a:cubicBezTo>
                  <a:pt x="582538" y="4163413"/>
                  <a:pt x="586433" y="4168312"/>
                  <a:pt x="589062" y="4174637"/>
                </a:cubicBezTo>
                <a:cubicBezTo>
                  <a:pt x="591691" y="4180963"/>
                  <a:pt x="593006" y="4187895"/>
                  <a:pt x="593006" y="4195436"/>
                </a:cubicBezTo>
                <a:cubicBezTo>
                  <a:pt x="593006" y="4203522"/>
                  <a:pt x="591555" y="4210803"/>
                  <a:pt x="588653" y="4217277"/>
                </a:cubicBezTo>
                <a:cubicBezTo>
                  <a:pt x="585750" y="4223751"/>
                  <a:pt x="581534" y="4228712"/>
                  <a:pt x="576002" y="4232159"/>
                </a:cubicBezTo>
                <a:cubicBezTo>
                  <a:pt x="570471" y="4235607"/>
                  <a:pt x="564654" y="4237331"/>
                  <a:pt x="558552" y="4237331"/>
                </a:cubicBezTo>
                <a:cubicBezTo>
                  <a:pt x="554087" y="4237331"/>
                  <a:pt x="550081" y="4236389"/>
                  <a:pt x="546534" y="4234503"/>
                </a:cubicBezTo>
                <a:cubicBezTo>
                  <a:pt x="542987" y="4232618"/>
                  <a:pt x="540073" y="4230237"/>
                  <a:pt x="537791" y="4227360"/>
                </a:cubicBezTo>
                <a:lnTo>
                  <a:pt x="537791" y="4265832"/>
                </a:lnTo>
                <a:lnTo>
                  <a:pt x="524396" y="4265832"/>
                </a:lnTo>
                <a:lnTo>
                  <a:pt x="524396" y="4156517"/>
                </a:lnTo>
                <a:lnTo>
                  <a:pt x="536600" y="4156517"/>
                </a:lnTo>
                <a:lnTo>
                  <a:pt x="536600" y="4166787"/>
                </a:lnTo>
                <a:cubicBezTo>
                  <a:pt x="539477" y="4162768"/>
                  <a:pt x="542727" y="4159755"/>
                  <a:pt x="546348" y="4157745"/>
                </a:cubicBezTo>
                <a:cubicBezTo>
                  <a:pt x="549970" y="4155736"/>
                  <a:pt x="554360" y="4154732"/>
                  <a:pt x="559520" y="4154732"/>
                </a:cubicBezTo>
                <a:close/>
                <a:moveTo>
                  <a:pt x="375866" y="4154732"/>
                </a:moveTo>
                <a:cubicBezTo>
                  <a:pt x="386432" y="4154732"/>
                  <a:pt x="395064" y="4158328"/>
                  <a:pt x="401762" y="4165522"/>
                </a:cubicBezTo>
                <a:cubicBezTo>
                  <a:pt x="408459" y="4172715"/>
                  <a:pt x="411808" y="4182835"/>
                  <a:pt x="411808" y="4195883"/>
                </a:cubicBezTo>
                <a:cubicBezTo>
                  <a:pt x="411808" y="4196676"/>
                  <a:pt x="411783" y="4197867"/>
                  <a:pt x="411733" y="4199454"/>
                </a:cubicBezTo>
                <a:lnTo>
                  <a:pt x="352797" y="4199454"/>
                </a:lnTo>
                <a:cubicBezTo>
                  <a:pt x="353293" y="4208136"/>
                  <a:pt x="355749" y="4214784"/>
                  <a:pt x="360164" y="4219397"/>
                </a:cubicBezTo>
                <a:cubicBezTo>
                  <a:pt x="364580" y="4224011"/>
                  <a:pt x="370086" y="4226318"/>
                  <a:pt x="376684" y="4226318"/>
                </a:cubicBezTo>
                <a:cubicBezTo>
                  <a:pt x="381596" y="4226318"/>
                  <a:pt x="385788" y="4225028"/>
                  <a:pt x="389260" y="4222448"/>
                </a:cubicBezTo>
                <a:cubicBezTo>
                  <a:pt x="392733" y="4219869"/>
                  <a:pt x="395486" y="4215751"/>
                  <a:pt x="397520" y="4210096"/>
                </a:cubicBezTo>
                <a:lnTo>
                  <a:pt x="411361" y="4211807"/>
                </a:lnTo>
                <a:cubicBezTo>
                  <a:pt x="409178" y="4219893"/>
                  <a:pt x="405135" y="4226169"/>
                  <a:pt x="399232" y="4230634"/>
                </a:cubicBezTo>
                <a:cubicBezTo>
                  <a:pt x="393328" y="4235099"/>
                  <a:pt x="385788" y="4237331"/>
                  <a:pt x="376610" y="4237331"/>
                </a:cubicBezTo>
                <a:cubicBezTo>
                  <a:pt x="365051" y="4237331"/>
                  <a:pt x="355885" y="4233772"/>
                  <a:pt x="349114" y="4226653"/>
                </a:cubicBezTo>
                <a:cubicBezTo>
                  <a:pt x="342342" y="4219534"/>
                  <a:pt x="338956" y="4209550"/>
                  <a:pt x="338956" y="4196701"/>
                </a:cubicBezTo>
                <a:cubicBezTo>
                  <a:pt x="338956" y="4183406"/>
                  <a:pt x="342379" y="4173087"/>
                  <a:pt x="349225" y="4165745"/>
                </a:cubicBezTo>
                <a:cubicBezTo>
                  <a:pt x="356072" y="4158403"/>
                  <a:pt x="364952" y="4154732"/>
                  <a:pt x="375866" y="4154732"/>
                </a:cubicBezTo>
                <a:close/>
                <a:moveTo>
                  <a:pt x="286792" y="4154732"/>
                </a:moveTo>
                <a:cubicBezTo>
                  <a:pt x="296119" y="4154732"/>
                  <a:pt x="303808" y="4158502"/>
                  <a:pt x="309860" y="4166042"/>
                </a:cubicBezTo>
                <a:lnTo>
                  <a:pt x="309860" y="4156517"/>
                </a:lnTo>
                <a:lnTo>
                  <a:pt x="322213" y="4156517"/>
                </a:lnTo>
                <a:lnTo>
                  <a:pt x="322213" y="4224830"/>
                </a:lnTo>
                <a:cubicBezTo>
                  <a:pt x="322213" y="4237133"/>
                  <a:pt x="320960" y="4245852"/>
                  <a:pt x="318455" y="4250986"/>
                </a:cubicBezTo>
                <a:cubicBezTo>
                  <a:pt x="315950" y="4256121"/>
                  <a:pt x="311981" y="4260176"/>
                  <a:pt x="306549" y="4263153"/>
                </a:cubicBezTo>
                <a:cubicBezTo>
                  <a:pt x="301117" y="4266129"/>
                  <a:pt x="294432" y="4267618"/>
                  <a:pt x="286494" y="4267618"/>
                </a:cubicBezTo>
                <a:cubicBezTo>
                  <a:pt x="277069" y="4267618"/>
                  <a:pt x="269454" y="4265497"/>
                  <a:pt x="263649" y="4261255"/>
                </a:cubicBezTo>
                <a:cubicBezTo>
                  <a:pt x="257845" y="4257014"/>
                  <a:pt x="255042" y="4250626"/>
                  <a:pt x="255240" y="4242094"/>
                </a:cubicBezTo>
                <a:lnTo>
                  <a:pt x="268263" y="4244028"/>
                </a:lnTo>
                <a:cubicBezTo>
                  <a:pt x="268809" y="4248047"/>
                  <a:pt x="270322" y="4250974"/>
                  <a:pt x="272802" y="4252809"/>
                </a:cubicBezTo>
                <a:cubicBezTo>
                  <a:pt x="276126" y="4255290"/>
                  <a:pt x="280665" y="4256530"/>
                  <a:pt x="286420" y="4256530"/>
                </a:cubicBezTo>
                <a:cubicBezTo>
                  <a:pt x="292621" y="4256530"/>
                  <a:pt x="297408" y="4255290"/>
                  <a:pt x="300782" y="4252809"/>
                </a:cubicBezTo>
                <a:cubicBezTo>
                  <a:pt x="304155" y="4250329"/>
                  <a:pt x="306437" y="4246856"/>
                  <a:pt x="307628" y="4242391"/>
                </a:cubicBezTo>
                <a:cubicBezTo>
                  <a:pt x="308322" y="4239663"/>
                  <a:pt x="308645" y="4233933"/>
                  <a:pt x="308595" y="4225202"/>
                </a:cubicBezTo>
                <a:cubicBezTo>
                  <a:pt x="302741" y="4232097"/>
                  <a:pt x="295449" y="4235545"/>
                  <a:pt x="286718" y="4235545"/>
                </a:cubicBezTo>
                <a:cubicBezTo>
                  <a:pt x="275853" y="4235545"/>
                  <a:pt x="267444" y="4231626"/>
                  <a:pt x="261491" y="4223788"/>
                </a:cubicBezTo>
                <a:cubicBezTo>
                  <a:pt x="255538" y="4215950"/>
                  <a:pt x="252562" y="4206549"/>
                  <a:pt x="252562" y="4195585"/>
                </a:cubicBezTo>
                <a:cubicBezTo>
                  <a:pt x="252562" y="4188044"/>
                  <a:pt x="253926" y="4181087"/>
                  <a:pt x="256654" y="4174712"/>
                </a:cubicBezTo>
                <a:cubicBezTo>
                  <a:pt x="259383" y="4168337"/>
                  <a:pt x="263339" y="4163413"/>
                  <a:pt x="268523" y="4159941"/>
                </a:cubicBezTo>
                <a:cubicBezTo>
                  <a:pt x="273708" y="4156468"/>
                  <a:pt x="279797" y="4154732"/>
                  <a:pt x="286792" y="4154732"/>
                </a:cubicBezTo>
                <a:close/>
                <a:moveTo>
                  <a:pt x="1349797" y="4128910"/>
                </a:moveTo>
                <a:lnTo>
                  <a:pt x="1349797" y="4156517"/>
                </a:lnTo>
                <a:lnTo>
                  <a:pt x="1363266" y="4156517"/>
                </a:lnTo>
                <a:lnTo>
                  <a:pt x="1363266" y="4166935"/>
                </a:lnTo>
                <a:lnTo>
                  <a:pt x="1349797" y="4166935"/>
                </a:lnTo>
                <a:lnTo>
                  <a:pt x="1349797" y="4213147"/>
                </a:lnTo>
                <a:cubicBezTo>
                  <a:pt x="1349797" y="4216967"/>
                  <a:pt x="1350033" y="4219422"/>
                  <a:pt x="1350504" y="4220514"/>
                </a:cubicBezTo>
                <a:cubicBezTo>
                  <a:pt x="1350975" y="4221605"/>
                  <a:pt x="1351744" y="4222473"/>
                  <a:pt x="1352811" y="4223118"/>
                </a:cubicBezTo>
                <a:cubicBezTo>
                  <a:pt x="1353877" y="4223763"/>
                  <a:pt x="1355403" y="4224085"/>
                  <a:pt x="1357387" y="4224085"/>
                </a:cubicBezTo>
                <a:cubicBezTo>
                  <a:pt x="1358875" y="4224085"/>
                  <a:pt x="1360835" y="4223912"/>
                  <a:pt x="1363266" y="4223565"/>
                </a:cubicBezTo>
                <a:lnTo>
                  <a:pt x="1365201" y="4235396"/>
                </a:lnTo>
                <a:cubicBezTo>
                  <a:pt x="1361430" y="4236190"/>
                  <a:pt x="1358057" y="4236587"/>
                  <a:pt x="1355080" y="4236587"/>
                </a:cubicBezTo>
                <a:cubicBezTo>
                  <a:pt x="1350219" y="4236587"/>
                  <a:pt x="1346448" y="4235818"/>
                  <a:pt x="1343769" y="4234280"/>
                </a:cubicBezTo>
                <a:cubicBezTo>
                  <a:pt x="1341090" y="4232742"/>
                  <a:pt x="1339205" y="4230721"/>
                  <a:pt x="1338114" y="4228215"/>
                </a:cubicBezTo>
                <a:cubicBezTo>
                  <a:pt x="1337022" y="4225710"/>
                  <a:pt x="1336477" y="4220439"/>
                  <a:pt x="1336477" y="4212402"/>
                </a:cubicBezTo>
                <a:lnTo>
                  <a:pt x="1336477" y="4166935"/>
                </a:lnTo>
                <a:lnTo>
                  <a:pt x="1326654" y="4166935"/>
                </a:lnTo>
                <a:lnTo>
                  <a:pt x="1326654" y="4156517"/>
                </a:lnTo>
                <a:lnTo>
                  <a:pt x="1336477" y="4156517"/>
                </a:lnTo>
                <a:lnTo>
                  <a:pt x="1336477" y="4136947"/>
                </a:lnTo>
                <a:close/>
                <a:moveTo>
                  <a:pt x="444922" y="4128910"/>
                </a:moveTo>
                <a:lnTo>
                  <a:pt x="444922" y="4156517"/>
                </a:lnTo>
                <a:lnTo>
                  <a:pt x="458391" y="4156517"/>
                </a:lnTo>
                <a:lnTo>
                  <a:pt x="458391" y="4166935"/>
                </a:lnTo>
                <a:lnTo>
                  <a:pt x="444922" y="4166935"/>
                </a:lnTo>
                <a:lnTo>
                  <a:pt x="444922" y="4213147"/>
                </a:lnTo>
                <a:cubicBezTo>
                  <a:pt x="444922" y="4216967"/>
                  <a:pt x="445158" y="4219422"/>
                  <a:pt x="445629" y="4220514"/>
                </a:cubicBezTo>
                <a:cubicBezTo>
                  <a:pt x="446100" y="4221605"/>
                  <a:pt x="446869" y="4222473"/>
                  <a:pt x="447936" y="4223118"/>
                </a:cubicBezTo>
                <a:cubicBezTo>
                  <a:pt x="449002" y="4223763"/>
                  <a:pt x="450528" y="4224085"/>
                  <a:pt x="452512" y="4224085"/>
                </a:cubicBezTo>
                <a:cubicBezTo>
                  <a:pt x="454000" y="4224085"/>
                  <a:pt x="455960" y="4223912"/>
                  <a:pt x="458391" y="4223565"/>
                </a:cubicBezTo>
                <a:lnTo>
                  <a:pt x="460326" y="4235396"/>
                </a:lnTo>
                <a:cubicBezTo>
                  <a:pt x="456555" y="4236190"/>
                  <a:pt x="453182" y="4236587"/>
                  <a:pt x="450205" y="4236587"/>
                </a:cubicBezTo>
                <a:cubicBezTo>
                  <a:pt x="445344" y="4236587"/>
                  <a:pt x="441573" y="4235818"/>
                  <a:pt x="438894" y="4234280"/>
                </a:cubicBezTo>
                <a:cubicBezTo>
                  <a:pt x="436215" y="4232742"/>
                  <a:pt x="434330" y="4230721"/>
                  <a:pt x="433239" y="4228215"/>
                </a:cubicBezTo>
                <a:cubicBezTo>
                  <a:pt x="432147" y="4225710"/>
                  <a:pt x="431602" y="4220439"/>
                  <a:pt x="431602" y="4212402"/>
                </a:cubicBezTo>
                <a:lnTo>
                  <a:pt x="431602" y="4166935"/>
                </a:lnTo>
                <a:lnTo>
                  <a:pt x="421779" y="4166935"/>
                </a:lnTo>
                <a:lnTo>
                  <a:pt x="421779" y="4156517"/>
                </a:lnTo>
                <a:lnTo>
                  <a:pt x="431602" y="4156517"/>
                </a:lnTo>
                <a:lnTo>
                  <a:pt x="431602" y="4136947"/>
                </a:lnTo>
                <a:close/>
                <a:moveTo>
                  <a:pt x="1638523" y="4126454"/>
                </a:moveTo>
                <a:lnTo>
                  <a:pt x="1651918" y="4126454"/>
                </a:lnTo>
                <a:lnTo>
                  <a:pt x="1651918" y="4235545"/>
                </a:lnTo>
                <a:lnTo>
                  <a:pt x="1638523" y="4235545"/>
                </a:lnTo>
                <a:close/>
                <a:moveTo>
                  <a:pt x="1609948" y="4126454"/>
                </a:moveTo>
                <a:lnTo>
                  <a:pt x="1623343" y="4126454"/>
                </a:lnTo>
                <a:lnTo>
                  <a:pt x="1623343" y="4235545"/>
                </a:lnTo>
                <a:lnTo>
                  <a:pt x="1609948" y="4235545"/>
                </a:lnTo>
                <a:close/>
                <a:moveTo>
                  <a:pt x="1572221" y="4126454"/>
                </a:moveTo>
                <a:lnTo>
                  <a:pt x="1585615" y="4126454"/>
                </a:lnTo>
                <a:lnTo>
                  <a:pt x="1585615" y="4141858"/>
                </a:lnTo>
                <a:lnTo>
                  <a:pt x="1572221" y="4141858"/>
                </a:lnTo>
                <a:close/>
                <a:moveTo>
                  <a:pt x="1496021" y="4126454"/>
                </a:moveTo>
                <a:lnTo>
                  <a:pt x="1509415" y="4126454"/>
                </a:lnTo>
                <a:lnTo>
                  <a:pt x="1509415" y="4188664"/>
                </a:lnTo>
                <a:lnTo>
                  <a:pt x="1541115" y="4156517"/>
                </a:lnTo>
                <a:lnTo>
                  <a:pt x="1558454" y="4156517"/>
                </a:lnTo>
                <a:lnTo>
                  <a:pt x="1528242" y="4185837"/>
                </a:lnTo>
                <a:lnTo>
                  <a:pt x="1561505" y="4235545"/>
                </a:lnTo>
                <a:lnTo>
                  <a:pt x="1544985" y="4235545"/>
                </a:lnTo>
                <a:lnTo>
                  <a:pt x="1518866" y="4195138"/>
                </a:lnTo>
                <a:lnTo>
                  <a:pt x="1509415" y="4204217"/>
                </a:lnTo>
                <a:lnTo>
                  <a:pt x="1509415" y="4235545"/>
                </a:lnTo>
                <a:lnTo>
                  <a:pt x="1496021" y="4235545"/>
                </a:lnTo>
                <a:close/>
                <a:moveTo>
                  <a:pt x="1260574" y="4126454"/>
                </a:moveTo>
                <a:lnTo>
                  <a:pt x="1273895" y="4126454"/>
                </a:lnTo>
                <a:lnTo>
                  <a:pt x="1273895" y="4235545"/>
                </a:lnTo>
                <a:lnTo>
                  <a:pt x="1261467" y="4235545"/>
                </a:lnTo>
                <a:lnTo>
                  <a:pt x="1261467" y="4225574"/>
                </a:lnTo>
                <a:cubicBezTo>
                  <a:pt x="1256457" y="4233412"/>
                  <a:pt x="1249090" y="4237331"/>
                  <a:pt x="1239366" y="4237331"/>
                </a:cubicBezTo>
                <a:cubicBezTo>
                  <a:pt x="1233066" y="4237331"/>
                  <a:pt x="1227274" y="4235595"/>
                  <a:pt x="1221991" y="4232122"/>
                </a:cubicBezTo>
                <a:cubicBezTo>
                  <a:pt x="1216707" y="4228650"/>
                  <a:pt x="1212615" y="4223800"/>
                  <a:pt x="1209712" y="4217574"/>
                </a:cubicBezTo>
                <a:cubicBezTo>
                  <a:pt x="1206810" y="4211348"/>
                  <a:pt x="1205359" y="4204192"/>
                  <a:pt x="1205359" y="4196106"/>
                </a:cubicBezTo>
                <a:cubicBezTo>
                  <a:pt x="1205359" y="4188218"/>
                  <a:pt x="1206674" y="4181062"/>
                  <a:pt x="1209303" y="4174637"/>
                </a:cubicBezTo>
                <a:cubicBezTo>
                  <a:pt x="1211932" y="4168213"/>
                  <a:pt x="1215876" y="4163289"/>
                  <a:pt x="1221135" y="4159866"/>
                </a:cubicBezTo>
                <a:cubicBezTo>
                  <a:pt x="1226394" y="4156443"/>
                  <a:pt x="1232272" y="4154732"/>
                  <a:pt x="1238771" y="4154732"/>
                </a:cubicBezTo>
                <a:cubicBezTo>
                  <a:pt x="1243534" y="4154732"/>
                  <a:pt x="1247775" y="4155736"/>
                  <a:pt x="1251496" y="4157745"/>
                </a:cubicBezTo>
                <a:cubicBezTo>
                  <a:pt x="1255217" y="4159755"/>
                  <a:pt x="1258243" y="4162371"/>
                  <a:pt x="1260574" y="4165596"/>
                </a:cubicBezTo>
                <a:close/>
                <a:moveTo>
                  <a:pt x="1172171" y="4126454"/>
                </a:moveTo>
                <a:lnTo>
                  <a:pt x="1185565" y="4126454"/>
                </a:lnTo>
                <a:lnTo>
                  <a:pt x="1185565" y="4141858"/>
                </a:lnTo>
                <a:lnTo>
                  <a:pt x="1172171" y="4141858"/>
                </a:lnTo>
                <a:close/>
                <a:moveTo>
                  <a:pt x="241176" y="4124594"/>
                </a:moveTo>
                <a:lnTo>
                  <a:pt x="251892" y="4124594"/>
                </a:lnTo>
                <a:lnTo>
                  <a:pt x="220340" y="4237406"/>
                </a:lnTo>
                <a:lnTo>
                  <a:pt x="209550" y="4237406"/>
                </a:lnTo>
                <a:close/>
                <a:moveTo>
                  <a:pt x="203076" y="4124594"/>
                </a:moveTo>
                <a:lnTo>
                  <a:pt x="213792" y="4124594"/>
                </a:lnTo>
                <a:lnTo>
                  <a:pt x="182240" y="4237406"/>
                </a:lnTo>
                <a:lnTo>
                  <a:pt x="171450" y="4237406"/>
                </a:lnTo>
                <a:close/>
                <a:moveTo>
                  <a:pt x="386432" y="4033660"/>
                </a:moveTo>
                <a:lnTo>
                  <a:pt x="407343" y="4033660"/>
                </a:lnTo>
                <a:lnTo>
                  <a:pt x="407343" y="4054570"/>
                </a:lnTo>
                <a:lnTo>
                  <a:pt x="386432" y="4054570"/>
                </a:lnTo>
                <a:close/>
                <a:moveTo>
                  <a:pt x="386432" y="3975542"/>
                </a:moveTo>
                <a:lnTo>
                  <a:pt x="407343" y="3975542"/>
                </a:lnTo>
                <a:lnTo>
                  <a:pt x="407343" y="3996453"/>
                </a:lnTo>
                <a:lnTo>
                  <a:pt x="386432" y="3996453"/>
                </a:lnTo>
                <a:close/>
                <a:moveTo>
                  <a:pt x="268114" y="3975542"/>
                </a:moveTo>
                <a:lnTo>
                  <a:pt x="289024" y="3975542"/>
                </a:lnTo>
                <a:lnTo>
                  <a:pt x="289024" y="4054570"/>
                </a:lnTo>
                <a:lnTo>
                  <a:pt x="268114" y="4054570"/>
                </a:lnTo>
                <a:close/>
                <a:moveTo>
                  <a:pt x="344314" y="3945479"/>
                </a:moveTo>
                <a:lnTo>
                  <a:pt x="365224" y="3945479"/>
                </a:lnTo>
                <a:lnTo>
                  <a:pt x="365224" y="4054570"/>
                </a:lnTo>
                <a:lnTo>
                  <a:pt x="344314" y="4054570"/>
                </a:lnTo>
                <a:close/>
                <a:moveTo>
                  <a:pt x="306214" y="3945479"/>
                </a:moveTo>
                <a:lnTo>
                  <a:pt x="327124" y="3945479"/>
                </a:lnTo>
                <a:lnTo>
                  <a:pt x="327124" y="4054570"/>
                </a:lnTo>
                <a:lnTo>
                  <a:pt x="306214" y="4054570"/>
                </a:lnTo>
                <a:close/>
                <a:moveTo>
                  <a:pt x="268114" y="3945479"/>
                </a:moveTo>
                <a:lnTo>
                  <a:pt x="289024" y="3945479"/>
                </a:lnTo>
                <a:lnTo>
                  <a:pt x="289024" y="3964827"/>
                </a:lnTo>
                <a:lnTo>
                  <a:pt x="268114" y="3964827"/>
                </a:lnTo>
                <a:close/>
                <a:moveTo>
                  <a:pt x="181645" y="3945479"/>
                </a:moveTo>
                <a:lnTo>
                  <a:pt x="202555" y="3945479"/>
                </a:lnTo>
                <a:lnTo>
                  <a:pt x="202555" y="4003373"/>
                </a:lnTo>
                <a:lnTo>
                  <a:pt x="227038" y="3975542"/>
                </a:lnTo>
                <a:lnTo>
                  <a:pt x="252785" y="3975542"/>
                </a:lnTo>
                <a:lnTo>
                  <a:pt x="225773" y="4004415"/>
                </a:lnTo>
                <a:lnTo>
                  <a:pt x="254720" y="4054570"/>
                </a:lnTo>
                <a:lnTo>
                  <a:pt x="232172" y="4054570"/>
                </a:lnTo>
                <a:lnTo>
                  <a:pt x="212304" y="4019075"/>
                </a:lnTo>
                <a:lnTo>
                  <a:pt x="202555" y="4029269"/>
                </a:lnTo>
                <a:lnTo>
                  <a:pt x="202555" y="4054570"/>
                </a:lnTo>
                <a:lnTo>
                  <a:pt x="181645" y="4054570"/>
                </a:lnTo>
                <a:close/>
                <a:moveTo>
                  <a:pt x="1197843" y="3598662"/>
                </a:moveTo>
                <a:lnTo>
                  <a:pt x="1286619" y="3598662"/>
                </a:lnTo>
                <a:lnTo>
                  <a:pt x="1286619" y="3608336"/>
                </a:lnTo>
                <a:lnTo>
                  <a:pt x="1197843" y="3608336"/>
                </a:lnTo>
                <a:close/>
                <a:moveTo>
                  <a:pt x="1575644" y="3562795"/>
                </a:moveTo>
                <a:lnTo>
                  <a:pt x="1590898" y="3562795"/>
                </a:lnTo>
                <a:lnTo>
                  <a:pt x="1590898" y="3578050"/>
                </a:lnTo>
                <a:cubicBezTo>
                  <a:pt x="1590898" y="3583656"/>
                  <a:pt x="1589906" y="3588183"/>
                  <a:pt x="1587922" y="3591630"/>
                </a:cubicBezTo>
                <a:cubicBezTo>
                  <a:pt x="1585937" y="3595078"/>
                  <a:pt x="1582787" y="3597745"/>
                  <a:pt x="1578471" y="3599630"/>
                </a:cubicBezTo>
                <a:lnTo>
                  <a:pt x="1574751" y="3593900"/>
                </a:lnTo>
                <a:cubicBezTo>
                  <a:pt x="1577578" y="3592660"/>
                  <a:pt x="1579662" y="3590837"/>
                  <a:pt x="1581001" y="3588431"/>
                </a:cubicBezTo>
                <a:cubicBezTo>
                  <a:pt x="1582341" y="3586025"/>
                  <a:pt x="1583085" y="3582564"/>
                  <a:pt x="1583234" y="3578050"/>
                </a:cubicBezTo>
                <a:lnTo>
                  <a:pt x="1575644" y="3578050"/>
                </a:lnTo>
                <a:close/>
                <a:moveTo>
                  <a:pt x="1051099" y="3538387"/>
                </a:moveTo>
                <a:cubicBezTo>
                  <a:pt x="1046237" y="3540372"/>
                  <a:pt x="1038945" y="3542058"/>
                  <a:pt x="1029221" y="3543447"/>
                </a:cubicBezTo>
                <a:cubicBezTo>
                  <a:pt x="1023714" y="3544241"/>
                  <a:pt x="1019820" y="3545134"/>
                  <a:pt x="1017538" y="3546126"/>
                </a:cubicBezTo>
                <a:cubicBezTo>
                  <a:pt x="1015256" y="3547119"/>
                  <a:pt x="1013495" y="3548570"/>
                  <a:pt x="1012255" y="3550479"/>
                </a:cubicBezTo>
                <a:cubicBezTo>
                  <a:pt x="1011014" y="3552389"/>
                  <a:pt x="1010394" y="3554510"/>
                  <a:pt x="1010394" y="3556842"/>
                </a:cubicBezTo>
                <a:cubicBezTo>
                  <a:pt x="1010394" y="3560414"/>
                  <a:pt x="1011746" y="3563390"/>
                  <a:pt x="1014450" y="3565771"/>
                </a:cubicBezTo>
                <a:cubicBezTo>
                  <a:pt x="1017154" y="3568153"/>
                  <a:pt x="1021110" y="3569343"/>
                  <a:pt x="1026319" y="3569343"/>
                </a:cubicBezTo>
                <a:cubicBezTo>
                  <a:pt x="1031478" y="3569343"/>
                  <a:pt x="1036067" y="3568215"/>
                  <a:pt x="1040086" y="3565957"/>
                </a:cubicBezTo>
                <a:cubicBezTo>
                  <a:pt x="1044104" y="3563700"/>
                  <a:pt x="1047056" y="3560612"/>
                  <a:pt x="1048941" y="3556693"/>
                </a:cubicBezTo>
                <a:cubicBezTo>
                  <a:pt x="1050380" y="3553667"/>
                  <a:pt x="1051099" y="3549202"/>
                  <a:pt x="1051099" y="3543298"/>
                </a:cubicBezTo>
                <a:close/>
                <a:moveTo>
                  <a:pt x="897359" y="3508324"/>
                </a:moveTo>
                <a:cubicBezTo>
                  <a:pt x="891406" y="3508324"/>
                  <a:pt x="886346" y="3510742"/>
                  <a:pt x="882179" y="3515579"/>
                </a:cubicBezTo>
                <a:cubicBezTo>
                  <a:pt x="878012" y="3520416"/>
                  <a:pt x="875928" y="3527597"/>
                  <a:pt x="875928" y="3537122"/>
                </a:cubicBezTo>
                <a:cubicBezTo>
                  <a:pt x="875928" y="3547491"/>
                  <a:pt x="877987" y="3555056"/>
                  <a:pt x="882105" y="3559818"/>
                </a:cubicBezTo>
                <a:cubicBezTo>
                  <a:pt x="886222" y="3564581"/>
                  <a:pt x="891381" y="3566962"/>
                  <a:pt x="897583" y="3566962"/>
                </a:cubicBezTo>
                <a:cubicBezTo>
                  <a:pt x="903734" y="3566962"/>
                  <a:pt x="908894" y="3564593"/>
                  <a:pt x="913061" y="3559856"/>
                </a:cubicBezTo>
                <a:cubicBezTo>
                  <a:pt x="917228" y="3555118"/>
                  <a:pt x="919312" y="3547689"/>
                  <a:pt x="919312" y="3537569"/>
                </a:cubicBezTo>
                <a:cubicBezTo>
                  <a:pt x="919312" y="3527895"/>
                  <a:pt x="917166" y="3520602"/>
                  <a:pt x="912875" y="3515691"/>
                </a:cubicBezTo>
                <a:cubicBezTo>
                  <a:pt x="908584" y="3510779"/>
                  <a:pt x="903412" y="3508324"/>
                  <a:pt x="897359" y="3508324"/>
                </a:cubicBezTo>
                <a:close/>
                <a:moveTo>
                  <a:pt x="813644" y="3508324"/>
                </a:moveTo>
                <a:cubicBezTo>
                  <a:pt x="806946" y="3508324"/>
                  <a:pt x="801390" y="3510829"/>
                  <a:pt x="796975" y="3515840"/>
                </a:cubicBezTo>
                <a:cubicBezTo>
                  <a:pt x="792560" y="3520850"/>
                  <a:pt x="790352" y="3528416"/>
                  <a:pt x="790352" y="3538536"/>
                </a:cubicBezTo>
                <a:cubicBezTo>
                  <a:pt x="790352" y="3548656"/>
                  <a:pt x="792560" y="3556234"/>
                  <a:pt x="796975" y="3561269"/>
                </a:cubicBezTo>
                <a:cubicBezTo>
                  <a:pt x="801390" y="3566305"/>
                  <a:pt x="806946" y="3568822"/>
                  <a:pt x="813644" y="3568822"/>
                </a:cubicBezTo>
                <a:cubicBezTo>
                  <a:pt x="820291" y="3568822"/>
                  <a:pt x="825823" y="3566292"/>
                  <a:pt x="830238" y="3561232"/>
                </a:cubicBezTo>
                <a:cubicBezTo>
                  <a:pt x="834653" y="3556172"/>
                  <a:pt x="836861" y="3548458"/>
                  <a:pt x="836861" y="3538089"/>
                </a:cubicBezTo>
                <a:cubicBezTo>
                  <a:pt x="836861" y="3528316"/>
                  <a:pt x="834641" y="3520912"/>
                  <a:pt x="830201" y="3515877"/>
                </a:cubicBezTo>
                <a:cubicBezTo>
                  <a:pt x="825761" y="3510842"/>
                  <a:pt x="820242" y="3508324"/>
                  <a:pt x="813644" y="3508324"/>
                </a:cubicBezTo>
                <a:close/>
                <a:moveTo>
                  <a:pt x="394544" y="3508324"/>
                </a:moveTo>
                <a:cubicBezTo>
                  <a:pt x="387846" y="3508324"/>
                  <a:pt x="382290" y="3510829"/>
                  <a:pt x="377875" y="3515840"/>
                </a:cubicBezTo>
                <a:cubicBezTo>
                  <a:pt x="373460" y="3520850"/>
                  <a:pt x="371252" y="3528416"/>
                  <a:pt x="371252" y="3538536"/>
                </a:cubicBezTo>
                <a:cubicBezTo>
                  <a:pt x="371252" y="3548656"/>
                  <a:pt x="373460" y="3556234"/>
                  <a:pt x="377875" y="3561269"/>
                </a:cubicBezTo>
                <a:cubicBezTo>
                  <a:pt x="382290" y="3566305"/>
                  <a:pt x="387846" y="3568822"/>
                  <a:pt x="394544" y="3568822"/>
                </a:cubicBezTo>
                <a:cubicBezTo>
                  <a:pt x="401191" y="3568822"/>
                  <a:pt x="406723" y="3566292"/>
                  <a:pt x="411138" y="3561232"/>
                </a:cubicBezTo>
                <a:cubicBezTo>
                  <a:pt x="415553" y="3556172"/>
                  <a:pt x="417761" y="3548458"/>
                  <a:pt x="417761" y="3538089"/>
                </a:cubicBezTo>
                <a:cubicBezTo>
                  <a:pt x="417761" y="3528316"/>
                  <a:pt x="415541" y="3520912"/>
                  <a:pt x="411101" y="3515877"/>
                </a:cubicBezTo>
                <a:cubicBezTo>
                  <a:pt x="406661" y="3510842"/>
                  <a:pt x="401142" y="3508324"/>
                  <a:pt x="394544" y="3508324"/>
                </a:cubicBezTo>
                <a:close/>
                <a:moveTo>
                  <a:pt x="682080" y="3507728"/>
                </a:moveTo>
                <a:cubicBezTo>
                  <a:pt x="676374" y="3507728"/>
                  <a:pt x="671327" y="3510395"/>
                  <a:pt x="666936" y="3515728"/>
                </a:cubicBezTo>
                <a:cubicBezTo>
                  <a:pt x="662546" y="3521061"/>
                  <a:pt x="660351" y="3528813"/>
                  <a:pt x="660351" y="3538982"/>
                </a:cubicBezTo>
                <a:cubicBezTo>
                  <a:pt x="660351" y="3549152"/>
                  <a:pt x="662409" y="3556668"/>
                  <a:pt x="666527" y="3561530"/>
                </a:cubicBezTo>
                <a:cubicBezTo>
                  <a:pt x="670645" y="3566392"/>
                  <a:pt x="675630" y="3568822"/>
                  <a:pt x="681484" y="3568822"/>
                </a:cubicBezTo>
                <a:cubicBezTo>
                  <a:pt x="687437" y="3568822"/>
                  <a:pt x="692535" y="3566305"/>
                  <a:pt x="696776" y="3561269"/>
                </a:cubicBezTo>
                <a:cubicBezTo>
                  <a:pt x="701018" y="3556234"/>
                  <a:pt x="703139" y="3548433"/>
                  <a:pt x="703139" y="3537866"/>
                </a:cubicBezTo>
                <a:cubicBezTo>
                  <a:pt x="703139" y="3527796"/>
                  <a:pt x="701068" y="3520255"/>
                  <a:pt x="696925" y="3515244"/>
                </a:cubicBezTo>
                <a:cubicBezTo>
                  <a:pt x="692783" y="3510234"/>
                  <a:pt x="687834" y="3507728"/>
                  <a:pt x="682080" y="3507728"/>
                </a:cubicBezTo>
                <a:close/>
                <a:moveTo>
                  <a:pt x="1575644" y="3499022"/>
                </a:moveTo>
                <a:lnTo>
                  <a:pt x="1590898" y="3499022"/>
                </a:lnTo>
                <a:lnTo>
                  <a:pt x="1590898" y="3514277"/>
                </a:lnTo>
                <a:lnTo>
                  <a:pt x="1575644" y="3514277"/>
                </a:lnTo>
                <a:close/>
                <a:moveTo>
                  <a:pt x="181198" y="3499022"/>
                </a:moveTo>
                <a:lnTo>
                  <a:pt x="194593" y="3499022"/>
                </a:lnTo>
                <a:lnTo>
                  <a:pt x="194593" y="3542852"/>
                </a:lnTo>
                <a:cubicBezTo>
                  <a:pt x="194593" y="3549847"/>
                  <a:pt x="194866" y="3554560"/>
                  <a:pt x="195412" y="3556991"/>
                </a:cubicBezTo>
                <a:cubicBezTo>
                  <a:pt x="196255" y="3560513"/>
                  <a:pt x="198041" y="3563279"/>
                  <a:pt x="200769" y="3565288"/>
                </a:cubicBezTo>
                <a:cubicBezTo>
                  <a:pt x="203498" y="3567297"/>
                  <a:pt x="206871" y="3568302"/>
                  <a:pt x="210890" y="3568302"/>
                </a:cubicBezTo>
                <a:cubicBezTo>
                  <a:pt x="214908" y="3568302"/>
                  <a:pt x="218678" y="3567272"/>
                  <a:pt x="222201" y="3565213"/>
                </a:cubicBezTo>
                <a:cubicBezTo>
                  <a:pt x="225723" y="3563155"/>
                  <a:pt x="228216" y="3560352"/>
                  <a:pt x="229679" y="3556805"/>
                </a:cubicBezTo>
                <a:cubicBezTo>
                  <a:pt x="231143" y="3553258"/>
                  <a:pt x="231874" y="3548111"/>
                  <a:pt x="231874" y="3541364"/>
                </a:cubicBezTo>
                <a:lnTo>
                  <a:pt x="231874" y="3499022"/>
                </a:lnTo>
                <a:lnTo>
                  <a:pt x="245269" y="3499022"/>
                </a:lnTo>
                <a:lnTo>
                  <a:pt x="245269" y="3578050"/>
                </a:lnTo>
                <a:lnTo>
                  <a:pt x="233288" y="3578050"/>
                </a:lnTo>
                <a:lnTo>
                  <a:pt x="233288" y="3566441"/>
                </a:lnTo>
                <a:cubicBezTo>
                  <a:pt x="227137" y="3575371"/>
                  <a:pt x="218778" y="3579836"/>
                  <a:pt x="208211" y="3579836"/>
                </a:cubicBezTo>
                <a:cubicBezTo>
                  <a:pt x="203548" y="3579836"/>
                  <a:pt x="199194" y="3578943"/>
                  <a:pt x="195151" y="3577157"/>
                </a:cubicBezTo>
                <a:cubicBezTo>
                  <a:pt x="191108" y="3575371"/>
                  <a:pt x="188107" y="3573126"/>
                  <a:pt x="186147" y="3570422"/>
                </a:cubicBezTo>
                <a:cubicBezTo>
                  <a:pt x="184187" y="3567719"/>
                  <a:pt x="182811" y="3564407"/>
                  <a:pt x="182017" y="3560488"/>
                </a:cubicBezTo>
                <a:cubicBezTo>
                  <a:pt x="181471" y="3557859"/>
                  <a:pt x="181198" y="3553692"/>
                  <a:pt x="181198" y="3547986"/>
                </a:cubicBezTo>
                <a:close/>
                <a:moveTo>
                  <a:pt x="1331863" y="3497236"/>
                </a:moveTo>
                <a:cubicBezTo>
                  <a:pt x="1337717" y="3497236"/>
                  <a:pt x="1342517" y="3498452"/>
                  <a:pt x="1346262" y="3500882"/>
                </a:cubicBezTo>
                <a:cubicBezTo>
                  <a:pt x="1350008" y="3503313"/>
                  <a:pt x="1352649" y="3506712"/>
                  <a:pt x="1354187" y="3511077"/>
                </a:cubicBezTo>
                <a:cubicBezTo>
                  <a:pt x="1360438" y="3501850"/>
                  <a:pt x="1368574" y="3497236"/>
                  <a:pt x="1378595" y="3497236"/>
                </a:cubicBezTo>
                <a:cubicBezTo>
                  <a:pt x="1386433" y="3497236"/>
                  <a:pt x="1392461" y="3499407"/>
                  <a:pt x="1396678" y="3503747"/>
                </a:cubicBezTo>
                <a:cubicBezTo>
                  <a:pt x="1400895" y="3508088"/>
                  <a:pt x="1403003" y="3514773"/>
                  <a:pt x="1403003" y="3523802"/>
                </a:cubicBezTo>
                <a:lnTo>
                  <a:pt x="1403003" y="3578050"/>
                </a:lnTo>
                <a:lnTo>
                  <a:pt x="1389683" y="3578050"/>
                </a:lnTo>
                <a:lnTo>
                  <a:pt x="1389683" y="3528267"/>
                </a:lnTo>
                <a:cubicBezTo>
                  <a:pt x="1389683" y="3522909"/>
                  <a:pt x="1389249" y="3519052"/>
                  <a:pt x="1388381" y="3516695"/>
                </a:cubicBezTo>
                <a:cubicBezTo>
                  <a:pt x="1387512" y="3514339"/>
                  <a:pt x="1385937" y="3512442"/>
                  <a:pt x="1383655" y="3511003"/>
                </a:cubicBezTo>
                <a:cubicBezTo>
                  <a:pt x="1381373" y="3509564"/>
                  <a:pt x="1378694" y="3508845"/>
                  <a:pt x="1375619" y="3508845"/>
                </a:cubicBezTo>
                <a:cubicBezTo>
                  <a:pt x="1370062" y="3508845"/>
                  <a:pt x="1365449" y="3510693"/>
                  <a:pt x="1361778" y="3514389"/>
                </a:cubicBezTo>
                <a:cubicBezTo>
                  <a:pt x="1358106" y="3518085"/>
                  <a:pt x="1356271" y="3524000"/>
                  <a:pt x="1356271" y="3532136"/>
                </a:cubicBezTo>
                <a:lnTo>
                  <a:pt x="1356271" y="3578050"/>
                </a:lnTo>
                <a:lnTo>
                  <a:pt x="1342876" y="3578050"/>
                </a:lnTo>
                <a:lnTo>
                  <a:pt x="1342876" y="3526704"/>
                </a:lnTo>
                <a:cubicBezTo>
                  <a:pt x="1342876" y="3520751"/>
                  <a:pt x="1341785" y="3516286"/>
                  <a:pt x="1339602" y="3513310"/>
                </a:cubicBezTo>
                <a:cubicBezTo>
                  <a:pt x="1337419" y="3510333"/>
                  <a:pt x="1333847" y="3508845"/>
                  <a:pt x="1328887" y="3508845"/>
                </a:cubicBezTo>
                <a:cubicBezTo>
                  <a:pt x="1325116" y="3508845"/>
                  <a:pt x="1321631" y="3509837"/>
                  <a:pt x="1318431" y="3511821"/>
                </a:cubicBezTo>
                <a:cubicBezTo>
                  <a:pt x="1315232" y="3513806"/>
                  <a:pt x="1312912" y="3516708"/>
                  <a:pt x="1311474" y="3520528"/>
                </a:cubicBezTo>
                <a:cubicBezTo>
                  <a:pt x="1310035" y="3524348"/>
                  <a:pt x="1309316" y="3529854"/>
                  <a:pt x="1309316" y="3537048"/>
                </a:cubicBezTo>
                <a:lnTo>
                  <a:pt x="1309316" y="3578050"/>
                </a:lnTo>
                <a:lnTo>
                  <a:pt x="1295921" y="3578050"/>
                </a:lnTo>
                <a:lnTo>
                  <a:pt x="1295921" y="3499022"/>
                </a:lnTo>
                <a:lnTo>
                  <a:pt x="1307902" y="3499022"/>
                </a:lnTo>
                <a:lnTo>
                  <a:pt x="1307902" y="3510110"/>
                </a:lnTo>
                <a:cubicBezTo>
                  <a:pt x="1310382" y="3506240"/>
                  <a:pt x="1313681" y="3503127"/>
                  <a:pt x="1317799" y="3500771"/>
                </a:cubicBezTo>
                <a:cubicBezTo>
                  <a:pt x="1321916" y="3498415"/>
                  <a:pt x="1326604" y="3497236"/>
                  <a:pt x="1331863" y="3497236"/>
                </a:cubicBezTo>
                <a:close/>
                <a:moveTo>
                  <a:pt x="1122313" y="3497236"/>
                </a:moveTo>
                <a:cubicBezTo>
                  <a:pt x="1128167" y="3497236"/>
                  <a:pt x="1132967" y="3498452"/>
                  <a:pt x="1136712" y="3500882"/>
                </a:cubicBezTo>
                <a:cubicBezTo>
                  <a:pt x="1140458" y="3503313"/>
                  <a:pt x="1143099" y="3506712"/>
                  <a:pt x="1144637" y="3511077"/>
                </a:cubicBezTo>
                <a:cubicBezTo>
                  <a:pt x="1150888" y="3501850"/>
                  <a:pt x="1159024" y="3497236"/>
                  <a:pt x="1169045" y="3497236"/>
                </a:cubicBezTo>
                <a:cubicBezTo>
                  <a:pt x="1176883" y="3497236"/>
                  <a:pt x="1182911" y="3499407"/>
                  <a:pt x="1187128" y="3503747"/>
                </a:cubicBezTo>
                <a:cubicBezTo>
                  <a:pt x="1191345" y="3508088"/>
                  <a:pt x="1193453" y="3514773"/>
                  <a:pt x="1193453" y="3523802"/>
                </a:cubicBezTo>
                <a:lnTo>
                  <a:pt x="1193453" y="3578050"/>
                </a:lnTo>
                <a:lnTo>
                  <a:pt x="1180133" y="3578050"/>
                </a:lnTo>
                <a:lnTo>
                  <a:pt x="1180133" y="3528267"/>
                </a:lnTo>
                <a:cubicBezTo>
                  <a:pt x="1180133" y="3522909"/>
                  <a:pt x="1179699" y="3519052"/>
                  <a:pt x="1178831" y="3516695"/>
                </a:cubicBezTo>
                <a:cubicBezTo>
                  <a:pt x="1177962" y="3514339"/>
                  <a:pt x="1176387" y="3512442"/>
                  <a:pt x="1174105" y="3511003"/>
                </a:cubicBezTo>
                <a:cubicBezTo>
                  <a:pt x="1171823" y="3509564"/>
                  <a:pt x="1169144" y="3508845"/>
                  <a:pt x="1166069" y="3508845"/>
                </a:cubicBezTo>
                <a:cubicBezTo>
                  <a:pt x="1160512" y="3508845"/>
                  <a:pt x="1155899" y="3510693"/>
                  <a:pt x="1152228" y="3514389"/>
                </a:cubicBezTo>
                <a:cubicBezTo>
                  <a:pt x="1148556" y="3518085"/>
                  <a:pt x="1146721" y="3524000"/>
                  <a:pt x="1146721" y="3532136"/>
                </a:cubicBezTo>
                <a:lnTo>
                  <a:pt x="1146721" y="3578050"/>
                </a:lnTo>
                <a:lnTo>
                  <a:pt x="1133326" y="3578050"/>
                </a:lnTo>
                <a:lnTo>
                  <a:pt x="1133326" y="3526704"/>
                </a:lnTo>
                <a:cubicBezTo>
                  <a:pt x="1133326" y="3520751"/>
                  <a:pt x="1132235" y="3516286"/>
                  <a:pt x="1130052" y="3513310"/>
                </a:cubicBezTo>
                <a:cubicBezTo>
                  <a:pt x="1127869" y="3510333"/>
                  <a:pt x="1124297" y="3508845"/>
                  <a:pt x="1119337" y="3508845"/>
                </a:cubicBezTo>
                <a:cubicBezTo>
                  <a:pt x="1115566" y="3508845"/>
                  <a:pt x="1112081" y="3509837"/>
                  <a:pt x="1108881" y="3511821"/>
                </a:cubicBezTo>
                <a:cubicBezTo>
                  <a:pt x="1105682" y="3513806"/>
                  <a:pt x="1103362" y="3516708"/>
                  <a:pt x="1101924" y="3520528"/>
                </a:cubicBezTo>
                <a:cubicBezTo>
                  <a:pt x="1100485" y="3524348"/>
                  <a:pt x="1099766" y="3529854"/>
                  <a:pt x="1099766" y="3537048"/>
                </a:cubicBezTo>
                <a:lnTo>
                  <a:pt x="1099766" y="3578050"/>
                </a:lnTo>
                <a:lnTo>
                  <a:pt x="1086371" y="3578050"/>
                </a:lnTo>
                <a:lnTo>
                  <a:pt x="1086371" y="3499022"/>
                </a:lnTo>
                <a:lnTo>
                  <a:pt x="1098352" y="3499022"/>
                </a:lnTo>
                <a:lnTo>
                  <a:pt x="1098352" y="3510110"/>
                </a:lnTo>
                <a:cubicBezTo>
                  <a:pt x="1100832" y="3506240"/>
                  <a:pt x="1104131" y="3503127"/>
                  <a:pt x="1108249" y="3500771"/>
                </a:cubicBezTo>
                <a:cubicBezTo>
                  <a:pt x="1112366" y="3498415"/>
                  <a:pt x="1117055" y="3497236"/>
                  <a:pt x="1122313" y="3497236"/>
                </a:cubicBezTo>
                <a:close/>
                <a:moveTo>
                  <a:pt x="1034058" y="3497236"/>
                </a:moveTo>
                <a:cubicBezTo>
                  <a:pt x="1040805" y="3497236"/>
                  <a:pt x="1046287" y="3498030"/>
                  <a:pt x="1050503" y="3499617"/>
                </a:cubicBezTo>
                <a:cubicBezTo>
                  <a:pt x="1054720" y="3501205"/>
                  <a:pt x="1057821" y="3503202"/>
                  <a:pt x="1059805" y="3505608"/>
                </a:cubicBezTo>
                <a:cubicBezTo>
                  <a:pt x="1061790" y="3508014"/>
                  <a:pt x="1063179" y="3511052"/>
                  <a:pt x="1063972" y="3514723"/>
                </a:cubicBezTo>
                <a:cubicBezTo>
                  <a:pt x="1064419" y="3517006"/>
                  <a:pt x="1064642" y="3521123"/>
                  <a:pt x="1064642" y="3527076"/>
                </a:cubicBezTo>
                <a:lnTo>
                  <a:pt x="1064642" y="3544936"/>
                </a:lnTo>
                <a:cubicBezTo>
                  <a:pt x="1064642" y="3557388"/>
                  <a:pt x="1064927" y="3565263"/>
                  <a:pt x="1065498" y="3568562"/>
                </a:cubicBezTo>
                <a:cubicBezTo>
                  <a:pt x="1066068" y="3571861"/>
                  <a:pt x="1067197" y="3575024"/>
                  <a:pt x="1068884" y="3578050"/>
                </a:cubicBezTo>
                <a:lnTo>
                  <a:pt x="1054894" y="3578050"/>
                </a:lnTo>
                <a:cubicBezTo>
                  <a:pt x="1053505" y="3575272"/>
                  <a:pt x="1052612" y="3572022"/>
                  <a:pt x="1052215" y="3568302"/>
                </a:cubicBezTo>
                <a:cubicBezTo>
                  <a:pt x="1047254" y="3572518"/>
                  <a:pt x="1042479" y="3575495"/>
                  <a:pt x="1037890" y="3577231"/>
                </a:cubicBezTo>
                <a:cubicBezTo>
                  <a:pt x="1033301" y="3578968"/>
                  <a:pt x="1028378" y="3579836"/>
                  <a:pt x="1023119" y="3579836"/>
                </a:cubicBezTo>
                <a:cubicBezTo>
                  <a:pt x="1014438" y="3579836"/>
                  <a:pt x="1007765" y="3577715"/>
                  <a:pt x="1003102" y="3573473"/>
                </a:cubicBezTo>
                <a:cubicBezTo>
                  <a:pt x="998439" y="3569232"/>
                  <a:pt x="996107" y="3563812"/>
                  <a:pt x="996107" y="3557214"/>
                </a:cubicBezTo>
                <a:cubicBezTo>
                  <a:pt x="996107" y="3553344"/>
                  <a:pt x="996987" y="3549810"/>
                  <a:pt x="998749" y="3546610"/>
                </a:cubicBezTo>
                <a:cubicBezTo>
                  <a:pt x="1000510" y="3543410"/>
                  <a:pt x="1002817" y="3540843"/>
                  <a:pt x="1005669" y="3538908"/>
                </a:cubicBezTo>
                <a:cubicBezTo>
                  <a:pt x="1008522" y="3536973"/>
                  <a:pt x="1011734" y="3535510"/>
                  <a:pt x="1015306" y="3534518"/>
                </a:cubicBezTo>
                <a:cubicBezTo>
                  <a:pt x="1017935" y="3533823"/>
                  <a:pt x="1021904" y="3533153"/>
                  <a:pt x="1027212" y="3532508"/>
                </a:cubicBezTo>
                <a:cubicBezTo>
                  <a:pt x="1038027" y="3531219"/>
                  <a:pt x="1045989" y="3529681"/>
                  <a:pt x="1051099" y="3527895"/>
                </a:cubicBezTo>
                <a:cubicBezTo>
                  <a:pt x="1051148" y="3526059"/>
                  <a:pt x="1051173" y="3524893"/>
                  <a:pt x="1051173" y="3524397"/>
                </a:cubicBezTo>
                <a:cubicBezTo>
                  <a:pt x="1051173" y="3518940"/>
                  <a:pt x="1049908" y="3515095"/>
                  <a:pt x="1047378" y="3512863"/>
                </a:cubicBezTo>
                <a:cubicBezTo>
                  <a:pt x="1043955" y="3509837"/>
                  <a:pt x="1038870" y="3508324"/>
                  <a:pt x="1032123" y="3508324"/>
                </a:cubicBezTo>
                <a:cubicBezTo>
                  <a:pt x="1025823" y="3508324"/>
                  <a:pt x="1021172" y="3509428"/>
                  <a:pt x="1018171" y="3511635"/>
                </a:cubicBezTo>
                <a:cubicBezTo>
                  <a:pt x="1015169" y="3513843"/>
                  <a:pt x="1012949" y="3517750"/>
                  <a:pt x="1011511" y="3523355"/>
                </a:cubicBezTo>
                <a:lnTo>
                  <a:pt x="998414" y="3521569"/>
                </a:lnTo>
                <a:cubicBezTo>
                  <a:pt x="999604" y="3515964"/>
                  <a:pt x="1001564" y="3511437"/>
                  <a:pt x="1004292" y="3507989"/>
                </a:cubicBezTo>
                <a:cubicBezTo>
                  <a:pt x="1007021" y="3504541"/>
                  <a:pt x="1010965" y="3501887"/>
                  <a:pt x="1016124" y="3500027"/>
                </a:cubicBezTo>
                <a:cubicBezTo>
                  <a:pt x="1021284" y="3498166"/>
                  <a:pt x="1027262" y="3497236"/>
                  <a:pt x="1034058" y="3497236"/>
                </a:cubicBezTo>
                <a:close/>
                <a:moveTo>
                  <a:pt x="982043" y="3497236"/>
                </a:moveTo>
                <a:cubicBezTo>
                  <a:pt x="986557" y="3497236"/>
                  <a:pt x="991146" y="3498675"/>
                  <a:pt x="995809" y="3501552"/>
                </a:cubicBezTo>
                <a:lnTo>
                  <a:pt x="991195" y="3513979"/>
                </a:lnTo>
                <a:cubicBezTo>
                  <a:pt x="987921" y="3512044"/>
                  <a:pt x="984647" y="3511077"/>
                  <a:pt x="981373" y="3511077"/>
                </a:cubicBezTo>
                <a:cubicBezTo>
                  <a:pt x="978446" y="3511077"/>
                  <a:pt x="975817" y="3511958"/>
                  <a:pt x="973485" y="3513719"/>
                </a:cubicBezTo>
                <a:cubicBezTo>
                  <a:pt x="971153" y="3515480"/>
                  <a:pt x="969491" y="3517923"/>
                  <a:pt x="968499" y="3521049"/>
                </a:cubicBezTo>
                <a:cubicBezTo>
                  <a:pt x="967011" y="3525811"/>
                  <a:pt x="966267" y="3531020"/>
                  <a:pt x="966267" y="3536676"/>
                </a:cubicBezTo>
                <a:lnTo>
                  <a:pt x="966267" y="3578050"/>
                </a:lnTo>
                <a:lnTo>
                  <a:pt x="952872" y="3578050"/>
                </a:lnTo>
                <a:lnTo>
                  <a:pt x="952872" y="3499022"/>
                </a:lnTo>
                <a:lnTo>
                  <a:pt x="964927" y="3499022"/>
                </a:lnTo>
                <a:lnTo>
                  <a:pt x="964927" y="3511003"/>
                </a:lnTo>
                <a:cubicBezTo>
                  <a:pt x="968003" y="3505397"/>
                  <a:pt x="970843" y="3501701"/>
                  <a:pt x="973448" y="3499915"/>
                </a:cubicBezTo>
                <a:cubicBezTo>
                  <a:pt x="976052" y="3498129"/>
                  <a:pt x="978917" y="3497236"/>
                  <a:pt x="982043" y="3497236"/>
                </a:cubicBezTo>
                <a:close/>
                <a:moveTo>
                  <a:pt x="896392" y="3497236"/>
                </a:moveTo>
                <a:cubicBezTo>
                  <a:pt x="905719" y="3497236"/>
                  <a:pt x="913408" y="3501006"/>
                  <a:pt x="919460" y="3508547"/>
                </a:cubicBezTo>
                <a:lnTo>
                  <a:pt x="919460" y="3499022"/>
                </a:lnTo>
                <a:lnTo>
                  <a:pt x="931813" y="3499022"/>
                </a:lnTo>
                <a:lnTo>
                  <a:pt x="931813" y="3567334"/>
                </a:lnTo>
                <a:cubicBezTo>
                  <a:pt x="931813" y="3579637"/>
                  <a:pt x="930560" y="3588356"/>
                  <a:pt x="928055" y="3593491"/>
                </a:cubicBezTo>
                <a:cubicBezTo>
                  <a:pt x="925550" y="3598625"/>
                  <a:pt x="921581" y="3602681"/>
                  <a:pt x="916149" y="3605657"/>
                </a:cubicBezTo>
                <a:cubicBezTo>
                  <a:pt x="910717" y="3608634"/>
                  <a:pt x="904032" y="3610122"/>
                  <a:pt x="896094" y="3610122"/>
                </a:cubicBezTo>
                <a:cubicBezTo>
                  <a:pt x="886669" y="3610122"/>
                  <a:pt x="879054" y="3608001"/>
                  <a:pt x="873249" y="3603760"/>
                </a:cubicBezTo>
                <a:cubicBezTo>
                  <a:pt x="867445" y="3599518"/>
                  <a:pt x="864642" y="3593131"/>
                  <a:pt x="864840" y="3584598"/>
                </a:cubicBezTo>
                <a:lnTo>
                  <a:pt x="877863" y="3586533"/>
                </a:lnTo>
                <a:cubicBezTo>
                  <a:pt x="878409" y="3590551"/>
                  <a:pt x="879922" y="3593478"/>
                  <a:pt x="882402" y="3595314"/>
                </a:cubicBezTo>
                <a:cubicBezTo>
                  <a:pt x="885726" y="3597794"/>
                  <a:pt x="890265" y="3599035"/>
                  <a:pt x="896020" y="3599035"/>
                </a:cubicBezTo>
                <a:cubicBezTo>
                  <a:pt x="902221" y="3599035"/>
                  <a:pt x="907008" y="3597794"/>
                  <a:pt x="910382" y="3595314"/>
                </a:cubicBezTo>
                <a:cubicBezTo>
                  <a:pt x="913755" y="3592833"/>
                  <a:pt x="916037" y="3589361"/>
                  <a:pt x="917228" y="3584896"/>
                </a:cubicBezTo>
                <a:cubicBezTo>
                  <a:pt x="917923" y="3582168"/>
                  <a:pt x="918245" y="3576438"/>
                  <a:pt x="918195" y="3567706"/>
                </a:cubicBezTo>
                <a:cubicBezTo>
                  <a:pt x="912341" y="3574602"/>
                  <a:pt x="905049" y="3578050"/>
                  <a:pt x="896318" y="3578050"/>
                </a:cubicBezTo>
                <a:cubicBezTo>
                  <a:pt x="885453" y="3578050"/>
                  <a:pt x="877044" y="3574131"/>
                  <a:pt x="871091" y="3566292"/>
                </a:cubicBezTo>
                <a:cubicBezTo>
                  <a:pt x="865138" y="3558454"/>
                  <a:pt x="862162" y="3549053"/>
                  <a:pt x="862162" y="3538089"/>
                </a:cubicBezTo>
                <a:cubicBezTo>
                  <a:pt x="862162" y="3530549"/>
                  <a:pt x="863526" y="3523591"/>
                  <a:pt x="866254" y="3517216"/>
                </a:cubicBezTo>
                <a:cubicBezTo>
                  <a:pt x="868983" y="3510842"/>
                  <a:pt x="872939" y="3505918"/>
                  <a:pt x="878123" y="3502445"/>
                </a:cubicBezTo>
                <a:cubicBezTo>
                  <a:pt x="883308" y="3498973"/>
                  <a:pt x="889397" y="3497236"/>
                  <a:pt x="896392" y="3497236"/>
                </a:cubicBezTo>
                <a:close/>
                <a:moveTo>
                  <a:pt x="813644" y="3497236"/>
                </a:moveTo>
                <a:cubicBezTo>
                  <a:pt x="824508" y="3497236"/>
                  <a:pt x="833388" y="3500796"/>
                  <a:pt x="840284" y="3507915"/>
                </a:cubicBezTo>
                <a:cubicBezTo>
                  <a:pt x="847180" y="3515034"/>
                  <a:pt x="850627" y="3524869"/>
                  <a:pt x="850627" y="3537420"/>
                </a:cubicBezTo>
                <a:cubicBezTo>
                  <a:pt x="850627" y="3547590"/>
                  <a:pt x="849102" y="3555589"/>
                  <a:pt x="846051" y="3561418"/>
                </a:cubicBezTo>
                <a:cubicBezTo>
                  <a:pt x="843000" y="3567248"/>
                  <a:pt x="838560" y="3571774"/>
                  <a:pt x="832731" y="3574999"/>
                </a:cubicBezTo>
                <a:cubicBezTo>
                  <a:pt x="826902" y="3578224"/>
                  <a:pt x="820539" y="3579836"/>
                  <a:pt x="813644" y="3579836"/>
                </a:cubicBezTo>
                <a:cubicBezTo>
                  <a:pt x="802581" y="3579836"/>
                  <a:pt x="793639" y="3576289"/>
                  <a:pt x="786817" y="3569194"/>
                </a:cubicBezTo>
                <a:cubicBezTo>
                  <a:pt x="779996" y="3562100"/>
                  <a:pt x="776585" y="3551881"/>
                  <a:pt x="776585" y="3538536"/>
                </a:cubicBezTo>
                <a:cubicBezTo>
                  <a:pt x="776585" y="3523901"/>
                  <a:pt x="780653" y="3513062"/>
                  <a:pt x="788789" y="3506017"/>
                </a:cubicBezTo>
                <a:cubicBezTo>
                  <a:pt x="795586" y="3500163"/>
                  <a:pt x="803871" y="3497236"/>
                  <a:pt x="813644" y="3497236"/>
                </a:cubicBezTo>
                <a:close/>
                <a:moveTo>
                  <a:pt x="762968" y="3497236"/>
                </a:moveTo>
                <a:cubicBezTo>
                  <a:pt x="767482" y="3497236"/>
                  <a:pt x="772071" y="3498675"/>
                  <a:pt x="776734" y="3501552"/>
                </a:cubicBezTo>
                <a:lnTo>
                  <a:pt x="772121" y="3513979"/>
                </a:lnTo>
                <a:cubicBezTo>
                  <a:pt x="768846" y="3512044"/>
                  <a:pt x="765572" y="3511077"/>
                  <a:pt x="762298" y="3511077"/>
                </a:cubicBezTo>
                <a:cubicBezTo>
                  <a:pt x="759371" y="3511077"/>
                  <a:pt x="756742" y="3511958"/>
                  <a:pt x="754410" y="3513719"/>
                </a:cubicBezTo>
                <a:cubicBezTo>
                  <a:pt x="752078" y="3515480"/>
                  <a:pt x="750416" y="3517923"/>
                  <a:pt x="749424" y="3521049"/>
                </a:cubicBezTo>
                <a:cubicBezTo>
                  <a:pt x="747936" y="3525811"/>
                  <a:pt x="747192" y="3531020"/>
                  <a:pt x="747192" y="3536676"/>
                </a:cubicBezTo>
                <a:lnTo>
                  <a:pt x="747192" y="3578050"/>
                </a:lnTo>
                <a:lnTo>
                  <a:pt x="733797" y="3578050"/>
                </a:lnTo>
                <a:lnTo>
                  <a:pt x="733797" y="3499022"/>
                </a:lnTo>
                <a:lnTo>
                  <a:pt x="745852" y="3499022"/>
                </a:lnTo>
                <a:lnTo>
                  <a:pt x="745852" y="3511003"/>
                </a:lnTo>
                <a:cubicBezTo>
                  <a:pt x="748928" y="3505397"/>
                  <a:pt x="751768" y="3501701"/>
                  <a:pt x="754373" y="3499915"/>
                </a:cubicBezTo>
                <a:cubicBezTo>
                  <a:pt x="756977" y="3498129"/>
                  <a:pt x="759842" y="3497236"/>
                  <a:pt x="762968" y="3497236"/>
                </a:cubicBezTo>
                <a:close/>
                <a:moveTo>
                  <a:pt x="683345" y="3497236"/>
                </a:moveTo>
                <a:cubicBezTo>
                  <a:pt x="690091" y="3497236"/>
                  <a:pt x="696045" y="3498973"/>
                  <a:pt x="701204" y="3502445"/>
                </a:cubicBezTo>
                <a:cubicBezTo>
                  <a:pt x="706363" y="3505918"/>
                  <a:pt x="710258" y="3510817"/>
                  <a:pt x="712887" y="3517142"/>
                </a:cubicBezTo>
                <a:cubicBezTo>
                  <a:pt x="715516" y="3523467"/>
                  <a:pt x="716831" y="3530400"/>
                  <a:pt x="716831" y="3537941"/>
                </a:cubicBezTo>
                <a:cubicBezTo>
                  <a:pt x="716831" y="3546027"/>
                  <a:pt x="715380" y="3553307"/>
                  <a:pt x="712478" y="3559781"/>
                </a:cubicBezTo>
                <a:cubicBezTo>
                  <a:pt x="709575" y="3566255"/>
                  <a:pt x="705359" y="3571216"/>
                  <a:pt x="699827" y="3574664"/>
                </a:cubicBezTo>
                <a:cubicBezTo>
                  <a:pt x="694296" y="3578112"/>
                  <a:pt x="688479" y="3579836"/>
                  <a:pt x="682377" y="3579836"/>
                </a:cubicBezTo>
                <a:cubicBezTo>
                  <a:pt x="677912" y="3579836"/>
                  <a:pt x="673906" y="3578893"/>
                  <a:pt x="670359" y="3577008"/>
                </a:cubicBezTo>
                <a:cubicBezTo>
                  <a:pt x="666812" y="3575123"/>
                  <a:pt x="663898" y="3572742"/>
                  <a:pt x="661616" y="3569864"/>
                </a:cubicBezTo>
                <a:lnTo>
                  <a:pt x="661616" y="3608336"/>
                </a:lnTo>
                <a:lnTo>
                  <a:pt x="648221" y="3608336"/>
                </a:lnTo>
                <a:lnTo>
                  <a:pt x="648221" y="3499022"/>
                </a:lnTo>
                <a:lnTo>
                  <a:pt x="660425" y="3499022"/>
                </a:lnTo>
                <a:lnTo>
                  <a:pt x="660425" y="3509291"/>
                </a:lnTo>
                <a:cubicBezTo>
                  <a:pt x="663302" y="3505273"/>
                  <a:pt x="666552" y="3502259"/>
                  <a:pt x="670173" y="3500250"/>
                </a:cubicBezTo>
                <a:cubicBezTo>
                  <a:pt x="673795" y="3498241"/>
                  <a:pt x="678185" y="3497236"/>
                  <a:pt x="683345" y="3497236"/>
                </a:cubicBezTo>
                <a:close/>
                <a:moveTo>
                  <a:pt x="480120" y="3497236"/>
                </a:moveTo>
                <a:cubicBezTo>
                  <a:pt x="488702" y="3497236"/>
                  <a:pt x="495722" y="3499407"/>
                  <a:pt x="501179" y="3503747"/>
                </a:cubicBezTo>
                <a:cubicBezTo>
                  <a:pt x="506636" y="3508088"/>
                  <a:pt x="510133" y="3514252"/>
                  <a:pt x="511671" y="3522239"/>
                </a:cubicBezTo>
                <a:lnTo>
                  <a:pt x="498649" y="3524248"/>
                </a:lnTo>
                <a:cubicBezTo>
                  <a:pt x="497409" y="3518940"/>
                  <a:pt x="495213" y="3514947"/>
                  <a:pt x="492063" y="3512268"/>
                </a:cubicBezTo>
                <a:cubicBezTo>
                  <a:pt x="488913" y="3509589"/>
                  <a:pt x="485105" y="3508249"/>
                  <a:pt x="480641" y="3508249"/>
                </a:cubicBezTo>
                <a:cubicBezTo>
                  <a:pt x="473894" y="3508249"/>
                  <a:pt x="468412" y="3510668"/>
                  <a:pt x="464195" y="3515505"/>
                </a:cubicBezTo>
                <a:cubicBezTo>
                  <a:pt x="459978" y="3520342"/>
                  <a:pt x="457870" y="3527994"/>
                  <a:pt x="457870" y="3538461"/>
                </a:cubicBezTo>
                <a:cubicBezTo>
                  <a:pt x="457870" y="3549078"/>
                  <a:pt x="459904" y="3556792"/>
                  <a:pt x="463972" y="3561604"/>
                </a:cubicBezTo>
                <a:cubicBezTo>
                  <a:pt x="468040" y="3566416"/>
                  <a:pt x="473348" y="3568822"/>
                  <a:pt x="479896" y="3568822"/>
                </a:cubicBezTo>
                <a:cubicBezTo>
                  <a:pt x="485155" y="3568822"/>
                  <a:pt x="489546" y="3567210"/>
                  <a:pt x="493068" y="3563986"/>
                </a:cubicBezTo>
                <a:cubicBezTo>
                  <a:pt x="496590" y="3560761"/>
                  <a:pt x="498822" y="3555800"/>
                  <a:pt x="499765" y="3549103"/>
                </a:cubicBezTo>
                <a:lnTo>
                  <a:pt x="512936" y="3550814"/>
                </a:lnTo>
                <a:cubicBezTo>
                  <a:pt x="511498" y="3559893"/>
                  <a:pt x="507814" y="3566999"/>
                  <a:pt x="501886" y="3572134"/>
                </a:cubicBezTo>
                <a:cubicBezTo>
                  <a:pt x="495958" y="3577268"/>
                  <a:pt x="488677" y="3579836"/>
                  <a:pt x="480045" y="3579836"/>
                </a:cubicBezTo>
                <a:cubicBezTo>
                  <a:pt x="469231" y="3579836"/>
                  <a:pt x="460536" y="3576301"/>
                  <a:pt x="453963" y="3569232"/>
                </a:cubicBezTo>
                <a:cubicBezTo>
                  <a:pt x="447390" y="3562162"/>
                  <a:pt x="444103" y="3552030"/>
                  <a:pt x="444103" y="3538834"/>
                </a:cubicBezTo>
                <a:cubicBezTo>
                  <a:pt x="444103" y="3530301"/>
                  <a:pt x="445517" y="3522835"/>
                  <a:pt x="448345" y="3516435"/>
                </a:cubicBezTo>
                <a:cubicBezTo>
                  <a:pt x="451173" y="3510035"/>
                  <a:pt x="455476" y="3505236"/>
                  <a:pt x="461256" y="3502036"/>
                </a:cubicBezTo>
                <a:cubicBezTo>
                  <a:pt x="467035" y="3498836"/>
                  <a:pt x="473323" y="3497236"/>
                  <a:pt x="480120" y="3497236"/>
                </a:cubicBezTo>
                <a:close/>
                <a:moveTo>
                  <a:pt x="394544" y="3497236"/>
                </a:moveTo>
                <a:cubicBezTo>
                  <a:pt x="405408" y="3497236"/>
                  <a:pt x="414288" y="3500796"/>
                  <a:pt x="421184" y="3507915"/>
                </a:cubicBezTo>
                <a:cubicBezTo>
                  <a:pt x="428080" y="3515034"/>
                  <a:pt x="431527" y="3524869"/>
                  <a:pt x="431527" y="3537420"/>
                </a:cubicBezTo>
                <a:cubicBezTo>
                  <a:pt x="431527" y="3547590"/>
                  <a:pt x="430002" y="3555589"/>
                  <a:pt x="426951" y="3561418"/>
                </a:cubicBezTo>
                <a:cubicBezTo>
                  <a:pt x="423900" y="3567248"/>
                  <a:pt x="419460" y="3571774"/>
                  <a:pt x="413631" y="3574999"/>
                </a:cubicBezTo>
                <a:cubicBezTo>
                  <a:pt x="407802" y="3578224"/>
                  <a:pt x="401439" y="3579836"/>
                  <a:pt x="394544" y="3579836"/>
                </a:cubicBezTo>
                <a:cubicBezTo>
                  <a:pt x="383481" y="3579836"/>
                  <a:pt x="374539" y="3576289"/>
                  <a:pt x="367717" y="3569194"/>
                </a:cubicBezTo>
                <a:cubicBezTo>
                  <a:pt x="360896" y="3562100"/>
                  <a:pt x="357485" y="3551881"/>
                  <a:pt x="357485" y="3538536"/>
                </a:cubicBezTo>
                <a:cubicBezTo>
                  <a:pt x="357485" y="3523901"/>
                  <a:pt x="361553" y="3513062"/>
                  <a:pt x="369689" y="3506017"/>
                </a:cubicBezTo>
                <a:cubicBezTo>
                  <a:pt x="376486" y="3500163"/>
                  <a:pt x="384771" y="3497236"/>
                  <a:pt x="394544" y="3497236"/>
                </a:cubicBezTo>
                <a:close/>
                <a:moveTo>
                  <a:pt x="294903" y="3497236"/>
                </a:moveTo>
                <a:cubicBezTo>
                  <a:pt x="299666" y="3497236"/>
                  <a:pt x="304044" y="3498092"/>
                  <a:pt x="308037" y="3499803"/>
                </a:cubicBezTo>
                <a:cubicBezTo>
                  <a:pt x="312031" y="3501515"/>
                  <a:pt x="315020" y="3503760"/>
                  <a:pt x="317004" y="3506538"/>
                </a:cubicBezTo>
                <a:cubicBezTo>
                  <a:pt x="318989" y="3509316"/>
                  <a:pt x="320378" y="3512615"/>
                  <a:pt x="321171" y="3516435"/>
                </a:cubicBezTo>
                <a:cubicBezTo>
                  <a:pt x="321667" y="3518916"/>
                  <a:pt x="321915" y="3523256"/>
                  <a:pt x="321915" y="3529457"/>
                </a:cubicBezTo>
                <a:lnTo>
                  <a:pt x="321915" y="3578050"/>
                </a:lnTo>
                <a:lnTo>
                  <a:pt x="308521" y="3578050"/>
                </a:lnTo>
                <a:lnTo>
                  <a:pt x="308521" y="3529978"/>
                </a:lnTo>
                <a:cubicBezTo>
                  <a:pt x="308521" y="3524521"/>
                  <a:pt x="308000" y="3520441"/>
                  <a:pt x="306958" y="3517737"/>
                </a:cubicBezTo>
                <a:cubicBezTo>
                  <a:pt x="305916" y="3515034"/>
                  <a:pt x="304069" y="3512876"/>
                  <a:pt x="301414" y="3511263"/>
                </a:cubicBezTo>
                <a:cubicBezTo>
                  <a:pt x="298760" y="3509651"/>
                  <a:pt x="295647" y="3508845"/>
                  <a:pt x="292075" y="3508845"/>
                </a:cubicBezTo>
                <a:cubicBezTo>
                  <a:pt x="286370" y="3508845"/>
                  <a:pt x="281447" y="3510656"/>
                  <a:pt x="277304" y="3514277"/>
                </a:cubicBezTo>
                <a:cubicBezTo>
                  <a:pt x="273162" y="3517898"/>
                  <a:pt x="271091" y="3524769"/>
                  <a:pt x="271091" y="3534890"/>
                </a:cubicBezTo>
                <a:lnTo>
                  <a:pt x="271091" y="3578050"/>
                </a:lnTo>
                <a:lnTo>
                  <a:pt x="257696" y="3578050"/>
                </a:lnTo>
                <a:lnTo>
                  <a:pt x="257696" y="3499022"/>
                </a:lnTo>
                <a:lnTo>
                  <a:pt x="269751" y="3499022"/>
                </a:lnTo>
                <a:lnTo>
                  <a:pt x="269751" y="3510259"/>
                </a:lnTo>
                <a:cubicBezTo>
                  <a:pt x="275556" y="3501577"/>
                  <a:pt x="283940" y="3497236"/>
                  <a:pt x="294903" y="3497236"/>
                </a:cubicBezTo>
                <a:close/>
                <a:moveTo>
                  <a:pt x="1435522" y="3471414"/>
                </a:moveTo>
                <a:lnTo>
                  <a:pt x="1435522" y="3499022"/>
                </a:lnTo>
                <a:lnTo>
                  <a:pt x="1448991" y="3499022"/>
                </a:lnTo>
                <a:lnTo>
                  <a:pt x="1448991" y="3509440"/>
                </a:lnTo>
                <a:lnTo>
                  <a:pt x="1435522" y="3509440"/>
                </a:lnTo>
                <a:lnTo>
                  <a:pt x="1435522" y="3555651"/>
                </a:lnTo>
                <a:cubicBezTo>
                  <a:pt x="1435522" y="3559471"/>
                  <a:pt x="1435758" y="3561927"/>
                  <a:pt x="1436229" y="3563018"/>
                </a:cubicBezTo>
                <a:cubicBezTo>
                  <a:pt x="1436700" y="3564110"/>
                  <a:pt x="1437469" y="3564978"/>
                  <a:pt x="1438536" y="3565623"/>
                </a:cubicBezTo>
                <a:cubicBezTo>
                  <a:pt x="1439602" y="3566268"/>
                  <a:pt x="1441128" y="3566590"/>
                  <a:pt x="1443112" y="3566590"/>
                </a:cubicBezTo>
                <a:cubicBezTo>
                  <a:pt x="1444600" y="3566590"/>
                  <a:pt x="1446560" y="3566416"/>
                  <a:pt x="1448991" y="3566069"/>
                </a:cubicBezTo>
                <a:lnTo>
                  <a:pt x="1450566" y="3575703"/>
                </a:lnTo>
                <a:lnTo>
                  <a:pt x="1477789" y="3536973"/>
                </a:lnTo>
                <a:lnTo>
                  <a:pt x="1451074" y="3499022"/>
                </a:lnTo>
                <a:lnTo>
                  <a:pt x="1467818" y="3499022"/>
                </a:lnTo>
                <a:lnTo>
                  <a:pt x="1479947" y="3517551"/>
                </a:lnTo>
                <a:cubicBezTo>
                  <a:pt x="1482229" y="3521074"/>
                  <a:pt x="1484065" y="3524025"/>
                  <a:pt x="1485454" y="3526406"/>
                </a:cubicBezTo>
                <a:cubicBezTo>
                  <a:pt x="1487636" y="3523132"/>
                  <a:pt x="1489646" y="3520230"/>
                  <a:pt x="1491481" y="3517700"/>
                </a:cubicBezTo>
                <a:lnTo>
                  <a:pt x="1504801" y="3499022"/>
                </a:lnTo>
                <a:lnTo>
                  <a:pt x="1520800" y="3499022"/>
                </a:lnTo>
                <a:lnTo>
                  <a:pt x="1493490" y="3536229"/>
                </a:lnTo>
                <a:lnTo>
                  <a:pt x="1522884" y="3578050"/>
                </a:lnTo>
                <a:lnTo>
                  <a:pt x="1506439" y="3578050"/>
                </a:lnTo>
                <a:lnTo>
                  <a:pt x="1490216" y="3553493"/>
                </a:lnTo>
                <a:lnTo>
                  <a:pt x="1485900" y="3546870"/>
                </a:lnTo>
                <a:lnTo>
                  <a:pt x="1465139" y="3578050"/>
                </a:lnTo>
                <a:lnTo>
                  <a:pt x="1449661" y="3578050"/>
                </a:lnTo>
                <a:lnTo>
                  <a:pt x="1440805" y="3579092"/>
                </a:lnTo>
                <a:cubicBezTo>
                  <a:pt x="1435944" y="3579092"/>
                  <a:pt x="1432173" y="3578323"/>
                  <a:pt x="1429494" y="3576785"/>
                </a:cubicBezTo>
                <a:cubicBezTo>
                  <a:pt x="1426815" y="3575247"/>
                  <a:pt x="1424930" y="3573225"/>
                  <a:pt x="1423839" y="3570720"/>
                </a:cubicBezTo>
                <a:cubicBezTo>
                  <a:pt x="1422747" y="3568215"/>
                  <a:pt x="1422202" y="3562944"/>
                  <a:pt x="1422202" y="3554907"/>
                </a:cubicBezTo>
                <a:lnTo>
                  <a:pt x="1422202" y="3509440"/>
                </a:lnTo>
                <a:lnTo>
                  <a:pt x="1412379" y="3509440"/>
                </a:lnTo>
                <a:lnTo>
                  <a:pt x="1412379" y="3499022"/>
                </a:lnTo>
                <a:lnTo>
                  <a:pt x="1422202" y="3499022"/>
                </a:lnTo>
                <a:lnTo>
                  <a:pt x="1422202" y="3479451"/>
                </a:lnTo>
                <a:close/>
                <a:moveTo>
                  <a:pt x="524471" y="3468959"/>
                </a:moveTo>
                <a:lnTo>
                  <a:pt x="537865" y="3468959"/>
                </a:lnTo>
                <a:lnTo>
                  <a:pt x="537865" y="3531169"/>
                </a:lnTo>
                <a:lnTo>
                  <a:pt x="569565" y="3499022"/>
                </a:lnTo>
                <a:lnTo>
                  <a:pt x="586904" y="3499022"/>
                </a:lnTo>
                <a:lnTo>
                  <a:pt x="556692" y="3528341"/>
                </a:lnTo>
                <a:lnTo>
                  <a:pt x="589955" y="3578050"/>
                </a:lnTo>
                <a:lnTo>
                  <a:pt x="573435" y="3578050"/>
                </a:lnTo>
                <a:lnTo>
                  <a:pt x="547316" y="3537643"/>
                </a:lnTo>
                <a:lnTo>
                  <a:pt x="537865" y="3546721"/>
                </a:lnTo>
                <a:lnTo>
                  <a:pt x="537865" y="3578050"/>
                </a:lnTo>
                <a:lnTo>
                  <a:pt x="524471" y="3578050"/>
                </a:lnTo>
                <a:close/>
                <a:moveTo>
                  <a:pt x="333598" y="3468959"/>
                </a:moveTo>
                <a:lnTo>
                  <a:pt x="346993" y="3468959"/>
                </a:lnTo>
                <a:lnTo>
                  <a:pt x="346993" y="3578050"/>
                </a:lnTo>
                <a:lnTo>
                  <a:pt x="333598" y="3578050"/>
                </a:lnTo>
                <a:close/>
                <a:moveTo>
                  <a:pt x="1523703" y="3467098"/>
                </a:moveTo>
                <a:lnTo>
                  <a:pt x="1533302" y="3467098"/>
                </a:lnTo>
                <a:cubicBezTo>
                  <a:pt x="1542628" y="3479551"/>
                  <a:pt x="1549524" y="3492052"/>
                  <a:pt x="1553989" y="3504603"/>
                </a:cubicBezTo>
                <a:cubicBezTo>
                  <a:pt x="1557809" y="3515418"/>
                  <a:pt x="1559719" y="3526729"/>
                  <a:pt x="1559719" y="3538536"/>
                </a:cubicBezTo>
                <a:cubicBezTo>
                  <a:pt x="1559719" y="3551930"/>
                  <a:pt x="1557152" y="3564878"/>
                  <a:pt x="1552017" y="3577380"/>
                </a:cubicBezTo>
                <a:cubicBezTo>
                  <a:pt x="1546883" y="3589882"/>
                  <a:pt x="1540644" y="3600796"/>
                  <a:pt x="1533302" y="3610122"/>
                </a:cubicBezTo>
                <a:lnTo>
                  <a:pt x="1523703" y="3610122"/>
                </a:lnTo>
                <a:cubicBezTo>
                  <a:pt x="1538536" y="3586310"/>
                  <a:pt x="1545952" y="3562473"/>
                  <a:pt x="1545952" y="3538610"/>
                </a:cubicBezTo>
                <a:cubicBezTo>
                  <a:pt x="1545952" y="3529284"/>
                  <a:pt x="1544886" y="3520032"/>
                  <a:pt x="1542753" y="3510854"/>
                </a:cubicBezTo>
                <a:cubicBezTo>
                  <a:pt x="1541066" y="3503412"/>
                  <a:pt x="1538709" y="3496269"/>
                  <a:pt x="1535683" y="3489423"/>
                </a:cubicBezTo>
                <a:cubicBezTo>
                  <a:pt x="1533748" y="3484958"/>
                  <a:pt x="1529755" y="3477516"/>
                  <a:pt x="1523703" y="3467098"/>
                </a:cubicBezTo>
                <a:close/>
                <a:moveTo>
                  <a:pt x="626195" y="3467098"/>
                </a:moveTo>
                <a:lnTo>
                  <a:pt x="635794" y="3467098"/>
                </a:lnTo>
                <a:cubicBezTo>
                  <a:pt x="629791" y="3477417"/>
                  <a:pt x="625822" y="3484784"/>
                  <a:pt x="623888" y="3489199"/>
                </a:cubicBezTo>
                <a:cubicBezTo>
                  <a:pt x="620862" y="3496045"/>
                  <a:pt x="618480" y="3503189"/>
                  <a:pt x="616744" y="3510631"/>
                </a:cubicBezTo>
                <a:cubicBezTo>
                  <a:pt x="614611" y="3519908"/>
                  <a:pt x="613544" y="3529234"/>
                  <a:pt x="613544" y="3538610"/>
                </a:cubicBezTo>
                <a:cubicBezTo>
                  <a:pt x="613544" y="3562473"/>
                  <a:pt x="620961" y="3586310"/>
                  <a:pt x="635794" y="3610122"/>
                </a:cubicBezTo>
                <a:lnTo>
                  <a:pt x="626195" y="3610122"/>
                </a:lnTo>
                <a:cubicBezTo>
                  <a:pt x="618803" y="3600796"/>
                  <a:pt x="612552" y="3589882"/>
                  <a:pt x="607442" y="3577380"/>
                </a:cubicBezTo>
                <a:cubicBezTo>
                  <a:pt x="602332" y="3564878"/>
                  <a:pt x="599778" y="3551930"/>
                  <a:pt x="599778" y="3538536"/>
                </a:cubicBezTo>
                <a:cubicBezTo>
                  <a:pt x="599778" y="3526729"/>
                  <a:pt x="601688" y="3515418"/>
                  <a:pt x="605507" y="3504603"/>
                </a:cubicBezTo>
                <a:cubicBezTo>
                  <a:pt x="609972" y="3492052"/>
                  <a:pt x="616868" y="3479551"/>
                  <a:pt x="626195" y="3467098"/>
                </a:cubicBezTo>
                <a:close/>
                <a:moveTo>
                  <a:pt x="454893" y="3417687"/>
                </a:moveTo>
                <a:lnTo>
                  <a:pt x="543669" y="3417687"/>
                </a:lnTo>
                <a:lnTo>
                  <a:pt x="543669" y="3427361"/>
                </a:lnTo>
                <a:lnTo>
                  <a:pt x="454893" y="3427361"/>
                </a:lnTo>
                <a:close/>
                <a:moveTo>
                  <a:pt x="1928068" y="3381820"/>
                </a:moveTo>
                <a:lnTo>
                  <a:pt x="1943323" y="3381820"/>
                </a:lnTo>
                <a:lnTo>
                  <a:pt x="1943323" y="3397075"/>
                </a:lnTo>
                <a:cubicBezTo>
                  <a:pt x="1943323" y="3402681"/>
                  <a:pt x="1942331" y="3407208"/>
                  <a:pt x="1940347" y="3410655"/>
                </a:cubicBezTo>
                <a:cubicBezTo>
                  <a:pt x="1938362" y="3414103"/>
                  <a:pt x="1935212" y="3416770"/>
                  <a:pt x="1930896" y="3418655"/>
                </a:cubicBezTo>
                <a:lnTo>
                  <a:pt x="1927176" y="3412925"/>
                </a:lnTo>
                <a:cubicBezTo>
                  <a:pt x="1930003" y="3411685"/>
                  <a:pt x="1932087" y="3409862"/>
                  <a:pt x="1933426" y="3407456"/>
                </a:cubicBezTo>
                <a:cubicBezTo>
                  <a:pt x="1934766" y="3405050"/>
                  <a:pt x="1935510" y="3401589"/>
                  <a:pt x="1935659" y="3397075"/>
                </a:cubicBezTo>
                <a:lnTo>
                  <a:pt x="1928068" y="3397075"/>
                </a:lnTo>
                <a:close/>
                <a:moveTo>
                  <a:pt x="1641649" y="3357412"/>
                </a:moveTo>
                <a:cubicBezTo>
                  <a:pt x="1636787" y="3359397"/>
                  <a:pt x="1629495" y="3361083"/>
                  <a:pt x="1619771" y="3362472"/>
                </a:cubicBezTo>
                <a:cubicBezTo>
                  <a:pt x="1614265" y="3363266"/>
                  <a:pt x="1610370" y="3364159"/>
                  <a:pt x="1608088" y="3365151"/>
                </a:cubicBezTo>
                <a:cubicBezTo>
                  <a:pt x="1605806" y="3366144"/>
                  <a:pt x="1604045" y="3367595"/>
                  <a:pt x="1602805" y="3369504"/>
                </a:cubicBezTo>
                <a:cubicBezTo>
                  <a:pt x="1601564" y="3371414"/>
                  <a:pt x="1600944" y="3373535"/>
                  <a:pt x="1600944" y="3375867"/>
                </a:cubicBezTo>
                <a:cubicBezTo>
                  <a:pt x="1600944" y="3379439"/>
                  <a:pt x="1602296" y="3382415"/>
                  <a:pt x="1605000" y="3384796"/>
                </a:cubicBezTo>
                <a:cubicBezTo>
                  <a:pt x="1607704" y="3387178"/>
                  <a:pt x="1611660" y="3388368"/>
                  <a:pt x="1616869" y="3388368"/>
                </a:cubicBezTo>
                <a:cubicBezTo>
                  <a:pt x="1622028" y="3388368"/>
                  <a:pt x="1626617" y="3387240"/>
                  <a:pt x="1630636" y="3384982"/>
                </a:cubicBezTo>
                <a:cubicBezTo>
                  <a:pt x="1634654" y="3382725"/>
                  <a:pt x="1637606" y="3379637"/>
                  <a:pt x="1639491" y="3375718"/>
                </a:cubicBezTo>
                <a:cubicBezTo>
                  <a:pt x="1640929" y="3372692"/>
                  <a:pt x="1641649" y="3368227"/>
                  <a:pt x="1641649" y="3362323"/>
                </a:cubicBezTo>
                <a:close/>
                <a:moveTo>
                  <a:pt x="955849" y="3357412"/>
                </a:moveTo>
                <a:cubicBezTo>
                  <a:pt x="950987" y="3359397"/>
                  <a:pt x="943695" y="3361083"/>
                  <a:pt x="933971" y="3362472"/>
                </a:cubicBezTo>
                <a:cubicBezTo>
                  <a:pt x="928464" y="3363266"/>
                  <a:pt x="924570" y="3364159"/>
                  <a:pt x="922288" y="3365151"/>
                </a:cubicBezTo>
                <a:cubicBezTo>
                  <a:pt x="920006" y="3366144"/>
                  <a:pt x="918245" y="3367595"/>
                  <a:pt x="917005" y="3369504"/>
                </a:cubicBezTo>
                <a:cubicBezTo>
                  <a:pt x="915764" y="3371414"/>
                  <a:pt x="915144" y="3373535"/>
                  <a:pt x="915144" y="3375867"/>
                </a:cubicBezTo>
                <a:cubicBezTo>
                  <a:pt x="915144" y="3379439"/>
                  <a:pt x="916496" y="3382415"/>
                  <a:pt x="919200" y="3384796"/>
                </a:cubicBezTo>
                <a:cubicBezTo>
                  <a:pt x="921904" y="3387178"/>
                  <a:pt x="925860" y="3388368"/>
                  <a:pt x="931069" y="3388368"/>
                </a:cubicBezTo>
                <a:cubicBezTo>
                  <a:pt x="936228" y="3388368"/>
                  <a:pt x="940817" y="3387240"/>
                  <a:pt x="944836" y="3384982"/>
                </a:cubicBezTo>
                <a:cubicBezTo>
                  <a:pt x="948854" y="3382725"/>
                  <a:pt x="951806" y="3379637"/>
                  <a:pt x="953691" y="3375718"/>
                </a:cubicBezTo>
                <a:cubicBezTo>
                  <a:pt x="955129" y="3372692"/>
                  <a:pt x="955849" y="3368227"/>
                  <a:pt x="955849" y="3362323"/>
                </a:cubicBezTo>
                <a:close/>
                <a:moveTo>
                  <a:pt x="1487909" y="3327349"/>
                </a:moveTo>
                <a:cubicBezTo>
                  <a:pt x="1481956" y="3327349"/>
                  <a:pt x="1476896" y="3329767"/>
                  <a:pt x="1472729" y="3334604"/>
                </a:cubicBezTo>
                <a:cubicBezTo>
                  <a:pt x="1468562" y="3339441"/>
                  <a:pt x="1466478" y="3346622"/>
                  <a:pt x="1466478" y="3356147"/>
                </a:cubicBezTo>
                <a:cubicBezTo>
                  <a:pt x="1466478" y="3366516"/>
                  <a:pt x="1468537" y="3374081"/>
                  <a:pt x="1472655" y="3378843"/>
                </a:cubicBezTo>
                <a:cubicBezTo>
                  <a:pt x="1476772" y="3383606"/>
                  <a:pt x="1481931" y="3385987"/>
                  <a:pt x="1488133" y="3385987"/>
                </a:cubicBezTo>
                <a:cubicBezTo>
                  <a:pt x="1494284" y="3385987"/>
                  <a:pt x="1499444" y="3383618"/>
                  <a:pt x="1503611" y="3378881"/>
                </a:cubicBezTo>
                <a:cubicBezTo>
                  <a:pt x="1507778" y="3374143"/>
                  <a:pt x="1509862" y="3366714"/>
                  <a:pt x="1509862" y="3356594"/>
                </a:cubicBezTo>
                <a:cubicBezTo>
                  <a:pt x="1509862" y="3346920"/>
                  <a:pt x="1507716" y="3339627"/>
                  <a:pt x="1503425" y="3334716"/>
                </a:cubicBezTo>
                <a:cubicBezTo>
                  <a:pt x="1499133" y="3329804"/>
                  <a:pt x="1493962" y="3327349"/>
                  <a:pt x="1487909" y="3327349"/>
                </a:cubicBezTo>
                <a:close/>
                <a:moveTo>
                  <a:pt x="1404194" y="3327349"/>
                </a:moveTo>
                <a:cubicBezTo>
                  <a:pt x="1397496" y="3327349"/>
                  <a:pt x="1391940" y="3329854"/>
                  <a:pt x="1387525" y="3334865"/>
                </a:cubicBezTo>
                <a:cubicBezTo>
                  <a:pt x="1383110" y="3339875"/>
                  <a:pt x="1380902" y="3347441"/>
                  <a:pt x="1380902" y="3357561"/>
                </a:cubicBezTo>
                <a:cubicBezTo>
                  <a:pt x="1380902" y="3367681"/>
                  <a:pt x="1383110" y="3375259"/>
                  <a:pt x="1387525" y="3380294"/>
                </a:cubicBezTo>
                <a:cubicBezTo>
                  <a:pt x="1391940" y="3385330"/>
                  <a:pt x="1397496" y="3387847"/>
                  <a:pt x="1404194" y="3387847"/>
                </a:cubicBezTo>
                <a:cubicBezTo>
                  <a:pt x="1410841" y="3387847"/>
                  <a:pt x="1416373" y="3385317"/>
                  <a:pt x="1420788" y="3380257"/>
                </a:cubicBezTo>
                <a:cubicBezTo>
                  <a:pt x="1425203" y="3375197"/>
                  <a:pt x="1427411" y="3367483"/>
                  <a:pt x="1427411" y="3357114"/>
                </a:cubicBezTo>
                <a:cubicBezTo>
                  <a:pt x="1427411" y="3347341"/>
                  <a:pt x="1425191" y="3339937"/>
                  <a:pt x="1420751" y="3334902"/>
                </a:cubicBezTo>
                <a:cubicBezTo>
                  <a:pt x="1416311" y="3329867"/>
                  <a:pt x="1410792" y="3327349"/>
                  <a:pt x="1404194" y="3327349"/>
                </a:cubicBezTo>
                <a:close/>
                <a:moveTo>
                  <a:pt x="802109" y="3327349"/>
                </a:moveTo>
                <a:cubicBezTo>
                  <a:pt x="796156" y="3327349"/>
                  <a:pt x="791096" y="3329767"/>
                  <a:pt x="786929" y="3334604"/>
                </a:cubicBezTo>
                <a:cubicBezTo>
                  <a:pt x="782762" y="3339441"/>
                  <a:pt x="780678" y="3346622"/>
                  <a:pt x="780678" y="3356147"/>
                </a:cubicBezTo>
                <a:cubicBezTo>
                  <a:pt x="780678" y="3366516"/>
                  <a:pt x="782737" y="3374081"/>
                  <a:pt x="786855" y="3378843"/>
                </a:cubicBezTo>
                <a:cubicBezTo>
                  <a:pt x="790972" y="3383606"/>
                  <a:pt x="796131" y="3385987"/>
                  <a:pt x="802333" y="3385987"/>
                </a:cubicBezTo>
                <a:cubicBezTo>
                  <a:pt x="808484" y="3385987"/>
                  <a:pt x="813644" y="3383618"/>
                  <a:pt x="817811" y="3378881"/>
                </a:cubicBezTo>
                <a:cubicBezTo>
                  <a:pt x="821978" y="3374143"/>
                  <a:pt x="824062" y="3366714"/>
                  <a:pt x="824062" y="3356594"/>
                </a:cubicBezTo>
                <a:cubicBezTo>
                  <a:pt x="824062" y="3346920"/>
                  <a:pt x="821916" y="3339627"/>
                  <a:pt x="817625" y="3334716"/>
                </a:cubicBezTo>
                <a:cubicBezTo>
                  <a:pt x="813333" y="3329804"/>
                  <a:pt x="808162" y="3327349"/>
                  <a:pt x="802109" y="3327349"/>
                </a:cubicBezTo>
                <a:close/>
                <a:moveTo>
                  <a:pt x="718394" y="3327349"/>
                </a:moveTo>
                <a:cubicBezTo>
                  <a:pt x="711696" y="3327349"/>
                  <a:pt x="706140" y="3329854"/>
                  <a:pt x="701725" y="3334865"/>
                </a:cubicBezTo>
                <a:cubicBezTo>
                  <a:pt x="697310" y="3339875"/>
                  <a:pt x="695102" y="3347441"/>
                  <a:pt x="695102" y="3357561"/>
                </a:cubicBezTo>
                <a:cubicBezTo>
                  <a:pt x="695102" y="3367681"/>
                  <a:pt x="697310" y="3375259"/>
                  <a:pt x="701725" y="3380294"/>
                </a:cubicBezTo>
                <a:cubicBezTo>
                  <a:pt x="706140" y="3385330"/>
                  <a:pt x="711696" y="3387847"/>
                  <a:pt x="718394" y="3387847"/>
                </a:cubicBezTo>
                <a:cubicBezTo>
                  <a:pt x="725041" y="3387847"/>
                  <a:pt x="730573" y="3385317"/>
                  <a:pt x="734988" y="3380257"/>
                </a:cubicBezTo>
                <a:cubicBezTo>
                  <a:pt x="739403" y="3375197"/>
                  <a:pt x="741611" y="3367483"/>
                  <a:pt x="741611" y="3357114"/>
                </a:cubicBezTo>
                <a:cubicBezTo>
                  <a:pt x="741611" y="3347341"/>
                  <a:pt x="739391" y="3339937"/>
                  <a:pt x="734951" y="3334902"/>
                </a:cubicBezTo>
                <a:cubicBezTo>
                  <a:pt x="730511" y="3329867"/>
                  <a:pt x="724992" y="3327349"/>
                  <a:pt x="718394" y="3327349"/>
                </a:cubicBezTo>
                <a:close/>
                <a:moveTo>
                  <a:pt x="1272630" y="3326753"/>
                </a:moveTo>
                <a:cubicBezTo>
                  <a:pt x="1266924" y="3326753"/>
                  <a:pt x="1261877" y="3329420"/>
                  <a:pt x="1257486" y="3334753"/>
                </a:cubicBezTo>
                <a:cubicBezTo>
                  <a:pt x="1253096" y="3340086"/>
                  <a:pt x="1250901" y="3347838"/>
                  <a:pt x="1250901" y="3358007"/>
                </a:cubicBezTo>
                <a:cubicBezTo>
                  <a:pt x="1250901" y="3368177"/>
                  <a:pt x="1252959" y="3375693"/>
                  <a:pt x="1257077" y="3380555"/>
                </a:cubicBezTo>
                <a:cubicBezTo>
                  <a:pt x="1261194" y="3385417"/>
                  <a:pt x="1266180" y="3387847"/>
                  <a:pt x="1272034" y="3387847"/>
                </a:cubicBezTo>
                <a:cubicBezTo>
                  <a:pt x="1277987" y="3387847"/>
                  <a:pt x="1283085" y="3385330"/>
                  <a:pt x="1287326" y="3380294"/>
                </a:cubicBezTo>
                <a:cubicBezTo>
                  <a:pt x="1291568" y="3375259"/>
                  <a:pt x="1293689" y="3367458"/>
                  <a:pt x="1293689" y="3356891"/>
                </a:cubicBezTo>
                <a:cubicBezTo>
                  <a:pt x="1293689" y="3346821"/>
                  <a:pt x="1291617" y="3339280"/>
                  <a:pt x="1287475" y="3334269"/>
                </a:cubicBezTo>
                <a:cubicBezTo>
                  <a:pt x="1283333" y="3329259"/>
                  <a:pt x="1278384" y="3326753"/>
                  <a:pt x="1272630" y="3326753"/>
                </a:cubicBezTo>
                <a:close/>
                <a:moveTo>
                  <a:pt x="586830" y="3326753"/>
                </a:moveTo>
                <a:cubicBezTo>
                  <a:pt x="581124" y="3326753"/>
                  <a:pt x="576077" y="3329420"/>
                  <a:pt x="571686" y="3334753"/>
                </a:cubicBezTo>
                <a:cubicBezTo>
                  <a:pt x="567296" y="3340086"/>
                  <a:pt x="565101" y="3347838"/>
                  <a:pt x="565101" y="3358007"/>
                </a:cubicBezTo>
                <a:cubicBezTo>
                  <a:pt x="565101" y="3368177"/>
                  <a:pt x="567159" y="3375693"/>
                  <a:pt x="571277" y="3380555"/>
                </a:cubicBezTo>
                <a:cubicBezTo>
                  <a:pt x="575395" y="3385417"/>
                  <a:pt x="580380" y="3387847"/>
                  <a:pt x="586234" y="3387847"/>
                </a:cubicBezTo>
                <a:cubicBezTo>
                  <a:pt x="592187" y="3387847"/>
                  <a:pt x="597285" y="3385330"/>
                  <a:pt x="601526" y="3380294"/>
                </a:cubicBezTo>
                <a:cubicBezTo>
                  <a:pt x="605768" y="3375259"/>
                  <a:pt x="607889" y="3367458"/>
                  <a:pt x="607889" y="3356891"/>
                </a:cubicBezTo>
                <a:cubicBezTo>
                  <a:pt x="607889" y="3346821"/>
                  <a:pt x="605818" y="3339280"/>
                  <a:pt x="601675" y="3334269"/>
                </a:cubicBezTo>
                <a:cubicBezTo>
                  <a:pt x="597533" y="3329259"/>
                  <a:pt x="592584" y="3326753"/>
                  <a:pt x="586830" y="3326753"/>
                </a:cubicBezTo>
                <a:close/>
                <a:moveTo>
                  <a:pt x="215355" y="3326753"/>
                </a:moveTo>
                <a:cubicBezTo>
                  <a:pt x="209649" y="3326753"/>
                  <a:pt x="204602" y="3329420"/>
                  <a:pt x="200211" y="3334753"/>
                </a:cubicBezTo>
                <a:cubicBezTo>
                  <a:pt x="195821" y="3340086"/>
                  <a:pt x="193626" y="3347838"/>
                  <a:pt x="193626" y="3358007"/>
                </a:cubicBezTo>
                <a:cubicBezTo>
                  <a:pt x="193626" y="3368177"/>
                  <a:pt x="195684" y="3375693"/>
                  <a:pt x="199802" y="3380555"/>
                </a:cubicBezTo>
                <a:cubicBezTo>
                  <a:pt x="203920" y="3385417"/>
                  <a:pt x="208905" y="3387847"/>
                  <a:pt x="214759" y="3387847"/>
                </a:cubicBezTo>
                <a:cubicBezTo>
                  <a:pt x="220712" y="3387847"/>
                  <a:pt x="225810" y="3385330"/>
                  <a:pt x="230051" y="3380294"/>
                </a:cubicBezTo>
                <a:cubicBezTo>
                  <a:pt x="234293" y="3375259"/>
                  <a:pt x="236414" y="3367458"/>
                  <a:pt x="236414" y="3356891"/>
                </a:cubicBezTo>
                <a:cubicBezTo>
                  <a:pt x="236414" y="3346821"/>
                  <a:pt x="234343" y="3339280"/>
                  <a:pt x="230200" y="3334269"/>
                </a:cubicBezTo>
                <a:cubicBezTo>
                  <a:pt x="226058" y="3329259"/>
                  <a:pt x="221109" y="3326753"/>
                  <a:pt x="215355" y="3326753"/>
                </a:cubicBezTo>
                <a:close/>
                <a:moveTo>
                  <a:pt x="1928068" y="3318047"/>
                </a:moveTo>
                <a:lnTo>
                  <a:pt x="1943323" y="3318047"/>
                </a:lnTo>
                <a:lnTo>
                  <a:pt x="1943323" y="3333302"/>
                </a:lnTo>
                <a:lnTo>
                  <a:pt x="1928068" y="3333302"/>
                </a:lnTo>
                <a:close/>
                <a:moveTo>
                  <a:pt x="314921" y="3318047"/>
                </a:moveTo>
                <a:lnTo>
                  <a:pt x="328315" y="3318047"/>
                </a:lnTo>
                <a:lnTo>
                  <a:pt x="328315" y="3397075"/>
                </a:lnTo>
                <a:lnTo>
                  <a:pt x="314921" y="3397075"/>
                </a:lnTo>
                <a:close/>
                <a:moveTo>
                  <a:pt x="1826717" y="3316261"/>
                </a:moveTo>
                <a:cubicBezTo>
                  <a:pt x="1832918" y="3316261"/>
                  <a:pt x="1838362" y="3317154"/>
                  <a:pt x="1843051" y="3318940"/>
                </a:cubicBezTo>
                <a:cubicBezTo>
                  <a:pt x="1847739" y="3320726"/>
                  <a:pt x="1851199" y="3323144"/>
                  <a:pt x="1853431" y="3326195"/>
                </a:cubicBezTo>
                <a:cubicBezTo>
                  <a:pt x="1855664" y="3329246"/>
                  <a:pt x="1857202" y="3333327"/>
                  <a:pt x="1858045" y="3338436"/>
                </a:cubicBezTo>
                <a:lnTo>
                  <a:pt x="1844948" y="3340222"/>
                </a:lnTo>
                <a:cubicBezTo>
                  <a:pt x="1844353" y="3336155"/>
                  <a:pt x="1842629" y="3332980"/>
                  <a:pt x="1839776" y="3330697"/>
                </a:cubicBezTo>
                <a:cubicBezTo>
                  <a:pt x="1836924" y="3328416"/>
                  <a:pt x="1832893" y="3327274"/>
                  <a:pt x="1827684" y="3327274"/>
                </a:cubicBezTo>
                <a:cubicBezTo>
                  <a:pt x="1821532" y="3327274"/>
                  <a:pt x="1817142" y="3328291"/>
                  <a:pt x="1814513" y="3330325"/>
                </a:cubicBezTo>
                <a:cubicBezTo>
                  <a:pt x="1811883" y="3332360"/>
                  <a:pt x="1810569" y="3334741"/>
                  <a:pt x="1810569" y="3337469"/>
                </a:cubicBezTo>
                <a:cubicBezTo>
                  <a:pt x="1810569" y="3339206"/>
                  <a:pt x="1811114" y="3340768"/>
                  <a:pt x="1812206" y="3342157"/>
                </a:cubicBezTo>
                <a:cubicBezTo>
                  <a:pt x="1813297" y="3343596"/>
                  <a:pt x="1815009" y="3344787"/>
                  <a:pt x="1817340" y="3345729"/>
                </a:cubicBezTo>
                <a:cubicBezTo>
                  <a:pt x="1818680" y="3346225"/>
                  <a:pt x="1822624" y="3347366"/>
                  <a:pt x="1829172" y="3349152"/>
                </a:cubicBezTo>
                <a:cubicBezTo>
                  <a:pt x="1838648" y="3351682"/>
                  <a:pt x="1845258" y="3353754"/>
                  <a:pt x="1849004" y="3355366"/>
                </a:cubicBezTo>
                <a:cubicBezTo>
                  <a:pt x="1852749" y="3356978"/>
                  <a:pt x="1855688" y="3359322"/>
                  <a:pt x="1857822" y="3362398"/>
                </a:cubicBezTo>
                <a:cubicBezTo>
                  <a:pt x="1859955" y="3365474"/>
                  <a:pt x="1861022" y="3369294"/>
                  <a:pt x="1861022" y="3373858"/>
                </a:cubicBezTo>
                <a:cubicBezTo>
                  <a:pt x="1861022" y="3378322"/>
                  <a:pt x="1859719" y="3382527"/>
                  <a:pt x="1857115" y="3386471"/>
                </a:cubicBezTo>
                <a:cubicBezTo>
                  <a:pt x="1854510" y="3390415"/>
                  <a:pt x="1850752" y="3393466"/>
                  <a:pt x="1845841" y="3395624"/>
                </a:cubicBezTo>
                <a:cubicBezTo>
                  <a:pt x="1840930" y="3397782"/>
                  <a:pt x="1835373" y="3398861"/>
                  <a:pt x="1829172" y="3398861"/>
                </a:cubicBezTo>
                <a:cubicBezTo>
                  <a:pt x="1818903" y="3398861"/>
                  <a:pt x="1811077" y="3396728"/>
                  <a:pt x="1805695" y="3392461"/>
                </a:cubicBezTo>
                <a:cubicBezTo>
                  <a:pt x="1800312" y="3388195"/>
                  <a:pt x="1796877" y="3381870"/>
                  <a:pt x="1795388" y="3373486"/>
                </a:cubicBezTo>
                <a:lnTo>
                  <a:pt x="1808634" y="3371402"/>
                </a:lnTo>
                <a:cubicBezTo>
                  <a:pt x="1809378" y="3376710"/>
                  <a:pt x="1811449" y="3380778"/>
                  <a:pt x="1814848" y="3383606"/>
                </a:cubicBezTo>
                <a:cubicBezTo>
                  <a:pt x="1818246" y="3386434"/>
                  <a:pt x="1822996" y="3387847"/>
                  <a:pt x="1829098" y="3387847"/>
                </a:cubicBezTo>
                <a:cubicBezTo>
                  <a:pt x="1835249" y="3387847"/>
                  <a:pt x="1839814" y="3386595"/>
                  <a:pt x="1842790" y="3384090"/>
                </a:cubicBezTo>
                <a:cubicBezTo>
                  <a:pt x="1845767" y="3381584"/>
                  <a:pt x="1847255" y="3378645"/>
                  <a:pt x="1847255" y="3375271"/>
                </a:cubicBezTo>
                <a:cubicBezTo>
                  <a:pt x="1847255" y="3372245"/>
                  <a:pt x="1845940" y="3369864"/>
                  <a:pt x="1843311" y="3368128"/>
                </a:cubicBezTo>
                <a:cubicBezTo>
                  <a:pt x="1841475" y="3366937"/>
                  <a:pt x="1836911" y="3365424"/>
                  <a:pt x="1829619" y="3363588"/>
                </a:cubicBezTo>
                <a:cubicBezTo>
                  <a:pt x="1819796" y="3361108"/>
                  <a:pt x="1812987" y="3358963"/>
                  <a:pt x="1809192" y="3357152"/>
                </a:cubicBezTo>
                <a:cubicBezTo>
                  <a:pt x="1805397" y="3355341"/>
                  <a:pt x="1802520" y="3352836"/>
                  <a:pt x="1800560" y="3349636"/>
                </a:cubicBezTo>
                <a:cubicBezTo>
                  <a:pt x="1798600" y="3346436"/>
                  <a:pt x="1797621" y="3342901"/>
                  <a:pt x="1797621" y="3339032"/>
                </a:cubicBezTo>
                <a:cubicBezTo>
                  <a:pt x="1797621" y="3335510"/>
                  <a:pt x="1798427" y="3332248"/>
                  <a:pt x="1800039" y="3329246"/>
                </a:cubicBezTo>
                <a:cubicBezTo>
                  <a:pt x="1801651" y="3326245"/>
                  <a:pt x="1803847" y="3323752"/>
                  <a:pt x="1806625" y="3321768"/>
                </a:cubicBezTo>
                <a:cubicBezTo>
                  <a:pt x="1808708" y="3320230"/>
                  <a:pt x="1811549" y="3318928"/>
                  <a:pt x="1815145" y="3317861"/>
                </a:cubicBezTo>
                <a:cubicBezTo>
                  <a:pt x="1818742" y="3316794"/>
                  <a:pt x="1822599" y="3316261"/>
                  <a:pt x="1826717" y="3316261"/>
                </a:cubicBezTo>
                <a:close/>
                <a:moveTo>
                  <a:pt x="1712863" y="3316261"/>
                </a:moveTo>
                <a:cubicBezTo>
                  <a:pt x="1718717" y="3316261"/>
                  <a:pt x="1723517" y="3317477"/>
                  <a:pt x="1727262" y="3319907"/>
                </a:cubicBezTo>
                <a:cubicBezTo>
                  <a:pt x="1731008" y="3322338"/>
                  <a:pt x="1733649" y="3325737"/>
                  <a:pt x="1735187" y="3330102"/>
                </a:cubicBezTo>
                <a:cubicBezTo>
                  <a:pt x="1741438" y="3320875"/>
                  <a:pt x="1749574" y="3316261"/>
                  <a:pt x="1759595" y="3316261"/>
                </a:cubicBezTo>
                <a:cubicBezTo>
                  <a:pt x="1767433" y="3316261"/>
                  <a:pt x="1773461" y="3318432"/>
                  <a:pt x="1777678" y="3322772"/>
                </a:cubicBezTo>
                <a:cubicBezTo>
                  <a:pt x="1781895" y="3327113"/>
                  <a:pt x="1784003" y="3333798"/>
                  <a:pt x="1784003" y="3342827"/>
                </a:cubicBezTo>
                <a:lnTo>
                  <a:pt x="1784003" y="3397075"/>
                </a:lnTo>
                <a:lnTo>
                  <a:pt x="1770683" y="3397075"/>
                </a:lnTo>
                <a:lnTo>
                  <a:pt x="1770683" y="3347292"/>
                </a:lnTo>
                <a:cubicBezTo>
                  <a:pt x="1770683" y="3341934"/>
                  <a:pt x="1770249" y="3338077"/>
                  <a:pt x="1769381" y="3335720"/>
                </a:cubicBezTo>
                <a:cubicBezTo>
                  <a:pt x="1768512" y="3333364"/>
                  <a:pt x="1766937" y="3331467"/>
                  <a:pt x="1764655" y="3330028"/>
                </a:cubicBezTo>
                <a:cubicBezTo>
                  <a:pt x="1762373" y="3328589"/>
                  <a:pt x="1759694" y="3327870"/>
                  <a:pt x="1756619" y="3327870"/>
                </a:cubicBezTo>
                <a:cubicBezTo>
                  <a:pt x="1751062" y="3327870"/>
                  <a:pt x="1746449" y="3329718"/>
                  <a:pt x="1742778" y="3333414"/>
                </a:cubicBezTo>
                <a:cubicBezTo>
                  <a:pt x="1739106" y="3337110"/>
                  <a:pt x="1737271" y="3343025"/>
                  <a:pt x="1737271" y="3351161"/>
                </a:cubicBezTo>
                <a:lnTo>
                  <a:pt x="1737271" y="3397075"/>
                </a:lnTo>
                <a:lnTo>
                  <a:pt x="1723876" y="3397075"/>
                </a:lnTo>
                <a:lnTo>
                  <a:pt x="1723876" y="3345729"/>
                </a:lnTo>
                <a:cubicBezTo>
                  <a:pt x="1723876" y="3339776"/>
                  <a:pt x="1722785" y="3335311"/>
                  <a:pt x="1720602" y="3332335"/>
                </a:cubicBezTo>
                <a:cubicBezTo>
                  <a:pt x="1718419" y="3329358"/>
                  <a:pt x="1714847" y="3327870"/>
                  <a:pt x="1709887" y="3327870"/>
                </a:cubicBezTo>
                <a:cubicBezTo>
                  <a:pt x="1706116" y="3327870"/>
                  <a:pt x="1702631" y="3328862"/>
                  <a:pt x="1699431" y="3330846"/>
                </a:cubicBezTo>
                <a:cubicBezTo>
                  <a:pt x="1696232" y="3332831"/>
                  <a:pt x="1693912" y="3335733"/>
                  <a:pt x="1692474" y="3339553"/>
                </a:cubicBezTo>
                <a:cubicBezTo>
                  <a:pt x="1691035" y="3343373"/>
                  <a:pt x="1690316" y="3348879"/>
                  <a:pt x="1690316" y="3356073"/>
                </a:cubicBezTo>
                <a:lnTo>
                  <a:pt x="1690316" y="3397075"/>
                </a:lnTo>
                <a:lnTo>
                  <a:pt x="1676921" y="3397075"/>
                </a:lnTo>
                <a:lnTo>
                  <a:pt x="1676921" y="3318047"/>
                </a:lnTo>
                <a:lnTo>
                  <a:pt x="1688902" y="3318047"/>
                </a:lnTo>
                <a:lnTo>
                  <a:pt x="1688902" y="3329135"/>
                </a:lnTo>
                <a:cubicBezTo>
                  <a:pt x="1691382" y="3325265"/>
                  <a:pt x="1694681" y="3322152"/>
                  <a:pt x="1698799" y="3319796"/>
                </a:cubicBezTo>
                <a:cubicBezTo>
                  <a:pt x="1702916" y="3317440"/>
                  <a:pt x="1707604" y="3316261"/>
                  <a:pt x="1712863" y="3316261"/>
                </a:cubicBezTo>
                <a:close/>
                <a:moveTo>
                  <a:pt x="1624608" y="3316261"/>
                </a:moveTo>
                <a:cubicBezTo>
                  <a:pt x="1631355" y="3316261"/>
                  <a:pt x="1636837" y="3317055"/>
                  <a:pt x="1641054" y="3318642"/>
                </a:cubicBezTo>
                <a:cubicBezTo>
                  <a:pt x="1645270" y="3320230"/>
                  <a:pt x="1648371" y="3322227"/>
                  <a:pt x="1650355" y="3324633"/>
                </a:cubicBezTo>
                <a:cubicBezTo>
                  <a:pt x="1652340" y="3327039"/>
                  <a:pt x="1653729" y="3330077"/>
                  <a:pt x="1654523" y="3333748"/>
                </a:cubicBezTo>
                <a:cubicBezTo>
                  <a:pt x="1654969" y="3336031"/>
                  <a:pt x="1655192" y="3340148"/>
                  <a:pt x="1655192" y="3346101"/>
                </a:cubicBezTo>
                <a:lnTo>
                  <a:pt x="1655192" y="3363961"/>
                </a:lnTo>
                <a:cubicBezTo>
                  <a:pt x="1655192" y="3376413"/>
                  <a:pt x="1655477" y="3384288"/>
                  <a:pt x="1656048" y="3387587"/>
                </a:cubicBezTo>
                <a:cubicBezTo>
                  <a:pt x="1656618" y="3390886"/>
                  <a:pt x="1657747" y="3394049"/>
                  <a:pt x="1659434" y="3397075"/>
                </a:cubicBezTo>
                <a:lnTo>
                  <a:pt x="1645444" y="3397075"/>
                </a:lnTo>
                <a:cubicBezTo>
                  <a:pt x="1644055" y="3394297"/>
                  <a:pt x="1643162" y="3391047"/>
                  <a:pt x="1642765" y="3387327"/>
                </a:cubicBezTo>
                <a:cubicBezTo>
                  <a:pt x="1637804" y="3391543"/>
                  <a:pt x="1633029" y="3394520"/>
                  <a:pt x="1628440" y="3396256"/>
                </a:cubicBezTo>
                <a:cubicBezTo>
                  <a:pt x="1623851" y="3397993"/>
                  <a:pt x="1618928" y="3398861"/>
                  <a:pt x="1613669" y="3398861"/>
                </a:cubicBezTo>
                <a:cubicBezTo>
                  <a:pt x="1604987" y="3398861"/>
                  <a:pt x="1598315" y="3396740"/>
                  <a:pt x="1593652" y="3392498"/>
                </a:cubicBezTo>
                <a:cubicBezTo>
                  <a:pt x="1588988" y="3388257"/>
                  <a:pt x="1586657" y="3382837"/>
                  <a:pt x="1586657" y="3376239"/>
                </a:cubicBezTo>
                <a:cubicBezTo>
                  <a:pt x="1586657" y="3372369"/>
                  <a:pt x="1587537" y="3368835"/>
                  <a:pt x="1589299" y="3365635"/>
                </a:cubicBezTo>
                <a:cubicBezTo>
                  <a:pt x="1591060" y="3362435"/>
                  <a:pt x="1593367" y="3359868"/>
                  <a:pt x="1596219" y="3357933"/>
                </a:cubicBezTo>
                <a:cubicBezTo>
                  <a:pt x="1599072" y="3355998"/>
                  <a:pt x="1602284" y="3354535"/>
                  <a:pt x="1605856" y="3353543"/>
                </a:cubicBezTo>
                <a:cubicBezTo>
                  <a:pt x="1608485" y="3352848"/>
                  <a:pt x="1612454" y="3352178"/>
                  <a:pt x="1617762" y="3351533"/>
                </a:cubicBezTo>
                <a:cubicBezTo>
                  <a:pt x="1628577" y="3350244"/>
                  <a:pt x="1636539" y="3348706"/>
                  <a:pt x="1641649" y="3346920"/>
                </a:cubicBezTo>
                <a:cubicBezTo>
                  <a:pt x="1641698" y="3345084"/>
                  <a:pt x="1641723" y="3343918"/>
                  <a:pt x="1641723" y="3343422"/>
                </a:cubicBezTo>
                <a:cubicBezTo>
                  <a:pt x="1641723" y="3337965"/>
                  <a:pt x="1640458" y="3334120"/>
                  <a:pt x="1637928" y="3331888"/>
                </a:cubicBezTo>
                <a:cubicBezTo>
                  <a:pt x="1634505" y="3328862"/>
                  <a:pt x="1629420" y="3327349"/>
                  <a:pt x="1622673" y="3327349"/>
                </a:cubicBezTo>
                <a:cubicBezTo>
                  <a:pt x="1616373" y="3327349"/>
                  <a:pt x="1611722" y="3328453"/>
                  <a:pt x="1608721" y="3330660"/>
                </a:cubicBezTo>
                <a:cubicBezTo>
                  <a:pt x="1605719" y="3332868"/>
                  <a:pt x="1603499" y="3336775"/>
                  <a:pt x="1602061" y="3342380"/>
                </a:cubicBezTo>
                <a:lnTo>
                  <a:pt x="1588964" y="3340594"/>
                </a:lnTo>
                <a:cubicBezTo>
                  <a:pt x="1590154" y="3334989"/>
                  <a:pt x="1592114" y="3330462"/>
                  <a:pt x="1594842" y="3327014"/>
                </a:cubicBezTo>
                <a:cubicBezTo>
                  <a:pt x="1597571" y="3323566"/>
                  <a:pt x="1601515" y="3320912"/>
                  <a:pt x="1606674" y="3319052"/>
                </a:cubicBezTo>
                <a:cubicBezTo>
                  <a:pt x="1611834" y="3317191"/>
                  <a:pt x="1617812" y="3316261"/>
                  <a:pt x="1624608" y="3316261"/>
                </a:cubicBezTo>
                <a:close/>
                <a:moveTo>
                  <a:pt x="1572593" y="3316261"/>
                </a:moveTo>
                <a:cubicBezTo>
                  <a:pt x="1577107" y="3316261"/>
                  <a:pt x="1581696" y="3317700"/>
                  <a:pt x="1586359" y="3320577"/>
                </a:cubicBezTo>
                <a:lnTo>
                  <a:pt x="1581746" y="3333004"/>
                </a:lnTo>
                <a:cubicBezTo>
                  <a:pt x="1578471" y="3331069"/>
                  <a:pt x="1575197" y="3330102"/>
                  <a:pt x="1571923" y="3330102"/>
                </a:cubicBezTo>
                <a:cubicBezTo>
                  <a:pt x="1568996" y="3330102"/>
                  <a:pt x="1566367" y="3330983"/>
                  <a:pt x="1564035" y="3332744"/>
                </a:cubicBezTo>
                <a:cubicBezTo>
                  <a:pt x="1561703" y="3334505"/>
                  <a:pt x="1560041" y="3336948"/>
                  <a:pt x="1559049" y="3340074"/>
                </a:cubicBezTo>
                <a:cubicBezTo>
                  <a:pt x="1557561" y="3344836"/>
                  <a:pt x="1556817" y="3350045"/>
                  <a:pt x="1556817" y="3355701"/>
                </a:cubicBezTo>
                <a:lnTo>
                  <a:pt x="1556817" y="3397075"/>
                </a:lnTo>
                <a:lnTo>
                  <a:pt x="1543422" y="3397075"/>
                </a:lnTo>
                <a:lnTo>
                  <a:pt x="1543422" y="3318047"/>
                </a:lnTo>
                <a:lnTo>
                  <a:pt x="1555477" y="3318047"/>
                </a:lnTo>
                <a:lnTo>
                  <a:pt x="1555477" y="3330028"/>
                </a:lnTo>
                <a:cubicBezTo>
                  <a:pt x="1558553" y="3324422"/>
                  <a:pt x="1561393" y="3320726"/>
                  <a:pt x="1563998" y="3318940"/>
                </a:cubicBezTo>
                <a:cubicBezTo>
                  <a:pt x="1566602" y="3317154"/>
                  <a:pt x="1569467" y="3316261"/>
                  <a:pt x="1572593" y="3316261"/>
                </a:cubicBezTo>
                <a:close/>
                <a:moveTo>
                  <a:pt x="1486942" y="3316261"/>
                </a:moveTo>
                <a:cubicBezTo>
                  <a:pt x="1496269" y="3316261"/>
                  <a:pt x="1503958" y="3320031"/>
                  <a:pt x="1510010" y="3327572"/>
                </a:cubicBezTo>
                <a:lnTo>
                  <a:pt x="1510010" y="3318047"/>
                </a:lnTo>
                <a:lnTo>
                  <a:pt x="1522363" y="3318047"/>
                </a:lnTo>
                <a:lnTo>
                  <a:pt x="1522363" y="3386359"/>
                </a:lnTo>
                <a:cubicBezTo>
                  <a:pt x="1522363" y="3398662"/>
                  <a:pt x="1521110" y="3407381"/>
                  <a:pt x="1518605" y="3412516"/>
                </a:cubicBezTo>
                <a:cubicBezTo>
                  <a:pt x="1516100" y="3417650"/>
                  <a:pt x="1512131" y="3421706"/>
                  <a:pt x="1506699" y="3424682"/>
                </a:cubicBezTo>
                <a:cubicBezTo>
                  <a:pt x="1501267" y="3427659"/>
                  <a:pt x="1494582" y="3429147"/>
                  <a:pt x="1486644" y="3429147"/>
                </a:cubicBezTo>
                <a:cubicBezTo>
                  <a:pt x="1477219" y="3429147"/>
                  <a:pt x="1469604" y="3427026"/>
                  <a:pt x="1463799" y="3422785"/>
                </a:cubicBezTo>
                <a:cubicBezTo>
                  <a:pt x="1457995" y="3418543"/>
                  <a:pt x="1455192" y="3412156"/>
                  <a:pt x="1455390" y="3403623"/>
                </a:cubicBezTo>
                <a:lnTo>
                  <a:pt x="1468413" y="3405558"/>
                </a:lnTo>
                <a:cubicBezTo>
                  <a:pt x="1468959" y="3409576"/>
                  <a:pt x="1470472" y="3412503"/>
                  <a:pt x="1472952" y="3414339"/>
                </a:cubicBezTo>
                <a:cubicBezTo>
                  <a:pt x="1476276" y="3416819"/>
                  <a:pt x="1480815" y="3418060"/>
                  <a:pt x="1486570" y="3418060"/>
                </a:cubicBezTo>
                <a:cubicBezTo>
                  <a:pt x="1492771" y="3418060"/>
                  <a:pt x="1497558" y="3416819"/>
                  <a:pt x="1500932" y="3414339"/>
                </a:cubicBezTo>
                <a:cubicBezTo>
                  <a:pt x="1504305" y="3411858"/>
                  <a:pt x="1506587" y="3408386"/>
                  <a:pt x="1507778" y="3403921"/>
                </a:cubicBezTo>
                <a:cubicBezTo>
                  <a:pt x="1508472" y="3401193"/>
                  <a:pt x="1508795" y="3395463"/>
                  <a:pt x="1508745" y="3386731"/>
                </a:cubicBezTo>
                <a:cubicBezTo>
                  <a:pt x="1502891" y="3393627"/>
                  <a:pt x="1495599" y="3397075"/>
                  <a:pt x="1486868" y="3397075"/>
                </a:cubicBezTo>
                <a:cubicBezTo>
                  <a:pt x="1476003" y="3397075"/>
                  <a:pt x="1467594" y="3393156"/>
                  <a:pt x="1461641" y="3385317"/>
                </a:cubicBezTo>
                <a:cubicBezTo>
                  <a:pt x="1455688" y="3377479"/>
                  <a:pt x="1452712" y="3368078"/>
                  <a:pt x="1452712" y="3357114"/>
                </a:cubicBezTo>
                <a:cubicBezTo>
                  <a:pt x="1452712" y="3349574"/>
                  <a:pt x="1454076" y="3342616"/>
                  <a:pt x="1456804" y="3336241"/>
                </a:cubicBezTo>
                <a:cubicBezTo>
                  <a:pt x="1459533" y="3329867"/>
                  <a:pt x="1463489" y="3324943"/>
                  <a:pt x="1468673" y="3321470"/>
                </a:cubicBezTo>
                <a:cubicBezTo>
                  <a:pt x="1473858" y="3317998"/>
                  <a:pt x="1479947" y="3316261"/>
                  <a:pt x="1486942" y="3316261"/>
                </a:cubicBezTo>
                <a:close/>
                <a:moveTo>
                  <a:pt x="1404194" y="3316261"/>
                </a:moveTo>
                <a:cubicBezTo>
                  <a:pt x="1415058" y="3316261"/>
                  <a:pt x="1423938" y="3319821"/>
                  <a:pt x="1430834" y="3326940"/>
                </a:cubicBezTo>
                <a:cubicBezTo>
                  <a:pt x="1437729" y="3334059"/>
                  <a:pt x="1441177" y="3343894"/>
                  <a:pt x="1441177" y="3356445"/>
                </a:cubicBezTo>
                <a:cubicBezTo>
                  <a:pt x="1441177" y="3366615"/>
                  <a:pt x="1439652" y="3374614"/>
                  <a:pt x="1436601" y="3380443"/>
                </a:cubicBezTo>
                <a:cubicBezTo>
                  <a:pt x="1433550" y="3386273"/>
                  <a:pt x="1429110" y="3390799"/>
                  <a:pt x="1423281" y="3394024"/>
                </a:cubicBezTo>
                <a:cubicBezTo>
                  <a:pt x="1417452" y="3397249"/>
                  <a:pt x="1411089" y="3398861"/>
                  <a:pt x="1404194" y="3398861"/>
                </a:cubicBezTo>
                <a:cubicBezTo>
                  <a:pt x="1393131" y="3398861"/>
                  <a:pt x="1384189" y="3395314"/>
                  <a:pt x="1377367" y="3388219"/>
                </a:cubicBezTo>
                <a:cubicBezTo>
                  <a:pt x="1370546" y="3381125"/>
                  <a:pt x="1367135" y="3370906"/>
                  <a:pt x="1367135" y="3357561"/>
                </a:cubicBezTo>
                <a:cubicBezTo>
                  <a:pt x="1367135" y="3342926"/>
                  <a:pt x="1371203" y="3332087"/>
                  <a:pt x="1379339" y="3325042"/>
                </a:cubicBezTo>
                <a:cubicBezTo>
                  <a:pt x="1386136" y="3319188"/>
                  <a:pt x="1394421" y="3316261"/>
                  <a:pt x="1404194" y="3316261"/>
                </a:cubicBezTo>
                <a:close/>
                <a:moveTo>
                  <a:pt x="1353518" y="3316261"/>
                </a:moveTo>
                <a:cubicBezTo>
                  <a:pt x="1358032" y="3316261"/>
                  <a:pt x="1362621" y="3317700"/>
                  <a:pt x="1367284" y="3320577"/>
                </a:cubicBezTo>
                <a:lnTo>
                  <a:pt x="1362671" y="3333004"/>
                </a:lnTo>
                <a:cubicBezTo>
                  <a:pt x="1359396" y="3331069"/>
                  <a:pt x="1356122" y="3330102"/>
                  <a:pt x="1352848" y="3330102"/>
                </a:cubicBezTo>
                <a:cubicBezTo>
                  <a:pt x="1349921" y="3330102"/>
                  <a:pt x="1347292" y="3330983"/>
                  <a:pt x="1344960" y="3332744"/>
                </a:cubicBezTo>
                <a:cubicBezTo>
                  <a:pt x="1342628" y="3334505"/>
                  <a:pt x="1340966" y="3336948"/>
                  <a:pt x="1339974" y="3340074"/>
                </a:cubicBezTo>
                <a:cubicBezTo>
                  <a:pt x="1338486" y="3344836"/>
                  <a:pt x="1337742" y="3350045"/>
                  <a:pt x="1337742" y="3355701"/>
                </a:cubicBezTo>
                <a:lnTo>
                  <a:pt x="1337742" y="3397075"/>
                </a:lnTo>
                <a:lnTo>
                  <a:pt x="1324347" y="3397075"/>
                </a:lnTo>
                <a:lnTo>
                  <a:pt x="1324347" y="3318047"/>
                </a:lnTo>
                <a:lnTo>
                  <a:pt x="1336402" y="3318047"/>
                </a:lnTo>
                <a:lnTo>
                  <a:pt x="1336402" y="3330028"/>
                </a:lnTo>
                <a:cubicBezTo>
                  <a:pt x="1339478" y="3324422"/>
                  <a:pt x="1342318" y="3320726"/>
                  <a:pt x="1344923" y="3318940"/>
                </a:cubicBezTo>
                <a:cubicBezTo>
                  <a:pt x="1347527" y="3317154"/>
                  <a:pt x="1350392" y="3316261"/>
                  <a:pt x="1353518" y="3316261"/>
                </a:cubicBezTo>
                <a:close/>
                <a:moveTo>
                  <a:pt x="1273895" y="3316261"/>
                </a:moveTo>
                <a:cubicBezTo>
                  <a:pt x="1280641" y="3316261"/>
                  <a:pt x="1286595" y="3317998"/>
                  <a:pt x="1291754" y="3321470"/>
                </a:cubicBezTo>
                <a:cubicBezTo>
                  <a:pt x="1296913" y="3324943"/>
                  <a:pt x="1300808" y="3329842"/>
                  <a:pt x="1303437" y="3336167"/>
                </a:cubicBezTo>
                <a:cubicBezTo>
                  <a:pt x="1306066" y="3342492"/>
                  <a:pt x="1307381" y="3349425"/>
                  <a:pt x="1307381" y="3356966"/>
                </a:cubicBezTo>
                <a:cubicBezTo>
                  <a:pt x="1307381" y="3365052"/>
                  <a:pt x="1305930" y="3372332"/>
                  <a:pt x="1303028" y="3378806"/>
                </a:cubicBezTo>
                <a:cubicBezTo>
                  <a:pt x="1300126" y="3385280"/>
                  <a:pt x="1295909" y="3390241"/>
                  <a:pt x="1290377" y="3393689"/>
                </a:cubicBezTo>
                <a:cubicBezTo>
                  <a:pt x="1284846" y="3397137"/>
                  <a:pt x="1279029" y="3398861"/>
                  <a:pt x="1272927" y="3398861"/>
                </a:cubicBezTo>
                <a:cubicBezTo>
                  <a:pt x="1268462" y="3398861"/>
                  <a:pt x="1264456" y="3397918"/>
                  <a:pt x="1260909" y="3396033"/>
                </a:cubicBezTo>
                <a:cubicBezTo>
                  <a:pt x="1257362" y="3394148"/>
                  <a:pt x="1254448" y="3391767"/>
                  <a:pt x="1252166" y="3388889"/>
                </a:cubicBezTo>
                <a:lnTo>
                  <a:pt x="1252166" y="3427361"/>
                </a:lnTo>
                <a:lnTo>
                  <a:pt x="1238771" y="3427361"/>
                </a:lnTo>
                <a:lnTo>
                  <a:pt x="1238771" y="3318047"/>
                </a:lnTo>
                <a:lnTo>
                  <a:pt x="1250975" y="3318047"/>
                </a:lnTo>
                <a:lnTo>
                  <a:pt x="1250975" y="3328316"/>
                </a:lnTo>
                <a:cubicBezTo>
                  <a:pt x="1253852" y="3324298"/>
                  <a:pt x="1257102" y="3321284"/>
                  <a:pt x="1260723" y="3319275"/>
                </a:cubicBezTo>
                <a:cubicBezTo>
                  <a:pt x="1264345" y="3317266"/>
                  <a:pt x="1268735" y="3316261"/>
                  <a:pt x="1273895" y="3316261"/>
                </a:cubicBezTo>
                <a:close/>
                <a:moveTo>
                  <a:pt x="1140917" y="3316261"/>
                </a:moveTo>
                <a:cubicBezTo>
                  <a:pt x="1147118" y="3316261"/>
                  <a:pt x="1152562" y="3317154"/>
                  <a:pt x="1157251" y="3318940"/>
                </a:cubicBezTo>
                <a:cubicBezTo>
                  <a:pt x="1161939" y="3320726"/>
                  <a:pt x="1165399" y="3323144"/>
                  <a:pt x="1167631" y="3326195"/>
                </a:cubicBezTo>
                <a:cubicBezTo>
                  <a:pt x="1169864" y="3329246"/>
                  <a:pt x="1171402" y="3333327"/>
                  <a:pt x="1172245" y="3338436"/>
                </a:cubicBezTo>
                <a:lnTo>
                  <a:pt x="1159148" y="3340222"/>
                </a:lnTo>
                <a:cubicBezTo>
                  <a:pt x="1158553" y="3336155"/>
                  <a:pt x="1156829" y="3332980"/>
                  <a:pt x="1153976" y="3330697"/>
                </a:cubicBezTo>
                <a:cubicBezTo>
                  <a:pt x="1151124" y="3328416"/>
                  <a:pt x="1147093" y="3327274"/>
                  <a:pt x="1141884" y="3327274"/>
                </a:cubicBezTo>
                <a:cubicBezTo>
                  <a:pt x="1135732" y="3327274"/>
                  <a:pt x="1131342" y="3328291"/>
                  <a:pt x="1128713" y="3330325"/>
                </a:cubicBezTo>
                <a:cubicBezTo>
                  <a:pt x="1126083" y="3332360"/>
                  <a:pt x="1124769" y="3334741"/>
                  <a:pt x="1124769" y="3337469"/>
                </a:cubicBezTo>
                <a:cubicBezTo>
                  <a:pt x="1124769" y="3339206"/>
                  <a:pt x="1125314" y="3340768"/>
                  <a:pt x="1126406" y="3342157"/>
                </a:cubicBezTo>
                <a:cubicBezTo>
                  <a:pt x="1127497" y="3343596"/>
                  <a:pt x="1129209" y="3344787"/>
                  <a:pt x="1131540" y="3345729"/>
                </a:cubicBezTo>
                <a:cubicBezTo>
                  <a:pt x="1132880" y="3346225"/>
                  <a:pt x="1136824" y="3347366"/>
                  <a:pt x="1143372" y="3349152"/>
                </a:cubicBezTo>
                <a:cubicBezTo>
                  <a:pt x="1152848" y="3351682"/>
                  <a:pt x="1159458" y="3353754"/>
                  <a:pt x="1163204" y="3355366"/>
                </a:cubicBezTo>
                <a:cubicBezTo>
                  <a:pt x="1166949" y="3356978"/>
                  <a:pt x="1169888" y="3359322"/>
                  <a:pt x="1172022" y="3362398"/>
                </a:cubicBezTo>
                <a:cubicBezTo>
                  <a:pt x="1174155" y="3365474"/>
                  <a:pt x="1175222" y="3369294"/>
                  <a:pt x="1175222" y="3373858"/>
                </a:cubicBezTo>
                <a:cubicBezTo>
                  <a:pt x="1175222" y="3378322"/>
                  <a:pt x="1173919" y="3382527"/>
                  <a:pt x="1171315" y="3386471"/>
                </a:cubicBezTo>
                <a:cubicBezTo>
                  <a:pt x="1168710" y="3390415"/>
                  <a:pt x="1164952" y="3393466"/>
                  <a:pt x="1160041" y="3395624"/>
                </a:cubicBezTo>
                <a:cubicBezTo>
                  <a:pt x="1155130" y="3397782"/>
                  <a:pt x="1149573" y="3398861"/>
                  <a:pt x="1143372" y="3398861"/>
                </a:cubicBezTo>
                <a:cubicBezTo>
                  <a:pt x="1133103" y="3398861"/>
                  <a:pt x="1125277" y="3396728"/>
                  <a:pt x="1119895" y="3392461"/>
                </a:cubicBezTo>
                <a:cubicBezTo>
                  <a:pt x="1114512" y="3388195"/>
                  <a:pt x="1111077" y="3381870"/>
                  <a:pt x="1109588" y="3373486"/>
                </a:cubicBezTo>
                <a:lnTo>
                  <a:pt x="1122834" y="3371402"/>
                </a:lnTo>
                <a:cubicBezTo>
                  <a:pt x="1123578" y="3376710"/>
                  <a:pt x="1125649" y="3380778"/>
                  <a:pt x="1129048" y="3383606"/>
                </a:cubicBezTo>
                <a:cubicBezTo>
                  <a:pt x="1132446" y="3386434"/>
                  <a:pt x="1137196" y="3387847"/>
                  <a:pt x="1143298" y="3387847"/>
                </a:cubicBezTo>
                <a:cubicBezTo>
                  <a:pt x="1149449" y="3387847"/>
                  <a:pt x="1154014" y="3386595"/>
                  <a:pt x="1156990" y="3384090"/>
                </a:cubicBezTo>
                <a:cubicBezTo>
                  <a:pt x="1159967" y="3381584"/>
                  <a:pt x="1161455" y="3378645"/>
                  <a:pt x="1161455" y="3375271"/>
                </a:cubicBezTo>
                <a:cubicBezTo>
                  <a:pt x="1161455" y="3372245"/>
                  <a:pt x="1160140" y="3369864"/>
                  <a:pt x="1157511" y="3368128"/>
                </a:cubicBezTo>
                <a:cubicBezTo>
                  <a:pt x="1155675" y="3366937"/>
                  <a:pt x="1151111" y="3365424"/>
                  <a:pt x="1143819" y="3363588"/>
                </a:cubicBezTo>
                <a:cubicBezTo>
                  <a:pt x="1133996" y="3361108"/>
                  <a:pt x="1127187" y="3358963"/>
                  <a:pt x="1123392" y="3357152"/>
                </a:cubicBezTo>
                <a:cubicBezTo>
                  <a:pt x="1119597" y="3355341"/>
                  <a:pt x="1116720" y="3352836"/>
                  <a:pt x="1114760" y="3349636"/>
                </a:cubicBezTo>
                <a:cubicBezTo>
                  <a:pt x="1112800" y="3346436"/>
                  <a:pt x="1111821" y="3342901"/>
                  <a:pt x="1111821" y="3339032"/>
                </a:cubicBezTo>
                <a:cubicBezTo>
                  <a:pt x="1111821" y="3335510"/>
                  <a:pt x="1112627" y="3332248"/>
                  <a:pt x="1114239" y="3329246"/>
                </a:cubicBezTo>
                <a:cubicBezTo>
                  <a:pt x="1115851" y="3326245"/>
                  <a:pt x="1118047" y="3323752"/>
                  <a:pt x="1120825" y="3321768"/>
                </a:cubicBezTo>
                <a:cubicBezTo>
                  <a:pt x="1122908" y="3320230"/>
                  <a:pt x="1125749" y="3318928"/>
                  <a:pt x="1129345" y="3317861"/>
                </a:cubicBezTo>
                <a:cubicBezTo>
                  <a:pt x="1132942" y="3316794"/>
                  <a:pt x="1136799" y="3316261"/>
                  <a:pt x="1140917" y="3316261"/>
                </a:cubicBezTo>
                <a:close/>
                <a:moveTo>
                  <a:pt x="1027063" y="3316261"/>
                </a:moveTo>
                <a:cubicBezTo>
                  <a:pt x="1032917" y="3316261"/>
                  <a:pt x="1037717" y="3317477"/>
                  <a:pt x="1041462" y="3319907"/>
                </a:cubicBezTo>
                <a:cubicBezTo>
                  <a:pt x="1045208" y="3322338"/>
                  <a:pt x="1047849" y="3325737"/>
                  <a:pt x="1049387" y="3330102"/>
                </a:cubicBezTo>
                <a:cubicBezTo>
                  <a:pt x="1055638" y="3320875"/>
                  <a:pt x="1063774" y="3316261"/>
                  <a:pt x="1073795" y="3316261"/>
                </a:cubicBezTo>
                <a:cubicBezTo>
                  <a:pt x="1081633" y="3316261"/>
                  <a:pt x="1087661" y="3318432"/>
                  <a:pt x="1091878" y="3322772"/>
                </a:cubicBezTo>
                <a:cubicBezTo>
                  <a:pt x="1096095" y="3327113"/>
                  <a:pt x="1098203" y="3333798"/>
                  <a:pt x="1098203" y="3342827"/>
                </a:cubicBezTo>
                <a:lnTo>
                  <a:pt x="1098203" y="3397075"/>
                </a:lnTo>
                <a:lnTo>
                  <a:pt x="1084883" y="3397075"/>
                </a:lnTo>
                <a:lnTo>
                  <a:pt x="1084883" y="3347292"/>
                </a:lnTo>
                <a:cubicBezTo>
                  <a:pt x="1084883" y="3341934"/>
                  <a:pt x="1084449" y="3338077"/>
                  <a:pt x="1083581" y="3335720"/>
                </a:cubicBezTo>
                <a:cubicBezTo>
                  <a:pt x="1082712" y="3333364"/>
                  <a:pt x="1081137" y="3331467"/>
                  <a:pt x="1078855" y="3330028"/>
                </a:cubicBezTo>
                <a:cubicBezTo>
                  <a:pt x="1076573" y="3328589"/>
                  <a:pt x="1073894" y="3327870"/>
                  <a:pt x="1070819" y="3327870"/>
                </a:cubicBezTo>
                <a:cubicBezTo>
                  <a:pt x="1065262" y="3327870"/>
                  <a:pt x="1060649" y="3329718"/>
                  <a:pt x="1056978" y="3333414"/>
                </a:cubicBezTo>
                <a:cubicBezTo>
                  <a:pt x="1053306" y="3337110"/>
                  <a:pt x="1051471" y="3343025"/>
                  <a:pt x="1051471" y="3351161"/>
                </a:cubicBezTo>
                <a:lnTo>
                  <a:pt x="1051471" y="3397075"/>
                </a:lnTo>
                <a:lnTo>
                  <a:pt x="1038076" y="3397075"/>
                </a:lnTo>
                <a:lnTo>
                  <a:pt x="1038076" y="3345729"/>
                </a:lnTo>
                <a:cubicBezTo>
                  <a:pt x="1038076" y="3339776"/>
                  <a:pt x="1036985" y="3335311"/>
                  <a:pt x="1034802" y="3332335"/>
                </a:cubicBezTo>
                <a:cubicBezTo>
                  <a:pt x="1032619" y="3329358"/>
                  <a:pt x="1029047" y="3327870"/>
                  <a:pt x="1024087" y="3327870"/>
                </a:cubicBezTo>
                <a:cubicBezTo>
                  <a:pt x="1020316" y="3327870"/>
                  <a:pt x="1016831" y="3328862"/>
                  <a:pt x="1013631" y="3330846"/>
                </a:cubicBezTo>
                <a:cubicBezTo>
                  <a:pt x="1010432" y="3332831"/>
                  <a:pt x="1008112" y="3335733"/>
                  <a:pt x="1006674" y="3339553"/>
                </a:cubicBezTo>
                <a:cubicBezTo>
                  <a:pt x="1005235" y="3343373"/>
                  <a:pt x="1004516" y="3348879"/>
                  <a:pt x="1004516" y="3356073"/>
                </a:cubicBezTo>
                <a:lnTo>
                  <a:pt x="1004516" y="3397075"/>
                </a:lnTo>
                <a:lnTo>
                  <a:pt x="991121" y="3397075"/>
                </a:lnTo>
                <a:lnTo>
                  <a:pt x="991121" y="3318047"/>
                </a:lnTo>
                <a:lnTo>
                  <a:pt x="1003102" y="3318047"/>
                </a:lnTo>
                <a:lnTo>
                  <a:pt x="1003102" y="3329135"/>
                </a:lnTo>
                <a:cubicBezTo>
                  <a:pt x="1005582" y="3325265"/>
                  <a:pt x="1008881" y="3322152"/>
                  <a:pt x="1012999" y="3319796"/>
                </a:cubicBezTo>
                <a:cubicBezTo>
                  <a:pt x="1017116" y="3317440"/>
                  <a:pt x="1021804" y="3316261"/>
                  <a:pt x="1027063" y="3316261"/>
                </a:cubicBezTo>
                <a:close/>
                <a:moveTo>
                  <a:pt x="938808" y="3316261"/>
                </a:moveTo>
                <a:cubicBezTo>
                  <a:pt x="945555" y="3316261"/>
                  <a:pt x="951037" y="3317055"/>
                  <a:pt x="955254" y="3318642"/>
                </a:cubicBezTo>
                <a:cubicBezTo>
                  <a:pt x="959470" y="3320230"/>
                  <a:pt x="962571" y="3322227"/>
                  <a:pt x="964555" y="3324633"/>
                </a:cubicBezTo>
                <a:cubicBezTo>
                  <a:pt x="966540" y="3327039"/>
                  <a:pt x="967929" y="3330077"/>
                  <a:pt x="968722" y="3333748"/>
                </a:cubicBezTo>
                <a:cubicBezTo>
                  <a:pt x="969169" y="3336031"/>
                  <a:pt x="969392" y="3340148"/>
                  <a:pt x="969392" y="3346101"/>
                </a:cubicBezTo>
                <a:lnTo>
                  <a:pt x="969392" y="3363961"/>
                </a:lnTo>
                <a:cubicBezTo>
                  <a:pt x="969392" y="3376413"/>
                  <a:pt x="969677" y="3384288"/>
                  <a:pt x="970248" y="3387587"/>
                </a:cubicBezTo>
                <a:cubicBezTo>
                  <a:pt x="970818" y="3390886"/>
                  <a:pt x="971947" y="3394049"/>
                  <a:pt x="973634" y="3397075"/>
                </a:cubicBezTo>
                <a:lnTo>
                  <a:pt x="959644" y="3397075"/>
                </a:lnTo>
                <a:cubicBezTo>
                  <a:pt x="958255" y="3394297"/>
                  <a:pt x="957362" y="3391047"/>
                  <a:pt x="956965" y="3387327"/>
                </a:cubicBezTo>
                <a:cubicBezTo>
                  <a:pt x="952004" y="3391543"/>
                  <a:pt x="947229" y="3394520"/>
                  <a:pt x="942640" y="3396256"/>
                </a:cubicBezTo>
                <a:cubicBezTo>
                  <a:pt x="938051" y="3397993"/>
                  <a:pt x="933128" y="3398861"/>
                  <a:pt x="927869" y="3398861"/>
                </a:cubicBezTo>
                <a:cubicBezTo>
                  <a:pt x="919187" y="3398861"/>
                  <a:pt x="912515" y="3396740"/>
                  <a:pt x="907852" y="3392498"/>
                </a:cubicBezTo>
                <a:cubicBezTo>
                  <a:pt x="903188" y="3388257"/>
                  <a:pt x="900857" y="3382837"/>
                  <a:pt x="900857" y="3376239"/>
                </a:cubicBezTo>
                <a:cubicBezTo>
                  <a:pt x="900857" y="3372369"/>
                  <a:pt x="901737" y="3368835"/>
                  <a:pt x="903499" y="3365635"/>
                </a:cubicBezTo>
                <a:cubicBezTo>
                  <a:pt x="905260" y="3362435"/>
                  <a:pt x="907567" y="3359868"/>
                  <a:pt x="910419" y="3357933"/>
                </a:cubicBezTo>
                <a:cubicBezTo>
                  <a:pt x="913272" y="3355998"/>
                  <a:pt x="916484" y="3354535"/>
                  <a:pt x="920056" y="3353543"/>
                </a:cubicBezTo>
                <a:cubicBezTo>
                  <a:pt x="922685" y="3352848"/>
                  <a:pt x="926654" y="3352178"/>
                  <a:pt x="931962" y="3351533"/>
                </a:cubicBezTo>
                <a:cubicBezTo>
                  <a:pt x="942777" y="3350244"/>
                  <a:pt x="950739" y="3348706"/>
                  <a:pt x="955849" y="3346920"/>
                </a:cubicBezTo>
                <a:cubicBezTo>
                  <a:pt x="955898" y="3345084"/>
                  <a:pt x="955923" y="3343918"/>
                  <a:pt x="955923" y="3343422"/>
                </a:cubicBezTo>
                <a:cubicBezTo>
                  <a:pt x="955923" y="3337965"/>
                  <a:pt x="954658" y="3334120"/>
                  <a:pt x="952128" y="3331888"/>
                </a:cubicBezTo>
                <a:cubicBezTo>
                  <a:pt x="948705" y="3328862"/>
                  <a:pt x="943620" y="3327349"/>
                  <a:pt x="936873" y="3327349"/>
                </a:cubicBezTo>
                <a:cubicBezTo>
                  <a:pt x="930573" y="3327349"/>
                  <a:pt x="925922" y="3328453"/>
                  <a:pt x="922921" y="3330660"/>
                </a:cubicBezTo>
                <a:cubicBezTo>
                  <a:pt x="919919" y="3332868"/>
                  <a:pt x="917699" y="3336775"/>
                  <a:pt x="916261" y="3342380"/>
                </a:cubicBezTo>
                <a:lnTo>
                  <a:pt x="903164" y="3340594"/>
                </a:lnTo>
                <a:cubicBezTo>
                  <a:pt x="904354" y="3334989"/>
                  <a:pt x="906314" y="3330462"/>
                  <a:pt x="909042" y="3327014"/>
                </a:cubicBezTo>
                <a:cubicBezTo>
                  <a:pt x="911771" y="3323566"/>
                  <a:pt x="915715" y="3320912"/>
                  <a:pt x="920874" y="3319052"/>
                </a:cubicBezTo>
                <a:cubicBezTo>
                  <a:pt x="926034" y="3317191"/>
                  <a:pt x="932012" y="3316261"/>
                  <a:pt x="938808" y="3316261"/>
                </a:cubicBezTo>
                <a:close/>
                <a:moveTo>
                  <a:pt x="886793" y="3316261"/>
                </a:moveTo>
                <a:cubicBezTo>
                  <a:pt x="891307" y="3316261"/>
                  <a:pt x="895896" y="3317700"/>
                  <a:pt x="900559" y="3320577"/>
                </a:cubicBezTo>
                <a:lnTo>
                  <a:pt x="895946" y="3333004"/>
                </a:lnTo>
                <a:cubicBezTo>
                  <a:pt x="892671" y="3331069"/>
                  <a:pt x="889397" y="3330102"/>
                  <a:pt x="886123" y="3330102"/>
                </a:cubicBezTo>
                <a:cubicBezTo>
                  <a:pt x="883196" y="3330102"/>
                  <a:pt x="880567" y="3330983"/>
                  <a:pt x="878235" y="3332744"/>
                </a:cubicBezTo>
                <a:cubicBezTo>
                  <a:pt x="875903" y="3334505"/>
                  <a:pt x="874241" y="3336948"/>
                  <a:pt x="873249" y="3340074"/>
                </a:cubicBezTo>
                <a:cubicBezTo>
                  <a:pt x="871761" y="3344836"/>
                  <a:pt x="871017" y="3350045"/>
                  <a:pt x="871017" y="3355701"/>
                </a:cubicBezTo>
                <a:lnTo>
                  <a:pt x="871017" y="3397075"/>
                </a:lnTo>
                <a:lnTo>
                  <a:pt x="857622" y="3397075"/>
                </a:lnTo>
                <a:lnTo>
                  <a:pt x="857622" y="3318047"/>
                </a:lnTo>
                <a:lnTo>
                  <a:pt x="869677" y="3318047"/>
                </a:lnTo>
                <a:lnTo>
                  <a:pt x="869677" y="3330028"/>
                </a:lnTo>
                <a:cubicBezTo>
                  <a:pt x="872753" y="3324422"/>
                  <a:pt x="875593" y="3320726"/>
                  <a:pt x="878198" y="3318940"/>
                </a:cubicBezTo>
                <a:cubicBezTo>
                  <a:pt x="880802" y="3317154"/>
                  <a:pt x="883667" y="3316261"/>
                  <a:pt x="886793" y="3316261"/>
                </a:cubicBezTo>
                <a:close/>
                <a:moveTo>
                  <a:pt x="801142" y="3316261"/>
                </a:moveTo>
                <a:cubicBezTo>
                  <a:pt x="810469" y="3316261"/>
                  <a:pt x="818158" y="3320031"/>
                  <a:pt x="824210" y="3327572"/>
                </a:cubicBezTo>
                <a:lnTo>
                  <a:pt x="824210" y="3318047"/>
                </a:lnTo>
                <a:lnTo>
                  <a:pt x="836563" y="3318047"/>
                </a:lnTo>
                <a:lnTo>
                  <a:pt x="836563" y="3386359"/>
                </a:lnTo>
                <a:cubicBezTo>
                  <a:pt x="836563" y="3398662"/>
                  <a:pt x="835310" y="3407381"/>
                  <a:pt x="832805" y="3412516"/>
                </a:cubicBezTo>
                <a:cubicBezTo>
                  <a:pt x="830300" y="3417650"/>
                  <a:pt x="826331" y="3421706"/>
                  <a:pt x="820899" y="3424682"/>
                </a:cubicBezTo>
                <a:cubicBezTo>
                  <a:pt x="815467" y="3427659"/>
                  <a:pt x="808782" y="3429147"/>
                  <a:pt x="800844" y="3429147"/>
                </a:cubicBezTo>
                <a:cubicBezTo>
                  <a:pt x="791419" y="3429147"/>
                  <a:pt x="783804" y="3427026"/>
                  <a:pt x="777999" y="3422785"/>
                </a:cubicBezTo>
                <a:cubicBezTo>
                  <a:pt x="772195" y="3418543"/>
                  <a:pt x="769392" y="3412156"/>
                  <a:pt x="769590" y="3403623"/>
                </a:cubicBezTo>
                <a:lnTo>
                  <a:pt x="782613" y="3405558"/>
                </a:lnTo>
                <a:cubicBezTo>
                  <a:pt x="783159" y="3409576"/>
                  <a:pt x="784672" y="3412503"/>
                  <a:pt x="787152" y="3414339"/>
                </a:cubicBezTo>
                <a:cubicBezTo>
                  <a:pt x="790476" y="3416819"/>
                  <a:pt x="795015" y="3418060"/>
                  <a:pt x="800770" y="3418060"/>
                </a:cubicBezTo>
                <a:cubicBezTo>
                  <a:pt x="806971" y="3418060"/>
                  <a:pt x="811758" y="3416819"/>
                  <a:pt x="815132" y="3414339"/>
                </a:cubicBezTo>
                <a:cubicBezTo>
                  <a:pt x="818505" y="3411858"/>
                  <a:pt x="820787" y="3408386"/>
                  <a:pt x="821978" y="3403921"/>
                </a:cubicBezTo>
                <a:cubicBezTo>
                  <a:pt x="822672" y="3401193"/>
                  <a:pt x="822995" y="3395463"/>
                  <a:pt x="822945" y="3386731"/>
                </a:cubicBezTo>
                <a:cubicBezTo>
                  <a:pt x="817091" y="3393627"/>
                  <a:pt x="809799" y="3397075"/>
                  <a:pt x="801068" y="3397075"/>
                </a:cubicBezTo>
                <a:cubicBezTo>
                  <a:pt x="790203" y="3397075"/>
                  <a:pt x="781794" y="3393156"/>
                  <a:pt x="775841" y="3385317"/>
                </a:cubicBezTo>
                <a:cubicBezTo>
                  <a:pt x="769888" y="3377479"/>
                  <a:pt x="766912" y="3368078"/>
                  <a:pt x="766912" y="3357114"/>
                </a:cubicBezTo>
                <a:cubicBezTo>
                  <a:pt x="766912" y="3349574"/>
                  <a:pt x="768276" y="3342616"/>
                  <a:pt x="771004" y="3336241"/>
                </a:cubicBezTo>
                <a:cubicBezTo>
                  <a:pt x="773733" y="3329867"/>
                  <a:pt x="777689" y="3324943"/>
                  <a:pt x="782873" y="3321470"/>
                </a:cubicBezTo>
                <a:cubicBezTo>
                  <a:pt x="788058" y="3317998"/>
                  <a:pt x="794147" y="3316261"/>
                  <a:pt x="801142" y="3316261"/>
                </a:cubicBezTo>
                <a:close/>
                <a:moveTo>
                  <a:pt x="718394" y="3316261"/>
                </a:moveTo>
                <a:cubicBezTo>
                  <a:pt x="729258" y="3316261"/>
                  <a:pt x="738138" y="3319821"/>
                  <a:pt x="745034" y="3326940"/>
                </a:cubicBezTo>
                <a:cubicBezTo>
                  <a:pt x="751930" y="3334059"/>
                  <a:pt x="755377" y="3343894"/>
                  <a:pt x="755377" y="3356445"/>
                </a:cubicBezTo>
                <a:cubicBezTo>
                  <a:pt x="755377" y="3366615"/>
                  <a:pt x="753852" y="3374614"/>
                  <a:pt x="750801" y="3380443"/>
                </a:cubicBezTo>
                <a:cubicBezTo>
                  <a:pt x="747750" y="3386273"/>
                  <a:pt x="743310" y="3390799"/>
                  <a:pt x="737481" y="3394024"/>
                </a:cubicBezTo>
                <a:cubicBezTo>
                  <a:pt x="731652" y="3397249"/>
                  <a:pt x="725289" y="3398861"/>
                  <a:pt x="718394" y="3398861"/>
                </a:cubicBezTo>
                <a:cubicBezTo>
                  <a:pt x="707331" y="3398861"/>
                  <a:pt x="698389" y="3395314"/>
                  <a:pt x="691567" y="3388219"/>
                </a:cubicBezTo>
                <a:cubicBezTo>
                  <a:pt x="684746" y="3381125"/>
                  <a:pt x="681335" y="3370906"/>
                  <a:pt x="681335" y="3357561"/>
                </a:cubicBezTo>
                <a:cubicBezTo>
                  <a:pt x="681335" y="3342926"/>
                  <a:pt x="685403" y="3332087"/>
                  <a:pt x="693539" y="3325042"/>
                </a:cubicBezTo>
                <a:cubicBezTo>
                  <a:pt x="700336" y="3319188"/>
                  <a:pt x="708621" y="3316261"/>
                  <a:pt x="718394" y="3316261"/>
                </a:cubicBezTo>
                <a:close/>
                <a:moveTo>
                  <a:pt x="667718" y="3316261"/>
                </a:moveTo>
                <a:cubicBezTo>
                  <a:pt x="672232" y="3316261"/>
                  <a:pt x="676821" y="3317700"/>
                  <a:pt x="681484" y="3320577"/>
                </a:cubicBezTo>
                <a:lnTo>
                  <a:pt x="676871" y="3333004"/>
                </a:lnTo>
                <a:cubicBezTo>
                  <a:pt x="673596" y="3331069"/>
                  <a:pt x="670322" y="3330102"/>
                  <a:pt x="667048" y="3330102"/>
                </a:cubicBezTo>
                <a:cubicBezTo>
                  <a:pt x="664121" y="3330102"/>
                  <a:pt x="661492" y="3330983"/>
                  <a:pt x="659160" y="3332744"/>
                </a:cubicBezTo>
                <a:cubicBezTo>
                  <a:pt x="656828" y="3334505"/>
                  <a:pt x="655166" y="3336948"/>
                  <a:pt x="654174" y="3340074"/>
                </a:cubicBezTo>
                <a:cubicBezTo>
                  <a:pt x="652686" y="3344836"/>
                  <a:pt x="651942" y="3350045"/>
                  <a:pt x="651942" y="3355701"/>
                </a:cubicBezTo>
                <a:lnTo>
                  <a:pt x="651942" y="3397075"/>
                </a:lnTo>
                <a:lnTo>
                  <a:pt x="638547" y="3397075"/>
                </a:lnTo>
                <a:lnTo>
                  <a:pt x="638547" y="3318047"/>
                </a:lnTo>
                <a:lnTo>
                  <a:pt x="650602" y="3318047"/>
                </a:lnTo>
                <a:lnTo>
                  <a:pt x="650602" y="3330028"/>
                </a:lnTo>
                <a:cubicBezTo>
                  <a:pt x="653678" y="3324422"/>
                  <a:pt x="656518" y="3320726"/>
                  <a:pt x="659123" y="3318940"/>
                </a:cubicBezTo>
                <a:cubicBezTo>
                  <a:pt x="661727" y="3317154"/>
                  <a:pt x="664592" y="3316261"/>
                  <a:pt x="667718" y="3316261"/>
                </a:cubicBezTo>
                <a:close/>
                <a:moveTo>
                  <a:pt x="588095" y="3316261"/>
                </a:moveTo>
                <a:cubicBezTo>
                  <a:pt x="594841" y="3316261"/>
                  <a:pt x="600795" y="3317998"/>
                  <a:pt x="605954" y="3321470"/>
                </a:cubicBezTo>
                <a:cubicBezTo>
                  <a:pt x="611113" y="3324943"/>
                  <a:pt x="615008" y="3329842"/>
                  <a:pt x="617637" y="3336167"/>
                </a:cubicBezTo>
                <a:cubicBezTo>
                  <a:pt x="620266" y="3342492"/>
                  <a:pt x="621581" y="3349425"/>
                  <a:pt x="621581" y="3356966"/>
                </a:cubicBezTo>
                <a:cubicBezTo>
                  <a:pt x="621581" y="3365052"/>
                  <a:pt x="620130" y="3372332"/>
                  <a:pt x="617228" y="3378806"/>
                </a:cubicBezTo>
                <a:cubicBezTo>
                  <a:pt x="614325" y="3385280"/>
                  <a:pt x="610109" y="3390241"/>
                  <a:pt x="604577" y="3393689"/>
                </a:cubicBezTo>
                <a:cubicBezTo>
                  <a:pt x="599046" y="3397137"/>
                  <a:pt x="593229" y="3398861"/>
                  <a:pt x="587127" y="3398861"/>
                </a:cubicBezTo>
                <a:cubicBezTo>
                  <a:pt x="582662" y="3398861"/>
                  <a:pt x="578656" y="3397918"/>
                  <a:pt x="575109" y="3396033"/>
                </a:cubicBezTo>
                <a:cubicBezTo>
                  <a:pt x="571562" y="3394148"/>
                  <a:pt x="568648" y="3391767"/>
                  <a:pt x="566366" y="3388889"/>
                </a:cubicBezTo>
                <a:lnTo>
                  <a:pt x="566366" y="3427361"/>
                </a:lnTo>
                <a:lnTo>
                  <a:pt x="552971" y="3427361"/>
                </a:lnTo>
                <a:lnTo>
                  <a:pt x="552971" y="3318047"/>
                </a:lnTo>
                <a:lnTo>
                  <a:pt x="565175" y="3318047"/>
                </a:lnTo>
                <a:lnTo>
                  <a:pt x="565175" y="3328316"/>
                </a:lnTo>
                <a:cubicBezTo>
                  <a:pt x="568052" y="3324298"/>
                  <a:pt x="571302" y="3321284"/>
                  <a:pt x="574923" y="3319275"/>
                </a:cubicBezTo>
                <a:cubicBezTo>
                  <a:pt x="578545" y="3317266"/>
                  <a:pt x="582935" y="3316261"/>
                  <a:pt x="588095" y="3316261"/>
                </a:cubicBezTo>
                <a:close/>
                <a:moveTo>
                  <a:pt x="390153" y="3316261"/>
                </a:moveTo>
                <a:cubicBezTo>
                  <a:pt x="394916" y="3316261"/>
                  <a:pt x="399294" y="3317117"/>
                  <a:pt x="403287" y="3318828"/>
                </a:cubicBezTo>
                <a:cubicBezTo>
                  <a:pt x="407281" y="3320540"/>
                  <a:pt x="410270" y="3322785"/>
                  <a:pt x="412254" y="3325563"/>
                </a:cubicBezTo>
                <a:cubicBezTo>
                  <a:pt x="414239" y="3328341"/>
                  <a:pt x="415628" y="3331640"/>
                  <a:pt x="416421" y="3335460"/>
                </a:cubicBezTo>
                <a:cubicBezTo>
                  <a:pt x="416917" y="3337941"/>
                  <a:pt x="417165" y="3342281"/>
                  <a:pt x="417165" y="3348482"/>
                </a:cubicBezTo>
                <a:lnTo>
                  <a:pt x="417165" y="3397075"/>
                </a:lnTo>
                <a:lnTo>
                  <a:pt x="403771" y="3397075"/>
                </a:lnTo>
                <a:lnTo>
                  <a:pt x="403771" y="3349003"/>
                </a:lnTo>
                <a:cubicBezTo>
                  <a:pt x="403771" y="3343546"/>
                  <a:pt x="403250" y="3339466"/>
                  <a:pt x="402208" y="3336762"/>
                </a:cubicBezTo>
                <a:cubicBezTo>
                  <a:pt x="401166" y="3334059"/>
                  <a:pt x="399319" y="3331901"/>
                  <a:pt x="396664" y="3330288"/>
                </a:cubicBezTo>
                <a:cubicBezTo>
                  <a:pt x="394010" y="3328676"/>
                  <a:pt x="390897" y="3327870"/>
                  <a:pt x="387325" y="3327870"/>
                </a:cubicBezTo>
                <a:cubicBezTo>
                  <a:pt x="381620" y="3327870"/>
                  <a:pt x="376697" y="3329681"/>
                  <a:pt x="372554" y="3333302"/>
                </a:cubicBezTo>
                <a:cubicBezTo>
                  <a:pt x="368412" y="3336923"/>
                  <a:pt x="366341" y="3343794"/>
                  <a:pt x="366341" y="3353915"/>
                </a:cubicBezTo>
                <a:lnTo>
                  <a:pt x="366341" y="3397075"/>
                </a:lnTo>
                <a:lnTo>
                  <a:pt x="352946" y="3397075"/>
                </a:lnTo>
                <a:lnTo>
                  <a:pt x="352946" y="3318047"/>
                </a:lnTo>
                <a:lnTo>
                  <a:pt x="365001" y="3318047"/>
                </a:lnTo>
                <a:lnTo>
                  <a:pt x="365001" y="3329284"/>
                </a:lnTo>
                <a:cubicBezTo>
                  <a:pt x="370806" y="3320602"/>
                  <a:pt x="379190" y="3316261"/>
                  <a:pt x="390153" y="3316261"/>
                </a:cubicBezTo>
                <a:close/>
                <a:moveTo>
                  <a:pt x="296243" y="3316261"/>
                </a:moveTo>
                <a:cubicBezTo>
                  <a:pt x="300757" y="3316261"/>
                  <a:pt x="305346" y="3317700"/>
                  <a:pt x="310009" y="3320577"/>
                </a:cubicBezTo>
                <a:lnTo>
                  <a:pt x="305396" y="3333004"/>
                </a:lnTo>
                <a:cubicBezTo>
                  <a:pt x="302121" y="3331069"/>
                  <a:pt x="298847" y="3330102"/>
                  <a:pt x="295573" y="3330102"/>
                </a:cubicBezTo>
                <a:cubicBezTo>
                  <a:pt x="292646" y="3330102"/>
                  <a:pt x="290017" y="3330983"/>
                  <a:pt x="287685" y="3332744"/>
                </a:cubicBezTo>
                <a:cubicBezTo>
                  <a:pt x="285353" y="3334505"/>
                  <a:pt x="283691" y="3336948"/>
                  <a:pt x="282699" y="3340074"/>
                </a:cubicBezTo>
                <a:cubicBezTo>
                  <a:pt x="281211" y="3344836"/>
                  <a:pt x="280467" y="3350045"/>
                  <a:pt x="280467" y="3355701"/>
                </a:cubicBezTo>
                <a:lnTo>
                  <a:pt x="280467" y="3397075"/>
                </a:lnTo>
                <a:lnTo>
                  <a:pt x="267072" y="3397075"/>
                </a:lnTo>
                <a:lnTo>
                  <a:pt x="267072" y="3318047"/>
                </a:lnTo>
                <a:lnTo>
                  <a:pt x="279127" y="3318047"/>
                </a:lnTo>
                <a:lnTo>
                  <a:pt x="279127" y="3330028"/>
                </a:lnTo>
                <a:cubicBezTo>
                  <a:pt x="282203" y="3324422"/>
                  <a:pt x="285043" y="3320726"/>
                  <a:pt x="287648" y="3318940"/>
                </a:cubicBezTo>
                <a:cubicBezTo>
                  <a:pt x="290252" y="3317154"/>
                  <a:pt x="293117" y="3316261"/>
                  <a:pt x="296243" y="3316261"/>
                </a:cubicBezTo>
                <a:close/>
                <a:moveTo>
                  <a:pt x="216620" y="3316261"/>
                </a:moveTo>
                <a:cubicBezTo>
                  <a:pt x="223366" y="3316261"/>
                  <a:pt x="229320" y="3317998"/>
                  <a:pt x="234479" y="3321470"/>
                </a:cubicBezTo>
                <a:cubicBezTo>
                  <a:pt x="239638" y="3324943"/>
                  <a:pt x="243533" y="3329842"/>
                  <a:pt x="246162" y="3336167"/>
                </a:cubicBezTo>
                <a:cubicBezTo>
                  <a:pt x="248791" y="3342492"/>
                  <a:pt x="250106" y="3349425"/>
                  <a:pt x="250106" y="3356966"/>
                </a:cubicBezTo>
                <a:cubicBezTo>
                  <a:pt x="250106" y="3365052"/>
                  <a:pt x="248655" y="3372332"/>
                  <a:pt x="245753" y="3378806"/>
                </a:cubicBezTo>
                <a:cubicBezTo>
                  <a:pt x="242851" y="3385280"/>
                  <a:pt x="238634" y="3390241"/>
                  <a:pt x="233102" y="3393689"/>
                </a:cubicBezTo>
                <a:cubicBezTo>
                  <a:pt x="227571" y="3397137"/>
                  <a:pt x="221754" y="3398861"/>
                  <a:pt x="215652" y="3398861"/>
                </a:cubicBezTo>
                <a:cubicBezTo>
                  <a:pt x="211187" y="3398861"/>
                  <a:pt x="207181" y="3397918"/>
                  <a:pt x="203634" y="3396033"/>
                </a:cubicBezTo>
                <a:cubicBezTo>
                  <a:pt x="200087" y="3394148"/>
                  <a:pt x="197173" y="3391767"/>
                  <a:pt x="194891" y="3388889"/>
                </a:cubicBezTo>
                <a:lnTo>
                  <a:pt x="194891" y="3427361"/>
                </a:lnTo>
                <a:lnTo>
                  <a:pt x="181496" y="3427361"/>
                </a:lnTo>
                <a:lnTo>
                  <a:pt x="181496" y="3318047"/>
                </a:lnTo>
                <a:lnTo>
                  <a:pt x="193700" y="3318047"/>
                </a:lnTo>
                <a:lnTo>
                  <a:pt x="193700" y="3328316"/>
                </a:lnTo>
                <a:cubicBezTo>
                  <a:pt x="196577" y="3324298"/>
                  <a:pt x="199827" y="3321284"/>
                  <a:pt x="203448" y="3319275"/>
                </a:cubicBezTo>
                <a:cubicBezTo>
                  <a:pt x="207070" y="3317266"/>
                  <a:pt x="211460" y="3316261"/>
                  <a:pt x="216620" y="3316261"/>
                </a:cubicBezTo>
                <a:close/>
                <a:moveTo>
                  <a:pt x="444922" y="3290439"/>
                </a:moveTo>
                <a:lnTo>
                  <a:pt x="444922" y="3318047"/>
                </a:lnTo>
                <a:lnTo>
                  <a:pt x="458391" y="3318047"/>
                </a:lnTo>
                <a:lnTo>
                  <a:pt x="458391" y="3328465"/>
                </a:lnTo>
                <a:lnTo>
                  <a:pt x="444922" y="3328465"/>
                </a:lnTo>
                <a:lnTo>
                  <a:pt x="444922" y="3374676"/>
                </a:lnTo>
                <a:cubicBezTo>
                  <a:pt x="444922" y="3378496"/>
                  <a:pt x="445158" y="3380952"/>
                  <a:pt x="445629" y="3382043"/>
                </a:cubicBezTo>
                <a:cubicBezTo>
                  <a:pt x="446100" y="3383135"/>
                  <a:pt x="446869" y="3384003"/>
                  <a:pt x="447936" y="3384648"/>
                </a:cubicBezTo>
                <a:cubicBezTo>
                  <a:pt x="449002" y="3385293"/>
                  <a:pt x="450528" y="3385615"/>
                  <a:pt x="452512" y="3385615"/>
                </a:cubicBezTo>
                <a:cubicBezTo>
                  <a:pt x="454000" y="3385615"/>
                  <a:pt x="455960" y="3385441"/>
                  <a:pt x="458391" y="3385094"/>
                </a:cubicBezTo>
                <a:lnTo>
                  <a:pt x="460326" y="3396926"/>
                </a:lnTo>
                <a:cubicBezTo>
                  <a:pt x="456555" y="3397720"/>
                  <a:pt x="453182" y="3398117"/>
                  <a:pt x="450205" y="3398117"/>
                </a:cubicBezTo>
                <a:cubicBezTo>
                  <a:pt x="445344" y="3398117"/>
                  <a:pt x="441573" y="3397348"/>
                  <a:pt x="438894" y="3395810"/>
                </a:cubicBezTo>
                <a:cubicBezTo>
                  <a:pt x="436215" y="3394272"/>
                  <a:pt x="434330" y="3392250"/>
                  <a:pt x="433239" y="3389745"/>
                </a:cubicBezTo>
                <a:cubicBezTo>
                  <a:pt x="432147" y="3387240"/>
                  <a:pt x="431602" y="3381969"/>
                  <a:pt x="431602" y="3373932"/>
                </a:cubicBezTo>
                <a:lnTo>
                  <a:pt x="431602" y="3328465"/>
                </a:lnTo>
                <a:lnTo>
                  <a:pt x="421779" y="3328465"/>
                </a:lnTo>
                <a:lnTo>
                  <a:pt x="421779" y="3318047"/>
                </a:lnTo>
                <a:lnTo>
                  <a:pt x="431602" y="3318047"/>
                </a:lnTo>
                <a:lnTo>
                  <a:pt x="431602" y="3298476"/>
                </a:lnTo>
                <a:close/>
                <a:moveTo>
                  <a:pt x="314921" y="3287984"/>
                </a:moveTo>
                <a:lnTo>
                  <a:pt x="328315" y="3287984"/>
                </a:lnTo>
                <a:lnTo>
                  <a:pt x="328315" y="3303387"/>
                </a:lnTo>
                <a:lnTo>
                  <a:pt x="314921" y="3303387"/>
                </a:lnTo>
                <a:close/>
                <a:moveTo>
                  <a:pt x="1876128" y="3286123"/>
                </a:moveTo>
                <a:lnTo>
                  <a:pt x="1885727" y="3286123"/>
                </a:lnTo>
                <a:cubicBezTo>
                  <a:pt x="1895053" y="3298576"/>
                  <a:pt x="1901949" y="3311077"/>
                  <a:pt x="1906414" y="3323628"/>
                </a:cubicBezTo>
                <a:cubicBezTo>
                  <a:pt x="1910234" y="3334443"/>
                  <a:pt x="1912144" y="3345754"/>
                  <a:pt x="1912144" y="3357561"/>
                </a:cubicBezTo>
                <a:cubicBezTo>
                  <a:pt x="1912144" y="3370955"/>
                  <a:pt x="1909576" y="3383903"/>
                  <a:pt x="1904442" y="3396405"/>
                </a:cubicBezTo>
                <a:cubicBezTo>
                  <a:pt x="1899307" y="3408907"/>
                  <a:pt x="1893069" y="3419821"/>
                  <a:pt x="1885727" y="3429147"/>
                </a:cubicBezTo>
                <a:lnTo>
                  <a:pt x="1876128" y="3429147"/>
                </a:lnTo>
                <a:cubicBezTo>
                  <a:pt x="1890961" y="3405335"/>
                  <a:pt x="1898377" y="3381498"/>
                  <a:pt x="1898377" y="3357635"/>
                </a:cubicBezTo>
                <a:cubicBezTo>
                  <a:pt x="1898377" y="3348309"/>
                  <a:pt x="1897310" y="3339057"/>
                  <a:pt x="1895178" y="3329879"/>
                </a:cubicBezTo>
                <a:cubicBezTo>
                  <a:pt x="1893491" y="3322437"/>
                  <a:pt x="1891134" y="3315294"/>
                  <a:pt x="1888108" y="3308448"/>
                </a:cubicBezTo>
                <a:cubicBezTo>
                  <a:pt x="1886173" y="3303983"/>
                  <a:pt x="1882180" y="3296541"/>
                  <a:pt x="1876128" y="3286123"/>
                </a:cubicBezTo>
                <a:close/>
                <a:moveTo>
                  <a:pt x="1216745" y="3286123"/>
                </a:moveTo>
                <a:lnTo>
                  <a:pt x="1226344" y="3286123"/>
                </a:lnTo>
                <a:cubicBezTo>
                  <a:pt x="1220341" y="3296442"/>
                  <a:pt x="1216373" y="3303809"/>
                  <a:pt x="1214438" y="3308224"/>
                </a:cubicBezTo>
                <a:cubicBezTo>
                  <a:pt x="1211411" y="3315070"/>
                  <a:pt x="1209030" y="3322214"/>
                  <a:pt x="1207294" y="3329656"/>
                </a:cubicBezTo>
                <a:cubicBezTo>
                  <a:pt x="1205161" y="3338933"/>
                  <a:pt x="1204094" y="3348259"/>
                  <a:pt x="1204094" y="3357635"/>
                </a:cubicBezTo>
                <a:cubicBezTo>
                  <a:pt x="1204094" y="3381498"/>
                  <a:pt x="1211511" y="3405335"/>
                  <a:pt x="1226344" y="3429147"/>
                </a:cubicBezTo>
                <a:lnTo>
                  <a:pt x="1216745" y="3429147"/>
                </a:lnTo>
                <a:cubicBezTo>
                  <a:pt x="1209353" y="3419821"/>
                  <a:pt x="1203102" y="3408907"/>
                  <a:pt x="1197992" y="3396405"/>
                </a:cubicBezTo>
                <a:cubicBezTo>
                  <a:pt x="1192882" y="3383903"/>
                  <a:pt x="1190328" y="3370955"/>
                  <a:pt x="1190328" y="3357561"/>
                </a:cubicBezTo>
                <a:cubicBezTo>
                  <a:pt x="1190328" y="3345754"/>
                  <a:pt x="1192238" y="3334443"/>
                  <a:pt x="1196057" y="3323628"/>
                </a:cubicBezTo>
                <a:cubicBezTo>
                  <a:pt x="1200522" y="3311077"/>
                  <a:pt x="1207418" y="3298576"/>
                  <a:pt x="1216745" y="3286123"/>
                </a:cubicBezTo>
                <a:close/>
                <a:moveTo>
                  <a:pt x="1045443" y="3236712"/>
                </a:moveTo>
                <a:lnTo>
                  <a:pt x="1134219" y="3236712"/>
                </a:lnTo>
                <a:lnTo>
                  <a:pt x="1134219" y="3246386"/>
                </a:lnTo>
                <a:lnTo>
                  <a:pt x="1045443" y="3246386"/>
                </a:lnTo>
                <a:close/>
                <a:moveTo>
                  <a:pt x="1423244" y="3200845"/>
                </a:moveTo>
                <a:lnTo>
                  <a:pt x="1438498" y="3200845"/>
                </a:lnTo>
                <a:lnTo>
                  <a:pt x="1438498" y="3216100"/>
                </a:lnTo>
                <a:cubicBezTo>
                  <a:pt x="1438498" y="3221706"/>
                  <a:pt x="1437506" y="3226233"/>
                  <a:pt x="1435522" y="3229680"/>
                </a:cubicBezTo>
                <a:cubicBezTo>
                  <a:pt x="1433537" y="3233128"/>
                  <a:pt x="1430387" y="3235795"/>
                  <a:pt x="1426071" y="3237680"/>
                </a:cubicBezTo>
                <a:lnTo>
                  <a:pt x="1422351" y="3231950"/>
                </a:lnTo>
                <a:cubicBezTo>
                  <a:pt x="1425178" y="3230710"/>
                  <a:pt x="1427262" y="3228887"/>
                  <a:pt x="1428601" y="3226481"/>
                </a:cubicBezTo>
                <a:cubicBezTo>
                  <a:pt x="1429941" y="3224075"/>
                  <a:pt x="1430685" y="3220614"/>
                  <a:pt x="1430834" y="3216100"/>
                </a:cubicBezTo>
                <a:lnTo>
                  <a:pt x="1423244" y="3216100"/>
                </a:lnTo>
                <a:close/>
                <a:moveTo>
                  <a:pt x="898699" y="3176437"/>
                </a:moveTo>
                <a:cubicBezTo>
                  <a:pt x="893837" y="3178422"/>
                  <a:pt x="886545" y="3180108"/>
                  <a:pt x="876821" y="3181497"/>
                </a:cubicBezTo>
                <a:cubicBezTo>
                  <a:pt x="871314" y="3182291"/>
                  <a:pt x="867420" y="3183184"/>
                  <a:pt x="865138" y="3184176"/>
                </a:cubicBezTo>
                <a:cubicBezTo>
                  <a:pt x="862856" y="3185169"/>
                  <a:pt x="861095" y="3186620"/>
                  <a:pt x="859855" y="3188529"/>
                </a:cubicBezTo>
                <a:cubicBezTo>
                  <a:pt x="858615" y="3190439"/>
                  <a:pt x="857994" y="3192560"/>
                  <a:pt x="857994" y="3194892"/>
                </a:cubicBezTo>
                <a:cubicBezTo>
                  <a:pt x="857994" y="3198464"/>
                  <a:pt x="859346" y="3201440"/>
                  <a:pt x="862050" y="3203821"/>
                </a:cubicBezTo>
                <a:cubicBezTo>
                  <a:pt x="864754" y="3206203"/>
                  <a:pt x="868710" y="3207393"/>
                  <a:pt x="873919" y="3207393"/>
                </a:cubicBezTo>
                <a:cubicBezTo>
                  <a:pt x="879078" y="3207393"/>
                  <a:pt x="883667" y="3206265"/>
                  <a:pt x="887686" y="3204007"/>
                </a:cubicBezTo>
                <a:cubicBezTo>
                  <a:pt x="891704" y="3201750"/>
                  <a:pt x="894656" y="3198662"/>
                  <a:pt x="896541" y="3194743"/>
                </a:cubicBezTo>
                <a:cubicBezTo>
                  <a:pt x="897980" y="3191717"/>
                  <a:pt x="898699" y="3187252"/>
                  <a:pt x="898699" y="3181348"/>
                </a:cubicBezTo>
                <a:close/>
                <a:moveTo>
                  <a:pt x="744959" y="3146374"/>
                </a:moveTo>
                <a:cubicBezTo>
                  <a:pt x="739006" y="3146374"/>
                  <a:pt x="733946" y="3148792"/>
                  <a:pt x="729779" y="3153629"/>
                </a:cubicBezTo>
                <a:cubicBezTo>
                  <a:pt x="725612" y="3158466"/>
                  <a:pt x="723528" y="3165647"/>
                  <a:pt x="723528" y="3175172"/>
                </a:cubicBezTo>
                <a:cubicBezTo>
                  <a:pt x="723528" y="3185541"/>
                  <a:pt x="725587" y="3193106"/>
                  <a:pt x="729705" y="3197868"/>
                </a:cubicBezTo>
                <a:cubicBezTo>
                  <a:pt x="733822" y="3202631"/>
                  <a:pt x="738981" y="3205012"/>
                  <a:pt x="745183" y="3205012"/>
                </a:cubicBezTo>
                <a:cubicBezTo>
                  <a:pt x="751334" y="3205012"/>
                  <a:pt x="756494" y="3202643"/>
                  <a:pt x="760661" y="3197906"/>
                </a:cubicBezTo>
                <a:cubicBezTo>
                  <a:pt x="764828" y="3193168"/>
                  <a:pt x="766912" y="3185739"/>
                  <a:pt x="766912" y="3175619"/>
                </a:cubicBezTo>
                <a:cubicBezTo>
                  <a:pt x="766912" y="3165945"/>
                  <a:pt x="764766" y="3158652"/>
                  <a:pt x="760475" y="3153741"/>
                </a:cubicBezTo>
                <a:cubicBezTo>
                  <a:pt x="756184" y="3148829"/>
                  <a:pt x="751012" y="3146374"/>
                  <a:pt x="744959" y="3146374"/>
                </a:cubicBezTo>
                <a:close/>
                <a:moveTo>
                  <a:pt x="661244" y="3146374"/>
                </a:moveTo>
                <a:cubicBezTo>
                  <a:pt x="654546" y="3146374"/>
                  <a:pt x="648990" y="3148879"/>
                  <a:pt x="644575" y="3153890"/>
                </a:cubicBezTo>
                <a:cubicBezTo>
                  <a:pt x="640160" y="3158900"/>
                  <a:pt x="637952" y="3166466"/>
                  <a:pt x="637952" y="3176586"/>
                </a:cubicBezTo>
                <a:cubicBezTo>
                  <a:pt x="637952" y="3186706"/>
                  <a:pt x="640160" y="3194284"/>
                  <a:pt x="644575" y="3199319"/>
                </a:cubicBezTo>
                <a:cubicBezTo>
                  <a:pt x="648990" y="3204355"/>
                  <a:pt x="654546" y="3206872"/>
                  <a:pt x="661244" y="3206872"/>
                </a:cubicBezTo>
                <a:cubicBezTo>
                  <a:pt x="667891" y="3206872"/>
                  <a:pt x="673423" y="3204342"/>
                  <a:pt x="677838" y="3199282"/>
                </a:cubicBezTo>
                <a:cubicBezTo>
                  <a:pt x="682253" y="3194222"/>
                  <a:pt x="684461" y="3186508"/>
                  <a:pt x="684461" y="3176139"/>
                </a:cubicBezTo>
                <a:cubicBezTo>
                  <a:pt x="684461" y="3166366"/>
                  <a:pt x="682241" y="3158962"/>
                  <a:pt x="677801" y="3153927"/>
                </a:cubicBezTo>
                <a:cubicBezTo>
                  <a:pt x="673361" y="3148892"/>
                  <a:pt x="667842" y="3146374"/>
                  <a:pt x="661244" y="3146374"/>
                </a:cubicBezTo>
                <a:close/>
                <a:moveTo>
                  <a:pt x="242144" y="3146374"/>
                </a:moveTo>
                <a:cubicBezTo>
                  <a:pt x="235446" y="3146374"/>
                  <a:pt x="229890" y="3148879"/>
                  <a:pt x="225475" y="3153890"/>
                </a:cubicBezTo>
                <a:cubicBezTo>
                  <a:pt x="221060" y="3158900"/>
                  <a:pt x="218852" y="3166466"/>
                  <a:pt x="218852" y="3176586"/>
                </a:cubicBezTo>
                <a:cubicBezTo>
                  <a:pt x="218852" y="3186706"/>
                  <a:pt x="221060" y="3194284"/>
                  <a:pt x="225475" y="3199319"/>
                </a:cubicBezTo>
                <a:cubicBezTo>
                  <a:pt x="229890" y="3204355"/>
                  <a:pt x="235446" y="3206872"/>
                  <a:pt x="242144" y="3206872"/>
                </a:cubicBezTo>
                <a:cubicBezTo>
                  <a:pt x="248791" y="3206872"/>
                  <a:pt x="254323" y="3204342"/>
                  <a:pt x="258738" y="3199282"/>
                </a:cubicBezTo>
                <a:cubicBezTo>
                  <a:pt x="263153" y="3194222"/>
                  <a:pt x="265361" y="3186508"/>
                  <a:pt x="265361" y="3176139"/>
                </a:cubicBezTo>
                <a:cubicBezTo>
                  <a:pt x="265361" y="3166366"/>
                  <a:pt x="263141" y="3158962"/>
                  <a:pt x="258701" y="3153927"/>
                </a:cubicBezTo>
                <a:cubicBezTo>
                  <a:pt x="254261" y="3148892"/>
                  <a:pt x="248742" y="3146374"/>
                  <a:pt x="242144" y="3146374"/>
                </a:cubicBezTo>
                <a:close/>
                <a:moveTo>
                  <a:pt x="529680" y="3145778"/>
                </a:moveTo>
                <a:cubicBezTo>
                  <a:pt x="523974" y="3145778"/>
                  <a:pt x="518927" y="3148445"/>
                  <a:pt x="514536" y="3153778"/>
                </a:cubicBezTo>
                <a:cubicBezTo>
                  <a:pt x="510146" y="3159111"/>
                  <a:pt x="507951" y="3166863"/>
                  <a:pt x="507951" y="3177032"/>
                </a:cubicBezTo>
                <a:cubicBezTo>
                  <a:pt x="507951" y="3187202"/>
                  <a:pt x="510009" y="3194718"/>
                  <a:pt x="514127" y="3199580"/>
                </a:cubicBezTo>
                <a:cubicBezTo>
                  <a:pt x="518245" y="3204442"/>
                  <a:pt x="523230" y="3206872"/>
                  <a:pt x="529084" y="3206872"/>
                </a:cubicBezTo>
                <a:cubicBezTo>
                  <a:pt x="535037" y="3206872"/>
                  <a:pt x="540135" y="3204355"/>
                  <a:pt x="544376" y="3199319"/>
                </a:cubicBezTo>
                <a:cubicBezTo>
                  <a:pt x="548618" y="3194284"/>
                  <a:pt x="550739" y="3186483"/>
                  <a:pt x="550739" y="3175916"/>
                </a:cubicBezTo>
                <a:cubicBezTo>
                  <a:pt x="550739" y="3165846"/>
                  <a:pt x="548668" y="3158305"/>
                  <a:pt x="544525" y="3153294"/>
                </a:cubicBezTo>
                <a:cubicBezTo>
                  <a:pt x="540383" y="3148284"/>
                  <a:pt x="535434" y="3145778"/>
                  <a:pt x="529680" y="3145778"/>
                </a:cubicBezTo>
                <a:close/>
                <a:moveTo>
                  <a:pt x="1423244" y="3137072"/>
                </a:moveTo>
                <a:lnTo>
                  <a:pt x="1438498" y="3137072"/>
                </a:lnTo>
                <a:lnTo>
                  <a:pt x="1438498" y="3152327"/>
                </a:lnTo>
                <a:lnTo>
                  <a:pt x="1423244" y="3152327"/>
                </a:lnTo>
                <a:close/>
                <a:moveTo>
                  <a:pt x="1179463" y="3135286"/>
                </a:moveTo>
                <a:cubicBezTo>
                  <a:pt x="1185317" y="3135286"/>
                  <a:pt x="1190117" y="3136502"/>
                  <a:pt x="1193862" y="3138932"/>
                </a:cubicBezTo>
                <a:cubicBezTo>
                  <a:pt x="1197608" y="3141363"/>
                  <a:pt x="1200249" y="3144762"/>
                  <a:pt x="1201787" y="3149127"/>
                </a:cubicBezTo>
                <a:cubicBezTo>
                  <a:pt x="1208038" y="3139900"/>
                  <a:pt x="1216174" y="3135286"/>
                  <a:pt x="1226195" y="3135286"/>
                </a:cubicBezTo>
                <a:cubicBezTo>
                  <a:pt x="1234033" y="3135286"/>
                  <a:pt x="1240061" y="3137457"/>
                  <a:pt x="1244278" y="3141797"/>
                </a:cubicBezTo>
                <a:cubicBezTo>
                  <a:pt x="1248495" y="3146138"/>
                  <a:pt x="1250603" y="3152823"/>
                  <a:pt x="1250603" y="3161852"/>
                </a:cubicBezTo>
                <a:lnTo>
                  <a:pt x="1250603" y="3216100"/>
                </a:lnTo>
                <a:lnTo>
                  <a:pt x="1237283" y="3216100"/>
                </a:lnTo>
                <a:lnTo>
                  <a:pt x="1237283" y="3166317"/>
                </a:lnTo>
                <a:cubicBezTo>
                  <a:pt x="1237283" y="3160959"/>
                  <a:pt x="1236849" y="3157102"/>
                  <a:pt x="1235981" y="3154745"/>
                </a:cubicBezTo>
                <a:cubicBezTo>
                  <a:pt x="1235112" y="3152389"/>
                  <a:pt x="1233537" y="3150492"/>
                  <a:pt x="1231255" y="3149053"/>
                </a:cubicBezTo>
                <a:cubicBezTo>
                  <a:pt x="1228973" y="3147614"/>
                  <a:pt x="1226294" y="3146895"/>
                  <a:pt x="1223219" y="3146895"/>
                </a:cubicBezTo>
                <a:cubicBezTo>
                  <a:pt x="1217662" y="3146895"/>
                  <a:pt x="1213049" y="3148743"/>
                  <a:pt x="1209378" y="3152439"/>
                </a:cubicBezTo>
                <a:cubicBezTo>
                  <a:pt x="1205706" y="3156135"/>
                  <a:pt x="1203871" y="3162050"/>
                  <a:pt x="1203871" y="3170186"/>
                </a:cubicBezTo>
                <a:lnTo>
                  <a:pt x="1203871" y="3216100"/>
                </a:lnTo>
                <a:lnTo>
                  <a:pt x="1190476" y="3216100"/>
                </a:lnTo>
                <a:lnTo>
                  <a:pt x="1190476" y="3164754"/>
                </a:lnTo>
                <a:cubicBezTo>
                  <a:pt x="1190476" y="3158801"/>
                  <a:pt x="1189385" y="3154336"/>
                  <a:pt x="1187202" y="3151360"/>
                </a:cubicBezTo>
                <a:cubicBezTo>
                  <a:pt x="1185019" y="3148383"/>
                  <a:pt x="1181447" y="3146895"/>
                  <a:pt x="1176487" y="3146895"/>
                </a:cubicBezTo>
                <a:cubicBezTo>
                  <a:pt x="1172716" y="3146895"/>
                  <a:pt x="1169231" y="3147887"/>
                  <a:pt x="1166031" y="3149871"/>
                </a:cubicBezTo>
                <a:cubicBezTo>
                  <a:pt x="1162832" y="3151856"/>
                  <a:pt x="1160512" y="3154758"/>
                  <a:pt x="1159074" y="3158578"/>
                </a:cubicBezTo>
                <a:cubicBezTo>
                  <a:pt x="1157635" y="3162398"/>
                  <a:pt x="1156916" y="3167904"/>
                  <a:pt x="1156916" y="3175098"/>
                </a:cubicBezTo>
                <a:lnTo>
                  <a:pt x="1156916" y="3216100"/>
                </a:lnTo>
                <a:lnTo>
                  <a:pt x="1143521" y="3216100"/>
                </a:lnTo>
                <a:lnTo>
                  <a:pt x="1143521" y="3137072"/>
                </a:lnTo>
                <a:lnTo>
                  <a:pt x="1155502" y="3137072"/>
                </a:lnTo>
                <a:lnTo>
                  <a:pt x="1155502" y="3148160"/>
                </a:lnTo>
                <a:cubicBezTo>
                  <a:pt x="1157982" y="3144290"/>
                  <a:pt x="1161281" y="3141177"/>
                  <a:pt x="1165399" y="3138821"/>
                </a:cubicBezTo>
                <a:cubicBezTo>
                  <a:pt x="1169516" y="3136465"/>
                  <a:pt x="1174204" y="3135286"/>
                  <a:pt x="1179463" y="3135286"/>
                </a:cubicBezTo>
                <a:close/>
                <a:moveTo>
                  <a:pt x="969913" y="3135286"/>
                </a:moveTo>
                <a:cubicBezTo>
                  <a:pt x="975767" y="3135286"/>
                  <a:pt x="980567" y="3136502"/>
                  <a:pt x="984312" y="3138932"/>
                </a:cubicBezTo>
                <a:cubicBezTo>
                  <a:pt x="988058" y="3141363"/>
                  <a:pt x="990699" y="3144762"/>
                  <a:pt x="992237" y="3149127"/>
                </a:cubicBezTo>
                <a:cubicBezTo>
                  <a:pt x="998488" y="3139900"/>
                  <a:pt x="1006624" y="3135286"/>
                  <a:pt x="1016645" y="3135286"/>
                </a:cubicBezTo>
                <a:cubicBezTo>
                  <a:pt x="1024483" y="3135286"/>
                  <a:pt x="1030511" y="3137457"/>
                  <a:pt x="1034728" y="3141797"/>
                </a:cubicBezTo>
                <a:cubicBezTo>
                  <a:pt x="1038945" y="3146138"/>
                  <a:pt x="1041053" y="3152823"/>
                  <a:pt x="1041053" y="3161852"/>
                </a:cubicBezTo>
                <a:lnTo>
                  <a:pt x="1041053" y="3216100"/>
                </a:lnTo>
                <a:lnTo>
                  <a:pt x="1027733" y="3216100"/>
                </a:lnTo>
                <a:lnTo>
                  <a:pt x="1027733" y="3166317"/>
                </a:lnTo>
                <a:cubicBezTo>
                  <a:pt x="1027733" y="3160959"/>
                  <a:pt x="1027299" y="3157102"/>
                  <a:pt x="1026431" y="3154745"/>
                </a:cubicBezTo>
                <a:cubicBezTo>
                  <a:pt x="1025562" y="3152389"/>
                  <a:pt x="1023987" y="3150492"/>
                  <a:pt x="1021705" y="3149053"/>
                </a:cubicBezTo>
                <a:cubicBezTo>
                  <a:pt x="1019423" y="3147614"/>
                  <a:pt x="1016744" y="3146895"/>
                  <a:pt x="1013669" y="3146895"/>
                </a:cubicBezTo>
                <a:cubicBezTo>
                  <a:pt x="1008112" y="3146895"/>
                  <a:pt x="1003499" y="3148743"/>
                  <a:pt x="999828" y="3152439"/>
                </a:cubicBezTo>
                <a:cubicBezTo>
                  <a:pt x="996156" y="3156135"/>
                  <a:pt x="994321" y="3162050"/>
                  <a:pt x="994321" y="3170186"/>
                </a:cubicBezTo>
                <a:lnTo>
                  <a:pt x="994321" y="3216100"/>
                </a:lnTo>
                <a:lnTo>
                  <a:pt x="980926" y="3216100"/>
                </a:lnTo>
                <a:lnTo>
                  <a:pt x="980926" y="3164754"/>
                </a:lnTo>
                <a:cubicBezTo>
                  <a:pt x="980926" y="3158801"/>
                  <a:pt x="979835" y="3154336"/>
                  <a:pt x="977652" y="3151360"/>
                </a:cubicBezTo>
                <a:cubicBezTo>
                  <a:pt x="975469" y="3148383"/>
                  <a:pt x="971897" y="3146895"/>
                  <a:pt x="966937" y="3146895"/>
                </a:cubicBezTo>
                <a:cubicBezTo>
                  <a:pt x="963166" y="3146895"/>
                  <a:pt x="959681" y="3147887"/>
                  <a:pt x="956481" y="3149871"/>
                </a:cubicBezTo>
                <a:cubicBezTo>
                  <a:pt x="953282" y="3151856"/>
                  <a:pt x="950962" y="3154758"/>
                  <a:pt x="949524" y="3158578"/>
                </a:cubicBezTo>
                <a:cubicBezTo>
                  <a:pt x="948085" y="3162398"/>
                  <a:pt x="947366" y="3167904"/>
                  <a:pt x="947366" y="3175098"/>
                </a:cubicBezTo>
                <a:lnTo>
                  <a:pt x="947366" y="3216100"/>
                </a:lnTo>
                <a:lnTo>
                  <a:pt x="933971" y="3216100"/>
                </a:lnTo>
                <a:lnTo>
                  <a:pt x="933971" y="3137072"/>
                </a:lnTo>
                <a:lnTo>
                  <a:pt x="945952" y="3137072"/>
                </a:lnTo>
                <a:lnTo>
                  <a:pt x="945952" y="3148160"/>
                </a:lnTo>
                <a:cubicBezTo>
                  <a:pt x="948432" y="3144290"/>
                  <a:pt x="951731" y="3141177"/>
                  <a:pt x="955849" y="3138821"/>
                </a:cubicBezTo>
                <a:cubicBezTo>
                  <a:pt x="959966" y="3136465"/>
                  <a:pt x="964655" y="3135286"/>
                  <a:pt x="969913" y="3135286"/>
                </a:cubicBezTo>
                <a:close/>
                <a:moveTo>
                  <a:pt x="881658" y="3135286"/>
                </a:moveTo>
                <a:cubicBezTo>
                  <a:pt x="888405" y="3135286"/>
                  <a:pt x="893887" y="3136080"/>
                  <a:pt x="898104" y="3137667"/>
                </a:cubicBezTo>
                <a:cubicBezTo>
                  <a:pt x="902320" y="3139255"/>
                  <a:pt x="905421" y="3141252"/>
                  <a:pt x="907405" y="3143658"/>
                </a:cubicBezTo>
                <a:cubicBezTo>
                  <a:pt x="909390" y="3146064"/>
                  <a:pt x="910779" y="3149102"/>
                  <a:pt x="911572" y="3152773"/>
                </a:cubicBezTo>
                <a:cubicBezTo>
                  <a:pt x="912019" y="3155056"/>
                  <a:pt x="912242" y="3159173"/>
                  <a:pt x="912242" y="3165126"/>
                </a:cubicBezTo>
                <a:lnTo>
                  <a:pt x="912242" y="3182986"/>
                </a:lnTo>
                <a:cubicBezTo>
                  <a:pt x="912242" y="3195438"/>
                  <a:pt x="912527" y="3203313"/>
                  <a:pt x="913098" y="3206612"/>
                </a:cubicBezTo>
                <a:cubicBezTo>
                  <a:pt x="913668" y="3209911"/>
                  <a:pt x="914797" y="3213074"/>
                  <a:pt x="916484" y="3216100"/>
                </a:cubicBezTo>
                <a:lnTo>
                  <a:pt x="902494" y="3216100"/>
                </a:lnTo>
                <a:cubicBezTo>
                  <a:pt x="901105" y="3213322"/>
                  <a:pt x="900212" y="3210072"/>
                  <a:pt x="899815" y="3206352"/>
                </a:cubicBezTo>
                <a:cubicBezTo>
                  <a:pt x="894854" y="3210568"/>
                  <a:pt x="890079" y="3213545"/>
                  <a:pt x="885490" y="3215281"/>
                </a:cubicBezTo>
                <a:cubicBezTo>
                  <a:pt x="880902" y="3217018"/>
                  <a:pt x="875978" y="3217886"/>
                  <a:pt x="870719" y="3217886"/>
                </a:cubicBezTo>
                <a:cubicBezTo>
                  <a:pt x="862038" y="3217886"/>
                  <a:pt x="855365" y="3215765"/>
                  <a:pt x="850702" y="3211523"/>
                </a:cubicBezTo>
                <a:cubicBezTo>
                  <a:pt x="846039" y="3207282"/>
                  <a:pt x="843707" y="3201862"/>
                  <a:pt x="843707" y="3195264"/>
                </a:cubicBezTo>
                <a:cubicBezTo>
                  <a:pt x="843707" y="3191394"/>
                  <a:pt x="844587" y="3187860"/>
                  <a:pt x="846349" y="3184660"/>
                </a:cubicBezTo>
                <a:cubicBezTo>
                  <a:pt x="848110" y="3181460"/>
                  <a:pt x="850417" y="3178893"/>
                  <a:pt x="853269" y="3176958"/>
                </a:cubicBezTo>
                <a:cubicBezTo>
                  <a:pt x="856122" y="3175023"/>
                  <a:pt x="859334" y="3173560"/>
                  <a:pt x="862906" y="3172568"/>
                </a:cubicBezTo>
                <a:cubicBezTo>
                  <a:pt x="865535" y="3171873"/>
                  <a:pt x="869504" y="3171203"/>
                  <a:pt x="874812" y="3170558"/>
                </a:cubicBezTo>
                <a:cubicBezTo>
                  <a:pt x="885627" y="3169269"/>
                  <a:pt x="893589" y="3167731"/>
                  <a:pt x="898699" y="3165945"/>
                </a:cubicBezTo>
                <a:cubicBezTo>
                  <a:pt x="898748" y="3164109"/>
                  <a:pt x="898773" y="3162943"/>
                  <a:pt x="898773" y="3162447"/>
                </a:cubicBezTo>
                <a:cubicBezTo>
                  <a:pt x="898773" y="3156990"/>
                  <a:pt x="897508" y="3153145"/>
                  <a:pt x="894978" y="3150913"/>
                </a:cubicBezTo>
                <a:cubicBezTo>
                  <a:pt x="891555" y="3147887"/>
                  <a:pt x="886470" y="3146374"/>
                  <a:pt x="879723" y="3146374"/>
                </a:cubicBezTo>
                <a:cubicBezTo>
                  <a:pt x="873423" y="3146374"/>
                  <a:pt x="868772" y="3147478"/>
                  <a:pt x="865771" y="3149685"/>
                </a:cubicBezTo>
                <a:cubicBezTo>
                  <a:pt x="862769" y="3151893"/>
                  <a:pt x="860549" y="3155800"/>
                  <a:pt x="859111" y="3161405"/>
                </a:cubicBezTo>
                <a:lnTo>
                  <a:pt x="846014" y="3159619"/>
                </a:lnTo>
                <a:cubicBezTo>
                  <a:pt x="847204" y="3154014"/>
                  <a:pt x="849164" y="3149487"/>
                  <a:pt x="851892" y="3146039"/>
                </a:cubicBezTo>
                <a:cubicBezTo>
                  <a:pt x="854621" y="3142591"/>
                  <a:pt x="858565" y="3139937"/>
                  <a:pt x="863724" y="3138077"/>
                </a:cubicBezTo>
                <a:cubicBezTo>
                  <a:pt x="868884" y="3136216"/>
                  <a:pt x="874862" y="3135286"/>
                  <a:pt x="881658" y="3135286"/>
                </a:cubicBezTo>
                <a:close/>
                <a:moveTo>
                  <a:pt x="829643" y="3135286"/>
                </a:moveTo>
                <a:cubicBezTo>
                  <a:pt x="834157" y="3135286"/>
                  <a:pt x="838746" y="3136725"/>
                  <a:pt x="843409" y="3139602"/>
                </a:cubicBezTo>
                <a:lnTo>
                  <a:pt x="838796" y="3152029"/>
                </a:lnTo>
                <a:cubicBezTo>
                  <a:pt x="835521" y="3150094"/>
                  <a:pt x="832247" y="3149127"/>
                  <a:pt x="828973" y="3149127"/>
                </a:cubicBezTo>
                <a:cubicBezTo>
                  <a:pt x="826046" y="3149127"/>
                  <a:pt x="823417" y="3150008"/>
                  <a:pt x="821085" y="3151769"/>
                </a:cubicBezTo>
                <a:cubicBezTo>
                  <a:pt x="818753" y="3153530"/>
                  <a:pt x="817091" y="3155973"/>
                  <a:pt x="816099" y="3159099"/>
                </a:cubicBezTo>
                <a:cubicBezTo>
                  <a:pt x="814611" y="3163861"/>
                  <a:pt x="813867" y="3169070"/>
                  <a:pt x="813867" y="3174726"/>
                </a:cubicBezTo>
                <a:lnTo>
                  <a:pt x="813867" y="3216100"/>
                </a:lnTo>
                <a:lnTo>
                  <a:pt x="800472" y="3216100"/>
                </a:lnTo>
                <a:lnTo>
                  <a:pt x="800472" y="3137072"/>
                </a:lnTo>
                <a:lnTo>
                  <a:pt x="812527" y="3137072"/>
                </a:lnTo>
                <a:lnTo>
                  <a:pt x="812527" y="3149053"/>
                </a:lnTo>
                <a:cubicBezTo>
                  <a:pt x="815603" y="3143447"/>
                  <a:pt x="818443" y="3139751"/>
                  <a:pt x="821048" y="3137965"/>
                </a:cubicBezTo>
                <a:cubicBezTo>
                  <a:pt x="823652" y="3136179"/>
                  <a:pt x="826517" y="3135286"/>
                  <a:pt x="829643" y="3135286"/>
                </a:cubicBezTo>
                <a:close/>
                <a:moveTo>
                  <a:pt x="743992" y="3135286"/>
                </a:moveTo>
                <a:cubicBezTo>
                  <a:pt x="753319" y="3135286"/>
                  <a:pt x="761008" y="3139056"/>
                  <a:pt x="767060" y="3146597"/>
                </a:cubicBezTo>
                <a:lnTo>
                  <a:pt x="767060" y="3137072"/>
                </a:lnTo>
                <a:lnTo>
                  <a:pt x="779413" y="3137072"/>
                </a:lnTo>
                <a:lnTo>
                  <a:pt x="779413" y="3205384"/>
                </a:lnTo>
                <a:cubicBezTo>
                  <a:pt x="779413" y="3217687"/>
                  <a:pt x="778160" y="3226406"/>
                  <a:pt x="775655" y="3231541"/>
                </a:cubicBezTo>
                <a:cubicBezTo>
                  <a:pt x="773150" y="3236675"/>
                  <a:pt x="769181" y="3240731"/>
                  <a:pt x="763749" y="3243707"/>
                </a:cubicBezTo>
                <a:cubicBezTo>
                  <a:pt x="758317" y="3246684"/>
                  <a:pt x="751632" y="3248172"/>
                  <a:pt x="743694" y="3248172"/>
                </a:cubicBezTo>
                <a:cubicBezTo>
                  <a:pt x="734269" y="3248172"/>
                  <a:pt x="726654" y="3246051"/>
                  <a:pt x="720849" y="3241810"/>
                </a:cubicBezTo>
                <a:cubicBezTo>
                  <a:pt x="715045" y="3237568"/>
                  <a:pt x="712242" y="3231181"/>
                  <a:pt x="712440" y="3222648"/>
                </a:cubicBezTo>
                <a:lnTo>
                  <a:pt x="725463" y="3224583"/>
                </a:lnTo>
                <a:cubicBezTo>
                  <a:pt x="726009" y="3228601"/>
                  <a:pt x="727522" y="3231528"/>
                  <a:pt x="730002" y="3233364"/>
                </a:cubicBezTo>
                <a:cubicBezTo>
                  <a:pt x="733326" y="3235844"/>
                  <a:pt x="737865" y="3237085"/>
                  <a:pt x="743620" y="3237085"/>
                </a:cubicBezTo>
                <a:cubicBezTo>
                  <a:pt x="749821" y="3237085"/>
                  <a:pt x="754608" y="3235844"/>
                  <a:pt x="757982" y="3233364"/>
                </a:cubicBezTo>
                <a:cubicBezTo>
                  <a:pt x="761355" y="3230883"/>
                  <a:pt x="763637" y="3227411"/>
                  <a:pt x="764828" y="3222946"/>
                </a:cubicBezTo>
                <a:cubicBezTo>
                  <a:pt x="765523" y="3220218"/>
                  <a:pt x="765845" y="3214488"/>
                  <a:pt x="765795" y="3205756"/>
                </a:cubicBezTo>
                <a:cubicBezTo>
                  <a:pt x="759941" y="3212652"/>
                  <a:pt x="752649" y="3216100"/>
                  <a:pt x="743918" y="3216100"/>
                </a:cubicBezTo>
                <a:cubicBezTo>
                  <a:pt x="733053" y="3216100"/>
                  <a:pt x="724644" y="3212181"/>
                  <a:pt x="718691" y="3204342"/>
                </a:cubicBezTo>
                <a:cubicBezTo>
                  <a:pt x="712738" y="3196504"/>
                  <a:pt x="709762" y="3187103"/>
                  <a:pt x="709762" y="3176139"/>
                </a:cubicBezTo>
                <a:cubicBezTo>
                  <a:pt x="709762" y="3168599"/>
                  <a:pt x="711126" y="3161641"/>
                  <a:pt x="713854" y="3155266"/>
                </a:cubicBezTo>
                <a:cubicBezTo>
                  <a:pt x="716583" y="3148892"/>
                  <a:pt x="720539" y="3143968"/>
                  <a:pt x="725723" y="3140495"/>
                </a:cubicBezTo>
                <a:cubicBezTo>
                  <a:pt x="730908" y="3137023"/>
                  <a:pt x="736997" y="3135286"/>
                  <a:pt x="743992" y="3135286"/>
                </a:cubicBezTo>
                <a:close/>
                <a:moveTo>
                  <a:pt x="661244" y="3135286"/>
                </a:moveTo>
                <a:cubicBezTo>
                  <a:pt x="672108" y="3135286"/>
                  <a:pt x="680988" y="3138846"/>
                  <a:pt x="687884" y="3145965"/>
                </a:cubicBezTo>
                <a:cubicBezTo>
                  <a:pt x="694780" y="3153084"/>
                  <a:pt x="698227" y="3162919"/>
                  <a:pt x="698227" y="3175470"/>
                </a:cubicBezTo>
                <a:cubicBezTo>
                  <a:pt x="698227" y="3185640"/>
                  <a:pt x="696702" y="3193639"/>
                  <a:pt x="693651" y="3199468"/>
                </a:cubicBezTo>
                <a:cubicBezTo>
                  <a:pt x="690600" y="3205298"/>
                  <a:pt x="686160" y="3209824"/>
                  <a:pt x="680331" y="3213049"/>
                </a:cubicBezTo>
                <a:cubicBezTo>
                  <a:pt x="674502" y="3216274"/>
                  <a:pt x="668139" y="3217886"/>
                  <a:pt x="661244" y="3217886"/>
                </a:cubicBezTo>
                <a:cubicBezTo>
                  <a:pt x="650181" y="3217886"/>
                  <a:pt x="641239" y="3214339"/>
                  <a:pt x="634417" y="3207244"/>
                </a:cubicBezTo>
                <a:cubicBezTo>
                  <a:pt x="627596" y="3200150"/>
                  <a:pt x="624185" y="3189931"/>
                  <a:pt x="624185" y="3176586"/>
                </a:cubicBezTo>
                <a:cubicBezTo>
                  <a:pt x="624185" y="3161951"/>
                  <a:pt x="628253" y="3151112"/>
                  <a:pt x="636389" y="3144067"/>
                </a:cubicBezTo>
                <a:cubicBezTo>
                  <a:pt x="643186" y="3138213"/>
                  <a:pt x="651471" y="3135286"/>
                  <a:pt x="661244" y="3135286"/>
                </a:cubicBezTo>
                <a:close/>
                <a:moveTo>
                  <a:pt x="610568" y="3135286"/>
                </a:moveTo>
                <a:cubicBezTo>
                  <a:pt x="615082" y="3135286"/>
                  <a:pt x="619671" y="3136725"/>
                  <a:pt x="624334" y="3139602"/>
                </a:cubicBezTo>
                <a:lnTo>
                  <a:pt x="619721" y="3152029"/>
                </a:lnTo>
                <a:cubicBezTo>
                  <a:pt x="616446" y="3150094"/>
                  <a:pt x="613172" y="3149127"/>
                  <a:pt x="609898" y="3149127"/>
                </a:cubicBezTo>
                <a:cubicBezTo>
                  <a:pt x="606971" y="3149127"/>
                  <a:pt x="604342" y="3150008"/>
                  <a:pt x="602010" y="3151769"/>
                </a:cubicBezTo>
                <a:cubicBezTo>
                  <a:pt x="599678" y="3153530"/>
                  <a:pt x="598016" y="3155973"/>
                  <a:pt x="597024" y="3159099"/>
                </a:cubicBezTo>
                <a:cubicBezTo>
                  <a:pt x="595536" y="3163861"/>
                  <a:pt x="594792" y="3169070"/>
                  <a:pt x="594792" y="3174726"/>
                </a:cubicBezTo>
                <a:lnTo>
                  <a:pt x="594792" y="3216100"/>
                </a:lnTo>
                <a:lnTo>
                  <a:pt x="581397" y="3216100"/>
                </a:lnTo>
                <a:lnTo>
                  <a:pt x="581397" y="3137072"/>
                </a:lnTo>
                <a:lnTo>
                  <a:pt x="593452" y="3137072"/>
                </a:lnTo>
                <a:lnTo>
                  <a:pt x="593452" y="3149053"/>
                </a:lnTo>
                <a:cubicBezTo>
                  <a:pt x="596528" y="3143447"/>
                  <a:pt x="599368" y="3139751"/>
                  <a:pt x="601973" y="3137965"/>
                </a:cubicBezTo>
                <a:cubicBezTo>
                  <a:pt x="604577" y="3136179"/>
                  <a:pt x="607442" y="3135286"/>
                  <a:pt x="610568" y="3135286"/>
                </a:cubicBezTo>
                <a:close/>
                <a:moveTo>
                  <a:pt x="530945" y="3135286"/>
                </a:moveTo>
                <a:cubicBezTo>
                  <a:pt x="537691" y="3135286"/>
                  <a:pt x="543645" y="3137023"/>
                  <a:pt x="548804" y="3140495"/>
                </a:cubicBezTo>
                <a:cubicBezTo>
                  <a:pt x="553963" y="3143968"/>
                  <a:pt x="557858" y="3148867"/>
                  <a:pt x="560487" y="3155192"/>
                </a:cubicBezTo>
                <a:cubicBezTo>
                  <a:pt x="563116" y="3161517"/>
                  <a:pt x="564431" y="3168450"/>
                  <a:pt x="564431" y="3175991"/>
                </a:cubicBezTo>
                <a:cubicBezTo>
                  <a:pt x="564431" y="3184077"/>
                  <a:pt x="562980" y="3191357"/>
                  <a:pt x="560078" y="3197831"/>
                </a:cubicBezTo>
                <a:cubicBezTo>
                  <a:pt x="557175" y="3204305"/>
                  <a:pt x="552959" y="3209266"/>
                  <a:pt x="547427" y="3212714"/>
                </a:cubicBezTo>
                <a:cubicBezTo>
                  <a:pt x="541896" y="3216162"/>
                  <a:pt x="536079" y="3217886"/>
                  <a:pt x="529977" y="3217886"/>
                </a:cubicBezTo>
                <a:cubicBezTo>
                  <a:pt x="525512" y="3217886"/>
                  <a:pt x="521506" y="3216943"/>
                  <a:pt x="517959" y="3215058"/>
                </a:cubicBezTo>
                <a:cubicBezTo>
                  <a:pt x="514412" y="3213173"/>
                  <a:pt x="511498" y="3210792"/>
                  <a:pt x="509216" y="3207914"/>
                </a:cubicBezTo>
                <a:lnTo>
                  <a:pt x="509216" y="3246386"/>
                </a:lnTo>
                <a:lnTo>
                  <a:pt x="495821" y="3246386"/>
                </a:lnTo>
                <a:lnTo>
                  <a:pt x="495821" y="3137072"/>
                </a:lnTo>
                <a:lnTo>
                  <a:pt x="508025" y="3137072"/>
                </a:lnTo>
                <a:lnTo>
                  <a:pt x="508025" y="3147341"/>
                </a:lnTo>
                <a:cubicBezTo>
                  <a:pt x="510902" y="3143323"/>
                  <a:pt x="514152" y="3140309"/>
                  <a:pt x="517773" y="3138300"/>
                </a:cubicBezTo>
                <a:cubicBezTo>
                  <a:pt x="521395" y="3136291"/>
                  <a:pt x="525785" y="3135286"/>
                  <a:pt x="530945" y="3135286"/>
                </a:cubicBezTo>
                <a:close/>
                <a:moveTo>
                  <a:pt x="327720" y="3135286"/>
                </a:moveTo>
                <a:cubicBezTo>
                  <a:pt x="336302" y="3135286"/>
                  <a:pt x="343322" y="3137457"/>
                  <a:pt x="348779" y="3141797"/>
                </a:cubicBezTo>
                <a:cubicBezTo>
                  <a:pt x="354236" y="3146138"/>
                  <a:pt x="357733" y="3152302"/>
                  <a:pt x="359271" y="3160289"/>
                </a:cubicBezTo>
                <a:lnTo>
                  <a:pt x="346249" y="3162298"/>
                </a:lnTo>
                <a:cubicBezTo>
                  <a:pt x="345009" y="3156990"/>
                  <a:pt x="342813" y="3152997"/>
                  <a:pt x="339663" y="3150318"/>
                </a:cubicBezTo>
                <a:cubicBezTo>
                  <a:pt x="336513" y="3147639"/>
                  <a:pt x="332705" y="3146299"/>
                  <a:pt x="328241" y="3146299"/>
                </a:cubicBezTo>
                <a:cubicBezTo>
                  <a:pt x="321494" y="3146299"/>
                  <a:pt x="316012" y="3148718"/>
                  <a:pt x="311795" y="3153555"/>
                </a:cubicBezTo>
                <a:cubicBezTo>
                  <a:pt x="307578" y="3158392"/>
                  <a:pt x="305470" y="3166044"/>
                  <a:pt x="305470" y="3176511"/>
                </a:cubicBezTo>
                <a:cubicBezTo>
                  <a:pt x="305470" y="3187128"/>
                  <a:pt x="307504" y="3194842"/>
                  <a:pt x="311572" y="3199654"/>
                </a:cubicBezTo>
                <a:cubicBezTo>
                  <a:pt x="315640" y="3204466"/>
                  <a:pt x="320948" y="3206872"/>
                  <a:pt x="327497" y="3206872"/>
                </a:cubicBezTo>
                <a:cubicBezTo>
                  <a:pt x="332755" y="3206872"/>
                  <a:pt x="337146" y="3205260"/>
                  <a:pt x="340668" y="3202036"/>
                </a:cubicBezTo>
                <a:cubicBezTo>
                  <a:pt x="344190" y="3198811"/>
                  <a:pt x="346422" y="3193850"/>
                  <a:pt x="347365" y="3187153"/>
                </a:cubicBezTo>
                <a:lnTo>
                  <a:pt x="360536" y="3188864"/>
                </a:lnTo>
                <a:cubicBezTo>
                  <a:pt x="359098" y="3197943"/>
                  <a:pt x="355414" y="3205049"/>
                  <a:pt x="349486" y="3210184"/>
                </a:cubicBezTo>
                <a:cubicBezTo>
                  <a:pt x="343558" y="3215318"/>
                  <a:pt x="336277" y="3217886"/>
                  <a:pt x="327645" y="3217886"/>
                </a:cubicBezTo>
                <a:cubicBezTo>
                  <a:pt x="316831" y="3217886"/>
                  <a:pt x="308136" y="3214351"/>
                  <a:pt x="301563" y="3207282"/>
                </a:cubicBezTo>
                <a:cubicBezTo>
                  <a:pt x="294990" y="3200212"/>
                  <a:pt x="291703" y="3190080"/>
                  <a:pt x="291703" y="3176884"/>
                </a:cubicBezTo>
                <a:cubicBezTo>
                  <a:pt x="291703" y="3168351"/>
                  <a:pt x="293117" y="3160885"/>
                  <a:pt x="295945" y="3154485"/>
                </a:cubicBezTo>
                <a:cubicBezTo>
                  <a:pt x="298773" y="3148085"/>
                  <a:pt x="303076" y="3143286"/>
                  <a:pt x="308856" y="3140086"/>
                </a:cubicBezTo>
                <a:cubicBezTo>
                  <a:pt x="314635" y="3136886"/>
                  <a:pt x="320923" y="3135286"/>
                  <a:pt x="327720" y="3135286"/>
                </a:cubicBezTo>
                <a:close/>
                <a:moveTo>
                  <a:pt x="242144" y="3135286"/>
                </a:moveTo>
                <a:cubicBezTo>
                  <a:pt x="253008" y="3135286"/>
                  <a:pt x="261888" y="3138846"/>
                  <a:pt x="268784" y="3145965"/>
                </a:cubicBezTo>
                <a:cubicBezTo>
                  <a:pt x="275680" y="3153084"/>
                  <a:pt x="279127" y="3162919"/>
                  <a:pt x="279127" y="3175470"/>
                </a:cubicBezTo>
                <a:cubicBezTo>
                  <a:pt x="279127" y="3185640"/>
                  <a:pt x="277602" y="3193639"/>
                  <a:pt x="274551" y="3199468"/>
                </a:cubicBezTo>
                <a:cubicBezTo>
                  <a:pt x="271500" y="3205298"/>
                  <a:pt x="267060" y="3209824"/>
                  <a:pt x="261231" y="3213049"/>
                </a:cubicBezTo>
                <a:cubicBezTo>
                  <a:pt x="255402" y="3216274"/>
                  <a:pt x="249039" y="3217886"/>
                  <a:pt x="242144" y="3217886"/>
                </a:cubicBezTo>
                <a:cubicBezTo>
                  <a:pt x="231081" y="3217886"/>
                  <a:pt x="222139" y="3214339"/>
                  <a:pt x="215317" y="3207244"/>
                </a:cubicBezTo>
                <a:cubicBezTo>
                  <a:pt x="208496" y="3200150"/>
                  <a:pt x="205085" y="3189931"/>
                  <a:pt x="205085" y="3176586"/>
                </a:cubicBezTo>
                <a:cubicBezTo>
                  <a:pt x="205085" y="3161951"/>
                  <a:pt x="209153" y="3151112"/>
                  <a:pt x="217289" y="3144067"/>
                </a:cubicBezTo>
                <a:cubicBezTo>
                  <a:pt x="224086" y="3138213"/>
                  <a:pt x="232371" y="3135286"/>
                  <a:pt x="242144" y="3135286"/>
                </a:cubicBezTo>
                <a:close/>
                <a:moveTo>
                  <a:pt x="1283122" y="3109464"/>
                </a:moveTo>
                <a:lnTo>
                  <a:pt x="1283122" y="3137072"/>
                </a:lnTo>
                <a:lnTo>
                  <a:pt x="1296591" y="3137072"/>
                </a:lnTo>
                <a:lnTo>
                  <a:pt x="1296591" y="3147490"/>
                </a:lnTo>
                <a:lnTo>
                  <a:pt x="1283122" y="3147490"/>
                </a:lnTo>
                <a:lnTo>
                  <a:pt x="1283122" y="3193701"/>
                </a:lnTo>
                <a:cubicBezTo>
                  <a:pt x="1283122" y="3197521"/>
                  <a:pt x="1283358" y="3199977"/>
                  <a:pt x="1283829" y="3201068"/>
                </a:cubicBezTo>
                <a:cubicBezTo>
                  <a:pt x="1284300" y="3202160"/>
                  <a:pt x="1285069" y="3203028"/>
                  <a:pt x="1286136" y="3203673"/>
                </a:cubicBezTo>
                <a:cubicBezTo>
                  <a:pt x="1287202" y="3204318"/>
                  <a:pt x="1288728" y="3204640"/>
                  <a:pt x="1290712" y="3204640"/>
                </a:cubicBezTo>
                <a:cubicBezTo>
                  <a:pt x="1292200" y="3204640"/>
                  <a:pt x="1294160" y="3204466"/>
                  <a:pt x="1296591" y="3204119"/>
                </a:cubicBezTo>
                <a:lnTo>
                  <a:pt x="1298166" y="3213753"/>
                </a:lnTo>
                <a:lnTo>
                  <a:pt x="1325389" y="3175023"/>
                </a:lnTo>
                <a:lnTo>
                  <a:pt x="1298674" y="3137072"/>
                </a:lnTo>
                <a:lnTo>
                  <a:pt x="1315418" y="3137072"/>
                </a:lnTo>
                <a:lnTo>
                  <a:pt x="1327547" y="3155601"/>
                </a:lnTo>
                <a:cubicBezTo>
                  <a:pt x="1329829" y="3159124"/>
                  <a:pt x="1331665" y="3162075"/>
                  <a:pt x="1333054" y="3164456"/>
                </a:cubicBezTo>
                <a:cubicBezTo>
                  <a:pt x="1335236" y="3161182"/>
                  <a:pt x="1337246" y="3158280"/>
                  <a:pt x="1339081" y="3155750"/>
                </a:cubicBezTo>
                <a:lnTo>
                  <a:pt x="1352401" y="3137072"/>
                </a:lnTo>
                <a:lnTo>
                  <a:pt x="1368400" y="3137072"/>
                </a:lnTo>
                <a:lnTo>
                  <a:pt x="1341090" y="3174279"/>
                </a:lnTo>
                <a:lnTo>
                  <a:pt x="1370484" y="3216100"/>
                </a:lnTo>
                <a:lnTo>
                  <a:pt x="1354039" y="3216100"/>
                </a:lnTo>
                <a:lnTo>
                  <a:pt x="1337816" y="3191543"/>
                </a:lnTo>
                <a:lnTo>
                  <a:pt x="1333500" y="3184920"/>
                </a:lnTo>
                <a:lnTo>
                  <a:pt x="1312739" y="3216100"/>
                </a:lnTo>
                <a:lnTo>
                  <a:pt x="1297261" y="3216100"/>
                </a:lnTo>
                <a:lnTo>
                  <a:pt x="1288405" y="3217142"/>
                </a:lnTo>
                <a:cubicBezTo>
                  <a:pt x="1283544" y="3217142"/>
                  <a:pt x="1279773" y="3216373"/>
                  <a:pt x="1277094" y="3214835"/>
                </a:cubicBezTo>
                <a:cubicBezTo>
                  <a:pt x="1274415" y="3213297"/>
                  <a:pt x="1272530" y="3211275"/>
                  <a:pt x="1271439" y="3208770"/>
                </a:cubicBezTo>
                <a:cubicBezTo>
                  <a:pt x="1270347" y="3206265"/>
                  <a:pt x="1269802" y="3200994"/>
                  <a:pt x="1269802" y="3192957"/>
                </a:cubicBezTo>
                <a:lnTo>
                  <a:pt x="1269802" y="3147490"/>
                </a:lnTo>
                <a:lnTo>
                  <a:pt x="1259979" y="3147490"/>
                </a:lnTo>
                <a:lnTo>
                  <a:pt x="1259979" y="3137072"/>
                </a:lnTo>
                <a:lnTo>
                  <a:pt x="1269802" y="3137072"/>
                </a:lnTo>
                <a:lnTo>
                  <a:pt x="1269802" y="3117501"/>
                </a:lnTo>
                <a:close/>
                <a:moveTo>
                  <a:pt x="372071" y="3107009"/>
                </a:moveTo>
                <a:lnTo>
                  <a:pt x="385465" y="3107009"/>
                </a:lnTo>
                <a:lnTo>
                  <a:pt x="385465" y="3169219"/>
                </a:lnTo>
                <a:lnTo>
                  <a:pt x="417165" y="3137072"/>
                </a:lnTo>
                <a:lnTo>
                  <a:pt x="434504" y="3137072"/>
                </a:lnTo>
                <a:lnTo>
                  <a:pt x="404292" y="3166391"/>
                </a:lnTo>
                <a:lnTo>
                  <a:pt x="437555" y="3216100"/>
                </a:lnTo>
                <a:lnTo>
                  <a:pt x="421035" y="3216100"/>
                </a:lnTo>
                <a:lnTo>
                  <a:pt x="394916" y="3175693"/>
                </a:lnTo>
                <a:lnTo>
                  <a:pt x="385465" y="3184771"/>
                </a:lnTo>
                <a:lnTo>
                  <a:pt x="385465" y="3216100"/>
                </a:lnTo>
                <a:lnTo>
                  <a:pt x="372071" y="3216100"/>
                </a:lnTo>
                <a:close/>
                <a:moveTo>
                  <a:pt x="181198" y="3107009"/>
                </a:moveTo>
                <a:lnTo>
                  <a:pt x="194593" y="3107009"/>
                </a:lnTo>
                <a:lnTo>
                  <a:pt x="194593" y="3216100"/>
                </a:lnTo>
                <a:lnTo>
                  <a:pt x="181198" y="3216100"/>
                </a:lnTo>
                <a:close/>
                <a:moveTo>
                  <a:pt x="1371303" y="3105148"/>
                </a:moveTo>
                <a:lnTo>
                  <a:pt x="1380902" y="3105148"/>
                </a:lnTo>
                <a:cubicBezTo>
                  <a:pt x="1390228" y="3117601"/>
                  <a:pt x="1397124" y="3130102"/>
                  <a:pt x="1401589" y="3142653"/>
                </a:cubicBezTo>
                <a:cubicBezTo>
                  <a:pt x="1405409" y="3153468"/>
                  <a:pt x="1407319" y="3164779"/>
                  <a:pt x="1407319" y="3176586"/>
                </a:cubicBezTo>
                <a:cubicBezTo>
                  <a:pt x="1407319" y="3189980"/>
                  <a:pt x="1404752" y="3202928"/>
                  <a:pt x="1399617" y="3215430"/>
                </a:cubicBezTo>
                <a:cubicBezTo>
                  <a:pt x="1394483" y="3227932"/>
                  <a:pt x="1388244" y="3238846"/>
                  <a:pt x="1380902" y="3248172"/>
                </a:cubicBezTo>
                <a:lnTo>
                  <a:pt x="1371303" y="3248172"/>
                </a:lnTo>
                <a:cubicBezTo>
                  <a:pt x="1386136" y="3224360"/>
                  <a:pt x="1393552" y="3200523"/>
                  <a:pt x="1393552" y="3176660"/>
                </a:cubicBezTo>
                <a:cubicBezTo>
                  <a:pt x="1393552" y="3167334"/>
                  <a:pt x="1392486" y="3158082"/>
                  <a:pt x="1390353" y="3148904"/>
                </a:cubicBezTo>
                <a:cubicBezTo>
                  <a:pt x="1388666" y="3141462"/>
                  <a:pt x="1386309" y="3134319"/>
                  <a:pt x="1383283" y="3127473"/>
                </a:cubicBezTo>
                <a:cubicBezTo>
                  <a:pt x="1381348" y="3123008"/>
                  <a:pt x="1377355" y="3115566"/>
                  <a:pt x="1371303" y="3105148"/>
                </a:cubicBezTo>
                <a:close/>
                <a:moveTo>
                  <a:pt x="473795" y="3105148"/>
                </a:moveTo>
                <a:lnTo>
                  <a:pt x="483394" y="3105148"/>
                </a:lnTo>
                <a:cubicBezTo>
                  <a:pt x="477391" y="3115467"/>
                  <a:pt x="473422" y="3122834"/>
                  <a:pt x="471488" y="3127249"/>
                </a:cubicBezTo>
                <a:cubicBezTo>
                  <a:pt x="468462" y="3134095"/>
                  <a:pt x="466080" y="3141239"/>
                  <a:pt x="464344" y="3148681"/>
                </a:cubicBezTo>
                <a:cubicBezTo>
                  <a:pt x="462211" y="3157958"/>
                  <a:pt x="461144" y="3167284"/>
                  <a:pt x="461144" y="3176660"/>
                </a:cubicBezTo>
                <a:cubicBezTo>
                  <a:pt x="461144" y="3200523"/>
                  <a:pt x="468561" y="3224360"/>
                  <a:pt x="483394" y="3248172"/>
                </a:cubicBezTo>
                <a:lnTo>
                  <a:pt x="473795" y="3248172"/>
                </a:lnTo>
                <a:cubicBezTo>
                  <a:pt x="466403" y="3238846"/>
                  <a:pt x="460152" y="3227932"/>
                  <a:pt x="455042" y="3215430"/>
                </a:cubicBezTo>
                <a:cubicBezTo>
                  <a:pt x="449932" y="3202928"/>
                  <a:pt x="447378" y="3189980"/>
                  <a:pt x="447378" y="3176586"/>
                </a:cubicBezTo>
                <a:cubicBezTo>
                  <a:pt x="447378" y="3164779"/>
                  <a:pt x="449288" y="3153468"/>
                  <a:pt x="453107" y="3142653"/>
                </a:cubicBezTo>
                <a:cubicBezTo>
                  <a:pt x="457572" y="3130102"/>
                  <a:pt x="464468" y="3117601"/>
                  <a:pt x="473795" y="3105148"/>
                </a:cubicBezTo>
                <a:close/>
                <a:moveTo>
                  <a:pt x="395957" y="3014214"/>
                </a:moveTo>
                <a:lnTo>
                  <a:pt x="416868" y="3014214"/>
                </a:lnTo>
                <a:lnTo>
                  <a:pt x="416868" y="3035125"/>
                </a:lnTo>
                <a:lnTo>
                  <a:pt x="395957" y="3035125"/>
                </a:lnTo>
                <a:close/>
                <a:moveTo>
                  <a:pt x="395957" y="2956097"/>
                </a:moveTo>
                <a:lnTo>
                  <a:pt x="416868" y="2956097"/>
                </a:lnTo>
                <a:lnTo>
                  <a:pt x="416868" y="2977007"/>
                </a:lnTo>
                <a:lnTo>
                  <a:pt x="395957" y="2977007"/>
                </a:lnTo>
                <a:close/>
                <a:moveTo>
                  <a:pt x="220489" y="2956097"/>
                </a:moveTo>
                <a:lnTo>
                  <a:pt x="241399" y="2956097"/>
                </a:lnTo>
                <a:lnTo>
                  <a:pt x="241399" y="3035125"/>
                </a:lnTo>
                <a:lnTo>
                  <a:pt x="220489" y="3035125"/>
                </a:lnTo>
                <a:close/>
                <a:moveTo>
                  <a:pt x="287387" y="2954311"/>
                </a:moveTo>
                <a:cubicBezTo>
                  <a:pt x="298202" y="2954311"/>
                  <a:pt x="306239" y="2956072"/>
                  <a:pt x="311497" y="2959594"/>
                </a:cubicBezTo>
                <a:cubicBezTo>
                  <a:pt x="316756" y="2963117"/>
                  <a:pt x="320378" y="2968326"/>
                  <a:pt x="322362" y="2975221"/>
                </a:cubicBezTo>
                <a:lnTo>
                  <a:pt x="302642" y="2978868"/>
                </a:lnTo>
                <a:cubicBezTo>
                  <a:pt x="301799" y="2975792"/>
                  <a:pt x="300199" y="2973436"/>
                  <a:pt x="297843" y="2971798"/>
                </a:cubicBezTo>
                <a:cubicBezTo>
                  <a:pt x="295486" y="2970161"/>
                  <a:pt x="292125" y="2969343"/>
                  <a:pt x="287759" y="2969343"/>
                </a:cubicBezTo>
                <a:cubicBezTo>
                  <a:pt x="282253" y="2969343"/>
                  <a:pt x="278309" y="2970112"/>
                  <a:pt x="275928" y="2971650"/>
                </a:cubicBezTo>
                <a:cubicBezTo>
                  <a:pt x="274340" y="2972741"/>
                  <a:pt x="273546" y="2974155"/>
                  <a:pt x="273546" y="2975891"/>
                </a:cubicBezTo>
                <a:cubicBezTo>
                  <a:pt x="273546" y="2977379"/>
                  <a:pt x="274241" y="2978644"/>
                  <a:pt x="275630" y="2979686"/>
                </a:cubicBezTo>
                <a:cubicBezTo>
                  <a:pt x="277515" y="2981075"/>
                  <a:pt x="284026" y="2983035"/>
                  <a:pt x="295164" y="2985565"/>
                </a:cubicBezTo>
                <a:cubicBezTo>
                  <a:pt x="306301" y="2988095"/>
                  <a:pt x="314077" y="2991196"/>
                  <a:pt x="318492" y="2994867"/>
                </a:cubicBezTo>
                <a:cubicBezTo>
                  <a:pt x="322858" y="2998587"/>
                  <a:pt x="325041" y="3003772"/>
                  <a:pt x="325041" y="3010419"/>
                </a:cubicBezTo>
                <a:cubicBezTo>
                  <a:pt x="325041" y="3017662"/>
                  <a:pt x="322015" y="3023888"/>
                  <a:pt x="315962" y="3029097"/>
                </a:cubicBezTo>
                <a:cubicBezTo>
                  <a:pt x="309910" y="3034306"/>
                  <a:pt x="300956" y="3036911"/>
                  <a:pt x="289099" y="3036911"/>
                </a:cubicBezTo>
                <a:cubicBezTo>
                  <a:pt x="278334" y="3036911"/>
                  <a:pt x="269813" y="3034728"/>
                  <a:pt x="263538" y="3030362"/>
                </a:cubicBezTo>
                <a:cubicBezTo>
                  <a:pt x="257262" y="3025997"/>
                  <a:pt x="253157" y="3020068"/>
                  <a:pt x="251222" y="3012577"/>
                </a:cubicBezTo>
                <a:lnTo>
                  <a:pt x="272207" y="3009377"/>
                </a:lnTo>
                <a:cubicBezTo>
                  <a:pt x="273100" y="3013446"/>
                  <a:pt x="274911" y="3016534"/>
                  <a:pt x="277639" y="3018642"/>
                </a:cubicBezTo>
                <a:cubicBezTo>
                  <a:pt x="280368" y="3020751"/>
                  <a:pt x="284188" y="3021805"/>
                  <a:pt x="289099" y="3021805"/>
                </a:cubicBezTo>
                <a:cubicBezTo>
                  <a:pt x="294506" y="3021805"/>
                  <a:pt x="298574" y="3020813"/>
                  <a:pt x="301303" y="3018828"/>
                </a:cubicBezTo>
                <a:cubicBezTo>
                  <a:pt x="303138" y="3017439"/>
                  <a:pt x="304056" y="3015579"/>
                  <a:pt x="304056" y="3013247"/>
                </a:cubicBezTo>
                <a:cubicBezTo>
                  <a:pt x="304056" y="3011660"/>
                  <a:pt x="303560" y="3010345"/>
                  <a:pt x="302568" y="3009303"/>
                </a:cubicBezTo>
                <a:cubicBezTo>
                  <a:pt x="301526" y="3008311"/>
                  <a:pt x="299194" y="3007393"/>
                  <a:pt x="295573" y="3006550"/>
                </a:cubicBezTo>
                <a:cubicBezTo>
                  <a:pt x="278706" y="3002829"/>
                  <a:pt x="268015" y="2999431"/>
                  <a:pt x="263500" y="2996355"/>
                </a:cubicBezTo>
                <a:cubicBezTo>
                  <a:pt x="257250" y="2992089"/>
                  <a:pt x="254124" y="2986160"/>
                  <a:pt x="254124" y="2978570"/>
                </a:cubicBezTo>
                <a:cubicBezTo>
                  <a:pt x="254124" y="2971724"/>
                  <a:pt x="256828" y="2965969"/>
                  <a:pt x="262235" y="2961306"/>
                </a:cubicBezTo>
                <a:cubicBezTo>
                  <a:pt x="267643" y="2956643"/>
                  <a:pt x="276027" y="2954311"/>
                  <a:pt x="287387" y="2954311"/>
                </a:cubicBezTo>
                <a:close/>
                <a:moveTo>
                  <a:pt x="366266" y="2928192"/>
                </a:moveTo>
                <a:lnTo>
                  <a:pt x="366266" y="2956097"/>
                </a:lnTo>
                <a:lnTo>
                  <a:pt x="380554" y="2956097"/>
                </a:lnTo>
                <a:lnTo>
                  <a:pt x="380554" y="2972766"/>
                </a:lnTo>
                <a:lnTo>
                  <a:pt x="366266" y="2972766"/>
                </a:lnTo>
                <a:lnTo>
                  <a:pt x="366266" y="3004615"/>
                </a:lnTo>
                <a:cubicBezTo>
                  <a:pt x="366266" y="3011064"/>
                  <a:pt x="366403" y="3014822"/>
                  <a:pt x="366676" y="3015889"/>
                </a:cubicBezTo>
                <a:cubicBezTo>
                  <a:pt x="366948" y="3016956"/>
                  <a:pt x="367568" y="3017836"/>
                  <a:pt x="368536" y="3018530"/>
                </a:cubicBezTo>
                <a:cubicBezTo>
                  <a:pt x="369503" y="3019225"/>
                  <a:pt x="370681" y="3019572"/>
                  <a:pt x="372071" y="3019572"/>
                </a:cubicBezTo>
                <a:cubicBezTo>
                  <a:pt x="374005" y="3019572"/>
                  <a:pt x="376808" y="3018902"/>
                  <a:pt x="380479" y="3017563"/>
                </a:cubicBezTo>
                <a:lnTo>
                  <a:pt x="382265" y="3033785"/>
                </a:lnTo>
                <a:cubicBezTo>
                  <a:pt x="377404" y="3035869"/>
                  <a:pt x="371897" y="3036911"/>
                  <a:pt x="365745" y="3036911"/>
                </a:cubicBezTo>
                <a:cubicBezTo>
                  <a:pt x="361975" y="3036911"/>
                  <a:pt x="358577" y="3036278"/>
                  <a:pt x="355551" y="3035013"/>
                </a:cubicBezTo>
                <a:cubicBezTo>
                  <a:pt x="352524" y="3033748"/>
                  <a:pt x="350304" y="3032111"/>
                  <a:pt x="348891" y="3030102"/>
                </a:cubicBezTo>
                <a:cubicBezTo>
                  <a:pt x="347477" y="3028093"/>
                  <a:pt x="346497" y="3025377"/>
                  <a:pt x="345951" y="3021953"/>
                </a:cubicBezTo>
                <a:cubicBezTo>
                  <a:pt x="345505" y="3019523"/>
                  <a:pt x="345281" y="3014611"/>
                  <a:pt x="345281" y="3007219"/>
                </a:cubicBezTo>
                <a:lnTo>
                  <a:pt x="345281" y="2972766"/>
                </a:lnTo>
                <a:lnTo>
                  <a:pt x="335682" y="2972766"/>
                </a:lnTo>
                <a:lnTo>
                  <a:pt x="335682" y="2956097"/>
                </a:lnTo>
                <a:lnTo>
                  <a:pt x="345281" y="2956097"/>
                </a:lnTo>
                <a:lnTo>
                  <a:pt x="345281" y="2940396"/>
                </a:lnTo>
                <a:close/>
                <a:moveTo>
                  <a:pt x="220489" y="2926034"/>
                </a:moveTo>
                <a:lnTo>
                  <a:pt x="241399" y="2926034"/>
                </a:lnTo>
                <a:lnTo>
                  <a:pt x="241399" y="2945381"/>
                </a:lnTo>
                <a:lnTo>
                  <a:pt x="220489" y="2945381"/>
                </a:lnTo>
                <a:close/>
                <a:moveTo>
                  <a:pt x="182389" y="2926034"/>
                </a:moveTo>
                <a:lnTo>
                  <a:pt x="203299" y="2926034"/>
                </a:lnTo>
                <a:lnTo>
                  <a:pt x="203299" y="3035125"/>
                </a:lnTo>
                <a:lnTo>
                  <a:pt x="182389" y="3035125"/>
                </a:lnTo>
                <a:close/>
                <a:moveTo>
                  <a:pt x="1197843" y="2684262"/>
                </a:moveTo>
                <a:lnTo>
                  <a:pt x="1286619" y="2684262"/>
                </a:lnTo>
                <a:lnTo>
                  <a:pt x="1286619" y="2693936"/>
                </a:lnTo>
                <a:lnTo>
                  <a:pt x="1197843" y="2693936"/>
                </a:lnTo>
                <a:close/>
                <a:moveTo>
                  <a:pt x="1575644" y="2648395"/>
                </a:moveTo>
                <a:lnTo>
                  <a:pt x="1590898" y="2648395"/>
                </a:lnTo>
                <a:lnTo>
                  <a:pt x="1590898" y="2663650"/>
                </a:lnTo>
                <a:cubicBezTo>
                  <a:pt x="1590898" y="2669256"/>
                  <a:pt x="1589906" y="2673783"/>
                  <a:pt x="1587922" y="2677230"/>
                </a:cubicBezTo>
                <a:cubicBezTo>
                  <a:pt x="1585937" y="2680678"/>
                  <a:pt x="1582787" y="2683345"/>
                  <a:pt x="1578471" y="2685230"/>
                </a:cubicBezTo>
                <a:lnTo>
                  <a:pt x="1574751" y="2679500"/>
                </a:lnTo>
                <a:cubicBezTo>
                  <a:pt x="1577578" y="2678260"/>
                  <a:pt x="1579662" y="2676437"/>
                  <a:pt x="1581001" y="2674031"/>
                </a:cubicBezTo>
                <a:cubicBezTo>
                  <a:pt x="1582341" y="2671625"/>
                  <a:pt x="1583085" y="2668164"/>
                  <a:pt x="1583234" y="2663650"/>
                </a:cubicBezTo>
                <a:lnTo>
                  <a:pt x="1575644" y="2663650"/>
                </a:lnTo>
                <a:close/>
                <a:moveTo>
                  <a:pt x="1051099" y="2623987"/>
                </a:moveTo>
                <a:cubicBezTo>
                  <a:pt x="1046237" y="2625972"/>
                  <a:pt x="1038945" y="2627658"/>
                  <a:pt x="1029221" y="2629047"/>
                </a:cubicBezTo>
                <a:cubicBezTo>
                  <a:pt x="1023714" y="2629841"/>
                  <a:pt x="1019820" y="2630734"/>
                  <a:pt x="1017538" y="2631726"/>
                </a:cubicBezTo>
                <a:cubicBezTo>
                  <a:pt x="1015256" y="2632719"/>
                  <a:pt x="1013495" y="2634170"/>
                  <a:pt x="1012255" y="2636079"/>
                </a:cubicBezTo>
                <a:cubicBezTo>
                  <a:pt x="1011014" y="2637989"/>
                  <a:pt x="1010394" y="2640110"/>
                  <a:pt x="1010394" y="2642442"/>
                </a:cubicBezTo>
                <a:cubicBezTo>
                  <a:pt x="1010394" y="2646014"/>
                  <a:pt x="1011746" y="2648990"/>
                  <a:pt x="1014450" y="2651371"/>
                </a:cubicBezTo>
                <a:cubicBezTo>
                  <a:pt x="1017154" y="2653753"/>
                  <a:pt x="1021110" y="2654943"/>
                  <a:pt x="1026319" y="2654943"/>
                </a:cubicBezTo>
                <a:cubicBezTo>
                  <a:pt x="1031478" y="2654943"/>
                  <a:pt x="1036067" y="2653815"/>
                  <a:pt x="1040086" y="2651557"/>
                </a:cubicBezTo>
                <a:cubicBezTo>
                  <a:pt x="1044104" y="2649300"/>
                  <a:pt x="1047056" y="2646212"/>
                  <a:pt x="1048941" y="2642293"/>
                </a:cubicBezTo>
                <a:cubicBezTo>
                  <a:pt x="1050380" y="2639267"/>
                  <a:pt x="1051099" y="2634802"/>
                  <a:pt x="1051099" y="2628898"/>
                </a:cubicBezTo>
                <a:close/>
                <a:moveTo>
                  <a:pt x="897359" y="2593924"/>
                </a:moveTo>
                <a:cubicBezTo>
                  <a:pt x="891406" y="2593924"/>
                  <a:pt x="886346" y="2596342"/>
                  <a:pt x="882179" y="2601179"/>
                </a:cubicBezTo>
                <a:cubicBezTo>
                  <a:pt x="878012" y="2606016"/>
                  <a:pt x="875928" y="2613197"/>
                  <a:pt x="875928" y="2622722"/>
                </a:cubicBezTo>
                <a:cubicBezTo>
                  <a:pt x="875928" y="2633091"/>
                  <a:pt x="877987" y="2640656"/>
                  <a:pt x="882105" y="2645418"/>
                </a:cubicBezTo>
                <a:cubicBezTo>
                  <a:pt x="886222" y="2650181"/>
                  <a:pt x="891381" y="2652562"/>
                  <a:pt x="897583" y="2652562"/>
                </a:cubicBezTo>
                <a:cubicBezTo>
                  <a:pt x="903734" y="2652562"/>
                  <a:pt x="908894" y="2650193"/>
                  <a:pt x="913061" y="2645456"/>
                </a:cubicBezTo>
                <a:cubicBezTo>
                  <a:pt x="917228" y="2640718"/>
                  <a:pt x="919312" y="2633289"/>
                  <a:pt x="919312" y="2623169"/>
                </a:cubicBezTo>
                <a:cubicBezTo>
                  <a:pt x="919312" y="2613495"/>
                  <a:pt x="917166" y="2606202"/>
                  <a:pt x="912875" y="2601291"/>
                </a:cubicBezTo>
                <a:cubicBezTo>
                  <a:pt x="908584" y="2596379"/>
                  <a:pt x="903412" y="2593924"/>
                  <a:pt x="897359" y="2593924"/>
                </a:cubicBezTo>
                <a:close/>
                <a:moveTo>
                  <a:pt x="813644" y="2593924"/>
                </a:moveTo>
                <a:cubicBezTo>
                  <a:pt x="806946" y="2593924"/>
                  <a:pt x="801390" y="2596429"/>
                  <a:pt x="796975" y="2601440"/>
                </a:cubicBezTo>
                <a:cubicBezTo>
                  <a:pt x="792560" y="2606450"/>
                  <a:pt x="790352" y="2614016"/>
                  <a:pt x="790352" y="2624136"/>
                </a:cubicBezTo>
                <a:cubicBezTo>
                  <a:pt x="790352" y="2634256"/>
                  <a:pt x="792560" y="2641834"/>
                  <a:pt x="796975" y="2646869"/>
                </a:cubicBezTo>
                <a:cubicBezTo>
                  <a:pt x="801390" y="2651905"/>
                  <a:pt x="806946" y="2654422"/>
                  <a:pt x="813644" y="2654422"/>
                </a:cubicBezTo>
                <a:cubicBezTo>
                  <a:pt x="820291" y="2654422"/>
                  <a:pt x="825823" y="2651892"/>
                  <a:pt x="830238" y="2646832"/>
                </a:cubicBezTo>
                <a:cubicBezTo>
                  <a:pt x="834653" y="2641772"/>
                  <a:pt x="836861" y="2634058"/>
                  <a:pt x="836861" y="2623689"/>
                </a:cubicBezTo>
                <a:cubicBezTo>
                  <a:pt x="836861" y="2613916"/>
                  <a:pt x="834641" y="2606512"/>
                  <a:pt x="830201" y="2601477"/>
                </a:cubicBezTo>
                <a:cubicBezTo>
                  <a:pt x="825761" y="2596442"/>
                  <a:pt x="820242" y="2593924"/>
                  <a:pt x="813644" y="2593924"/>
                </a:cubicBezTo>
                <a:close/>
                <a:moveTo>
                  <a:pt x="394544" y="2593924"/>
                </a:moveTo>
                <a:cubicBezTo>
                  <a:pt x="387846" y="2593924"/>
                  <a:pt x="382290" y="2596429"/>
                  <a:pt x="377875" y="2601440"/>
                </a:cubicBezTo>
                <a:cubicBezTo>
                  <a:pt x="373460" y="2606450"/>
                  <a:pt x="371252" y="2614016"/>
                  <a:pt x="371252" y="2624136"/>
                </a:cubicBezTo>
                <a:cubicBezTo>
                  <a:pt x="371252" y="2634256"/>
                  <a:pt x="373460" y="2641834"/>
                  <a:pt x="377875" y="2646869"/>
                </a:cubicBezTo>
                <a:cubicBezTo>
                  <a:pt x="382290" y="2651905"/>
                  <a:pt x="387846" y="2654422"/>
                  <a:pt x="394544" y="2654422"/>
                </a:cubicBezTo>
                <a:cubicBezTo>
                  <a:pt x="401191" y="2654422"/>
                  <a:pt x="406723" y="2651892"/>
                  <a:pt x="411138" y="2646832"/>
                </a:cubicBezTo>
                <a:cubicBezTo>
                  <a:pt x="415553" y="2641772"/>
                  <a:pt x="417761" y="2634058"/>
                  <a:pt x="417761" y="2623689"/>
                </a:cubicBezTo>
                <a:cubicBezTo>
                  <a:pt x="417761" y="2613916"/>
                  <a:pt x="415541" y="2606512"/>
                  <a:pt x="411101" y="2601477"/>
                </a:cubicBezTo>
                <a:cubicBezTo>
                  <a:pt x="406661" y="2596442"/>
                  <a:pt x="401142" y="2593924"/>
                  <a:pt x="394544" y="2593924"/>
                </a:cubicBezTo>
                <a:close/>
                <a:moveTo>
                  <a:pt x="682080" y="2593328"/>
                </a:moveTo>
                <a:cubicBezTo>
                  <a:pt x="676374" y="2593328"/>
                  <a:pt x="671327" y="2595995"/>
                  <a:pt x="666936" y="2601328"/>
                </a:cubicBezTo>
                <a:cubicBezTo>
                  <a:pt x="662546" y="2606661"/>
                  <a:pt x="660351" y="2614413"/>
                  <a:pt x="660351" y="2624582"/>
                </a:cubicBezTo>
                <a:cubicBezTo>
                  <a:pt x="660351" y="2634752"/>
                  <a:pt x="662409" y="2642268"/>
                  <a:pt x="666527" y="2647130"/>
                </a:cubicBezTo>
                <a:cubicBezTo>
                  <a:pt x="670645" y="2651992"/>
                  <a:pt x="675630" y="2654422"/>
                  <a:pt x="681484" y="2654422"/>
                </a:cubicBezTo>
                <a:cubicBezTo>
                  <a:pt x="687437" y="2654422"/>
                  <a:pt x="692535" y="2651905"/>
                  <a:pt x="696776" y="2646869"/>
                </a:cubicBezTo>
                <a:cubicBezTo>
                  <a:pt x="701018" y="2641834"/>
                  <a:pt x="703139" y="2634033"/>
                  <a:pt x="703139" y="2623466"/>
                </a:cubicBezTo>
                <a:cubicBezTo>
                  <a:pt x="703139" y="2613396"/>
                  <a:pt x="701068" y="2605855"/>
                  <a:pt x="696925" y="2600844"/>
                </a:cubicBezTo>
                <a:cubicBezTo>
                  <a:pt x="692783" y="2595834"/>
                  <a:pt x="687834" y="2593328"/>
                  <a:pt x="682080" y="2593328"/>
                </a:cubicBezTo>
                <a:close/>
                <a:moveTo>
                  <a:pt x="1575644" y="2584622"/>
                </a:moveTo>
                <a:lnTo>
                  <a:pt x="1590898" y="2584622"/>
                </a:lnTo>
                <a:lnTo>
                  <a:pt x="1590898" y="2599877"/>
                </a:lnTo>
                <a:lnTo>
                  <a:pt x="1575644" y="2599877"/>
                </a:lnTo>
                <a:close/>
                <a:moveTo>
                  <a:pt x="181198" y="2584622"/>
                </a:moveTo>
                <a:lnTo>
                  <a:pt x="194593" y="2584622"/>
                </a:lnTo>
                <a:lnTo>
                  <a:pt x="194593" y="2628452"/>
                </a:lnTo>
                <a:cubicBezTo>
                  <a:pt x="194593" y="2635447"/>
                  <a:pt x="194866" y="2640160"/>
                  <a:pt x="195412" y="2642591"/>
                </a:cubicBezTo>
                <a:cubicBezTo>
                  <a:pt x="196255" y="2646113"/>
                  <a:pt x="198041" y="2648879"/>
                  <a:pt x="200769" y="2650888"/>
                </a:cubicBezTo>
                <a:cubicBezTo>
                  <a:pt x="203498" y="2652897"/>
                  <a:pt x="206871" y="2653902"/>
                  <a:pt x="210890" y="2653902"/>
                </a:cubicBezTo>
                <a:cubicBezTo>
                  <a:pt x="214908" y="2653902"/>
                  <a:pt x="218678" y="2652872"/>
                  <a:pt x="222201" y="2650813"/>
                </a:cubicBezTo>
                <a:cubicBezTo>
                  <a:pt x="225723" y="2648755"/>
                  <a:pt x="228216" y="2645952"/>
                  <a:pt x="229679" y="2642405"/>
                </a:cubicBezTo>
                <a:cubicBezTo>
                  <a:pt x="231143" y="2638858"/>
                  <a:pt x="231874" y="2633711"/>
                  <a:pt x="231874" y="2626964"/>
                </a:cubicBezTo>
                <a:lnTo>
                  <a:pt x="231874" y="2584622"/>
                </a:lnTo>
                <a:lnTo>
                  <a:pt x="245269" y="2584622"/>
                </a:lnTo>
                <a:lnTo>
                  <a:pt x="245269" y="2663650"/>
                </a:lnTo>
                <a:lnTo>
                  <a:pt x="233288" y="2663650"/>
                </a:lnTo>
                <a:lnTo>
                  <a:pt x="233288" y="2652041"/>
                </a:lnTo>
                <a:cubicBezTo>
                  <a:pt x="227137" y="2660971"/>
                  <a:pt x="218778" y="2665436"/>
                  <a:pt x="208211" y="2665436"/>
                </a:cubicBezTo>
                <a:cubicBezTo>
                  <a:pt x="203547" y="2665436"/>
                  <a:pt x="199194" y="2664543"/>
                  <a:pt x="195151" y="2662757"/>
                </a:cubicBezTo>
                <a:cubicBezTo>
                  <a:pt x="191108" y="2660971"/>
                  <a:pt x="188107" y="2658726"/>
                  <a:pt x="186147" y="2656022"/>
                </a:cubicBezTo>
                <a:cubicBezTo>
                  <a:pt x="184187" y="2653319"/>
                  <a:pt x="182811" y="2650007"/>
                  <a:pt x="182017" y="2646088"/>
                </a:cubicBezTo>
                <a:cubicBezTo>
                  <a:pt x="181471" y="2643459"/>
                  <a:pt x="181198" y="2639292"/>
                  <a:pt x="181198" y="2633586"/>
                </a:cubicBezTo>
                <a:close/>
                <a:moveTo>
                  <a:pt x="1331863" y="2582836"/>
                </a:moveTo>
                <a:cubicBezTo>
                  <a:pt x="1337717" y="2582836"/>
                  <a:pt x="1342517" y="2584052"/>
                  <a:pt x="1346262" y="2586482"/>
                </a:cubicBezTo>
                <a:cubicBezTo>
                  <a:pt x="1350008" y="2588913"/>
                  <a:pt x="1352649" y="2592312"/>
                  <a:pt x="1354187" y="2596677"/>
                </a:cubicBezTo>
                <a:cubicBezTo>
                  <a:pt x="1360438" y="2587450"/>
                  <a:pt x="1368574" y="2582836"/>
                  <a:pt x="1378595" y="2582836"/>
                </a:cubicBezTo>
                <a:cubicBezTo>
                  <a:pt x="1386433" y="2582836"/>
                  <a:pt x="1392461" y="2585007"/>
                  <a:pt x="1396678" y="2589347"/>
                </a:cubicBezTo>
                <a:cubicBezTo>
                  <a:pt x="1400895" y="2593688"/>
                  <a:pt x="1403003" y="2600373"/>
                  <a:pt x="1403003" y="2609402"/>
                </a:cubicBezTo>
                <a:lnTo>
                  <a:pt x="1403003" y="2663650"/>
                </a:lnTo>
                <a:lnTo>
                  <a:pt x="1389683" y="2663650"/>
                </a:lnTo>
                <a:lnTo>
                  <a:pt x="1389683" y="2613867"/>
                </a:lnTo>
                <a:cubicBezTo>
                  <a:pt x="1389683" y="2608509"/>
                  <a:pt x="1389249" y="2604652"/>
                  <a:pt x="1388381" y="2602295"/>
                </a:cubicBezTo>
                <a:cubicBezTo>
                  <a:pt x="1387512" y="2599939"/>
                  <a:pt x="1385937" y="2598042"/>
                  <a:pt x="1383655" y="2596603"/>
                </a:cubicBezTo>
                <a:cubicBezTo>
                  <a:pt x="1381373" y="2595164"/>
                  <a:pt x="1378694" y="2594445"/>
                  <a:pt x="1375619" y="2594445"/>
                </a:cubicBezTo>
                <a:cubicBezTo>
                  <a:pt x="1370062" y="2594445"/>
                  <a:pt x="1365449" y="2596293"/>
                  <a:pt x="1361778" y="2599989"/>
                </a:cubicBezTo>
                <a:cubicBezTo>
                  <a:pt x="1358106" y="2603685"/>
                  <a:pt x="1356271" y="2609600"/>
                  <a:pt x="1356271" y="2617736"/>
                </a:cubicBezTo>
                <a:lnTo>
                  <a:pt x="1356271" y="2663650"/>
                </a:lnTo>
                <a:lnTo>
                  <a:pt x="1342876" y="2663650"/>
                </a:lnTo>
                <a:lnTo>
                  <a:pt x="1342876" y="2612304"/>
                </a:lnTo>
                <a:cubicBezTo>
                  <a:pt x="1342876" y="2606351"/>
                  <a:pt x="1341785" y="2601886"/>
                  <a:pt x="1339602" y="2598910"/>
                </a:cubicBezTo>
                <a:cubicBezTo>
                  <a:pt x="1337419" y="2595933"/>
                  <a:pt x="1333847" y="2594445"/>
                  <a:pt x="1328887" y="2594445"/>
                </a:cubicBezTo>
                <a:cubicBezTo>
                  <a:pt x="1325116" y="2594445"/>
                  <a:pt x="1321631" y="2595437"/>
                  <a:pt x="1318431" y="2597421"/>
                </a:cubicBezTo>
                <a:cubicBezTo>
                  <a:pt x="1315232" y="2599406"/>
                  <a:pt x="1312912" y="2602308"/>
                  <a:pt x="1311474" y="2606128"/>
                </a:cubicBezTo>
                <a:cubicBezTo>
                  <a:pt x="1310035" y="2609948"/>
                  <a:pt x="1309316" y="2615454"/>
                  <a:pt x="1309316" y="2622648"/>
                </a:cubicBezTo>
                <a:lnTo>
                  <a:pt x="1309316" y="2663650"/>
                </a:lnTo>
                <a:lnTo>
                  <a:pt x="1295921" y="2663650"/>
                </a:lnTo>
                <a:lnTo>
                  <a:pt x="1295921" y="2584622"/>
                </a:lnTo>
                <a:lnTo>
                  <a:pt x="1307902" y="2584622"/>
                </a:lnTo>
                <a:lnTo>
                  <a:pt x="1307902" y="2595710"/>
                </a:lnTo>
                <a:cubicBezTo>
                  <a:pt x="1310382" y="2591840"/>
                  <a:pt x="1313681" y="2588727"/>
                  <a:pt x="1317799" y="2586371"/>
                </a:cubicBezTo>
                <a:cubicBezTo>
                  <a:pt x="1321916" y="2584015"/>
                  <a:pt x="1326604" y="2582836"/>
                  <a:pt x="1331863" y="2582836"/>
                </a:cubicBezTo>
                <a:close/>
                <a:moveTo>
                  <a:pt x="1122313" y="2582836"/>
                </a:moveTo>
                <a:cubicBezTo>
                  <a:pt x="1128167" y="2582836"/>
                  <a:pt x="1132967" y="2584052"/>
                  <a:pt x="1136712" y="2586482"/>
                </a:cubicBezTo>
                <a:cubicBezTo>
                  <a:pt x="1140458" y="2588913"/>
                  <a:pt x="1143099" y="2592312"/>
                  <a:pt x="1144637" y="2596677"/>
                </a:cubicBezTo>
                <a:cubicBezTo>
                  <a:pt x="1150888" y="2587450"/>
                  <a:pt x="1159024" y="2582836"/>
                  <a:pt x="1169045" y="2582836"/>
                </a:cubicBezTo>
                <a:cubicBezTo>
                  <a:pt x="1176883" y="2582836"/>
                  <a:pt x="1182911" y="2585007"/>
                  <a:pt x="1187128" y="2589347"/>
                </a:cubicBezTo>
                <a:cubicBezTo>
                  <a:pt x="1191345" y="2593688"/>
                  <a:pt x="1193453" y="2600373"/>
                  <a:pt x="1193453" y="2609402"/>
                </a:cubicBezTo>
                <a:lnTo>
                  <a:pt x="1193453" y="2663650"/>
                </a:lnTo>
                <a:lnTo>
                  <a:pt x="1180133" y="2663650"/>
                </a:lnTo>
                <a:lnTo>
                  <a:pt x="1180133" y="2613867"/>
                </a:lnTo>
                <a:cubicBezTo>
                  <a:pt x="1180133" y="2608509"/>
                  <a:pt x="1179699" y="2604652"/>
                  <a:pt x="1178831" y="2602295"/>
                </a:cubicBezTo>
                <a:cubicBezTo>
                  <a:pt x="1177962" y="2599939"/>
                  <a:pt x="1176387" y="2598042"/>
                  <a:pt x="1174105" y="2596603"/>
                </a:cubicBezTo>
                <a:cubicBezTo>
                  <a:pt x="1171823" y="2595164"/>
                  <a:pt x="1169144" y="2594445"/>
                  <a:pt x="1166069" y="2594445"/>
                </a:cubicBezTo>
                <a:cubicBezTo>
                  <a:pt x="1160512" y="2594445"/>
                  <a:pt x="1155899" y="2596293"/>
                  <a:pt x="1152228" y="2599989"/>
                </a:cubicBezTo>
                <a:cubicBezTo>
                  <a:pt x="1148556" y="2603685"/>
                  <a:pt x="1146721" y="2609600"/>
                  <a:pt x="1146721" y="2617736"/>
                </a:cubicBezTo>
                <a:lnTo>
                  <a:pt x="1146721" y="2663650"/>
                </a:lnTo>
                <a:lnTo>
                  <a:pt x="1133326" y="2663650"/>
                </a:lnTo>
                <a:lnTo>
                  <a:pt x="1133326" y="2612304"/>
                </a:lnTo>
                <a:cubicBezTo>
                  <a:pt x="1133326" y="2606351"/>
                  <a:pt x="1132235" y="2601886"/>
                  <a:pt x="1130052" y="2598910"/>
                </a:cubicBezTo>
                <a:cubicBezTo>
                  <a:pt x="1127869" y="2595933"/>
                  <a:pt x="1124297" y="2594445"/>
                  <a:pt x="1119337" y="2594445"/>
                </a:cubicBezTo>
                <a:cubicBezTo>
                  <a:pt x="1115566" y="2594445"/>
                  <a:pt x="1112081" y="2595437"/>
                  <a:pt x="1108881" y="2597421"/>
                </a:cubicBezTo>
                <a:cubicBezTo>
                  <a:pt x="1105682" y="2599406"/>
                  <a:pt x="1103362" y="2602308"/>
                  <a:pt x="1101924" y="2606128"/>
                </a:cubicBezTo>
                <a:cubicBezTo>
                  <a:pt x="1100485" y="2609948"/>
                  <a:pt x="1099766" y="2615454"/>
                  <a:pt x="1099766" y="2622648"/>
                </a:cubicBezTo>
                <a:lnTo>
                  <a:pt x="1099766" y="2663650"/>
                </a:lnTo>
                <a:lnTo>
                  <a:pt x="1086371" y="2663650"/>
                </a:lnTo>
                <a:lnTo>
                  <a:pt x="1086371" y="2584622"/>
                </a:lnTo>
                <a:lnTo>
                  <a:pt x="1098352" y="2584622"/>
                </a:lnTo>
                <a:lnTo>
                  <a:pt x="1098352" y="2595710"/>
                </a:lnTo>
                <a:cubicBezTo>
                  <a:pt x="1100832" y="2591840"/>
                  <a:pt x="1104131" y="2588727"/>
                  <a:pt x="1108249" y="2586371"/>
                </a:cubicBezTo>
                <a:cubicBezTo>
                  <a:pt x="1112366" y="2584015"/>
                  <a:pt x="1117055" y="2582836"/>
                  <a:pt x="1122313" y="2582836"/>
                </a:cubicBezTo>
                <a:close/>
                <a:moveTo>
                  <a:pt x="1034058" y="2582836"/>
                </a:moveTo>
                <a:cubicBezTo>
                  <a:pt x="1040805" y="2582836"/>
                  <a:pt x="1046287" y="2583630"/>
                  <a:pt x="1050503" y="2585217"/>
                </a:cubicBezTo>
                <a:cubicBezTo>
                  <a:pt x="1054720" y="2586805"/>
                  <a:pt x="1057821" y="2588802"/>
                  <a:pt x="1059805" y="2591208"/>
                </a:cubicBezTo>
                <a:cubicBezTo>
                  <a:pt x="1061790" y="2593614"/>
                  <a:pt x="1063179" y="2596652"/>
                  <a:pt x="1063972" y="2600323"/>
                </a:cubicBezTo>
                <a:cubicBezTo>
                  <a:pt x="1064419" y="2602606"/>
                  <a:pt x="1064642" y="2606723"/>
                  <a:pt x="1064642" y="2612676"/>
                </a:cubicBezTo>
                <a:lnTo>
                  <a:pt x="1064642" y="2630536"/>
                </a:lnTo>
                <a:cubicBezTo>
                  <a:pt x="1064642" y="2642988"/>
                  <a:pt x="1064927" y="2650863"/>
                  <a:pt x="1065498" y="2654162"/>
                </a:cubicBezTo>
                <a:cubicBezTo>
                  <a:pt x="1066068" y="2657461"/>
                  <a:pt x="1067197" y="2660624"/>
                  <a:pt x="1068884" y="2663650"/>
                </a:cubicBezTo>
                <a:lnTo>
                  <a:pt x="1054894" y="2663650"/>
                </a:lnTo>
                <a:cubicBezTo>
                  <a:pt x="1053505" y="2660872"/>
                  <a:pt x="1052612" y="2657622"/>
                  <a:pt x="1052215" y="2653902"/>
                </a:cubicBezTo>
                <a:cubicBezTo>
                  <a:pt x="1047254" y="2658118"/>
                  <a:pt x="1042479" y="2661095"/>
                  <a:pt x="1037890" y="2662831"/>
                </a:cubicBezTo>
                <a:cubicBezTo>
                  <a:pt x="1033301" y="2664568"/>
                  <a:pt x="1028378" y="2665436"/>
                  <a:pt x="1023119" y="2665436"/>
                </a:cubicBezTo>
                <a:cubicBezTo>
                  <a:pt x="1014438" y="2665436"/>
                  <a:pt x="1007765" y="2663315"/>
                  <a:pt x="1003102" y="2659073"/>
                </a:cubicBezTo>
                <a:cubicBezTo>
                  <a:pt x="998439" y="2654832"/>
                  <a:pt x="996107" y="2649412"/>
                  <a:pt x="996107" y="2642814"/>
                </a:cubicBezTo>
                <a:cubicBezTo>
                  <a:pt x="996107" y="2638944"/>
                  <a:pt x="996987" y="2635410"/>
                  <a:pt x="998749" y="2632210"/>
                </a:cubicBezTo>
                <a:cubicBezTo>
                  <a:pt x="1000510" y="2629010"/>
                  <a:pt x="1002817" y="2626443"/>
                  <a:pt x="1005669" y="2624508"/>
                </a:cubicBezTo>
                <a:cubicBezTo>
                  <a:pt x="1008522" y="2622573"/>
                  <a:pt x="1011734" y="2621110"/>
                  <a:pt x="1015306" y="2620118"/>
                </a:cubicBezTo>
                <a:cubicBezTo>
                  <a:pt x="1017935" y="2619423"/>
                  <a:pt x="1021904" y="2618753"/>
                  <a:pt x="1027212" y="2618108"/>
                </a:cubicBezTo>
                <a:cubicBezTo>
                  <a:pt x="1038027" y="2616819"/>
                  <a:pt x="1045989" y="2615281"/>
                  <a:pt x="1051099" y="2613495"/>
                </a:cubicBezTo>
                <a:cubicBezTo>
                  <a:pt x="1051148" y="2611659"/>
                  <a:pt x="1051173" y="2610493"/>
                  <a:pt x="1051173" y="2609997"/>
                </a:cubicBezTo>
                <a:cubicBezTo>
                  <a:pt x="1051173" y="2604540"/>
                  <a:pt x="1049908" y="2600696"/>
                  <a:pt x="1047378" y="2598463"/>
                </a:cubicBezTo>
                <a:cubicBezTo>
                  <a:pt x="1043955" y="2595437"/>
                  <a:pt x="1038870" y="2593924"/>
                  <a:pt x="1032123" y="2593924"/>
                </a:cubicBezTo>
                <a:cubicBezTo>
                  <a:pt x="1025823" y="2593924"/>
                  <a:pt x="1021172" y="2595028"/>
                  <a:pt x="1018171" y="2597235"/>
                </a:cubicBezTo>
                <a:cubicBezTo>
                  <a:pt x="1015169" y="2599443"/>
                  <a:pt x="1012949" y="2603350"/>
                  <a:pt x="1011511" y="2608955"/>
                </a:cubicBezTo>
                <a:lnTo>
                  <a:pt x="998414" y="2607169"/>
                </a:lnTo>
                <a:cubicBezTo>
                  <a:pt x="999604" y="2601564"/>
                  <a:pt x="1001564" y="2597037"/>
                  <a:pt x="1004292" y="2593589"/>
                </a:cubicBezTo>
                <a:cubicBezTo>
                  <a:pt x="1007021" y="2590141"/>
                  <a:pt x="1010965" y="2587487"/>
                  <a:pt x="1016124" y="2585627"/>
                </a:cubicBezTo>
                <a:cubicBezTo>
                  <a:pt x="1021284" y="2583766"/>
                  <a:pt x="1027262" y="2582836"/>
                  <a:pt x="1034058" y="2582836"/>
                </a:cubicBezTo>
                <a:close/>
                <a:moveTo>
                  <a:pt x="982043" y="2582836"/>
                </a:moveTo>
                <a:cubicBezTo>
                  <a:pt x="986557" y="2582836"/>
                  <a:pt x="991146" y="2584275"/>
                  <a:pt x="995809" y="2587152"/>
                </a:cubicBezTo>
                <a:lnTo>
                  <a:pt x="991195" y="2599579"/>
                </a:lnTo>
                <a:cubicBezTo>
                  <a:pt x="987921" y="2597644"/>
                  <a:pt x="984647" y="2596677"/>
                  <a:pt x="981373" y="2596677"/>
                </a:cubicBezTo>
                <a:cubicBezTo>
                  <a:pt x="978446" y="2596677"/>
                  <a:pt x="975817" y="2597558"/>
                  <a:pt x="973485" y="2599319"/>
                </a:cubicBezTo>
                <a:cubicBezTo>
                  <a:pt x="971153" y="2601080"/>
                  <a:pt x="969491" y="2603523"/>
                  <a:pt x="968499" y="2606649"/>
                </a:cubicBezTo>
                <a:cubicBezTo>
                  <a:pt x="967011" y="2611411"/>
                  <a:pt x="966267" y="2616620"/>
                  <a:pt x="966267" y="2622276"/>
                </a:cubicBezTo>
                <a:lnTo>
                  <a:pt x="966267" y="2663650"/>
                </a:lnTo>
                <a:lnTo>
                  <a:pt x="952872" y="2663650"/>
                </a:lnTo>
                <a:lnTo>
                  <a:pt x="952872" y="2584622"/>
                </a:lnTo>
                <a:lnTo>
                  <a:pt x="964927" y="2584622"/>
                </a:lnTo>
                <a:lnTo>
                  <a:pt x="964927" y="2596603"/>
                </a:lnTo>
                <a:cubicBezTo>
                  <a:pt x="968003" y="2590997"/>
                  <a:pt x="970843" y="2587301"/>
                  <a:pt x="973448" y="2585515"/>
                </a:cubicBezTo>
                <a:cubicBezTo>
                  <a:pt x="976052" y="2583729"/>
                  <a:pt x="978917" y="2582836"/>
                  <a:pt x="982043" y="2582836"/>
                </a:cubicBezTo>
                <a:close/>
                <a:moveTo>
                  <a:pt x="896392" y="2582836"/>
                </a:moveTo>
                <a:cubicBezTo>
                  <a:pt x="905719" y="2582836"/>
                  <a:pt x="913408" y="2586606"/>
                  <a:pt x="919460" y="2594147"/>
                </a:cubicBezTo>
                <a:lnTo>
                  <a:pt x="919460" y="2584622"/>
                </a:lnTo>
                <a:lnTo>
                  <a:pt x="931813" y="2584622"/>
                </a:lnTo>
                <a:lnTo>
                  <a:pt x="931813" y="2652934"/>
                </a:lnTo>
                <a:cubicBezTo>
                  <a:pt x="931813" y="2665238"/>
                  <a:pt x="930560" y="2673956"/>
                  <a:pt x="928055" y="2679091"/>
                </a:cubicBezTo>
                <a:cubicBezTo>
                  <a:pt x="925550" y="2684225"/>
                  <a:pt x="921581" y="2688281"/>
                  <a:pt x="916149" y="2691257"/>
                </a:cubicBezTo>
                <a:cubicBezTo>
                  <a:pt x="910717" y="2694234"/>
                  <a:pt x="904032" y="2695722"/>
                  <a:pt x="896094" y="2695722"/>
                </a:cubicBezTo>
                <a:cubicBezTo>
                  <a:pt x="886669" y="2695722"/>
                  <a:pt x="879054" y="2693601"/>
                  <a:pt x="873249" y="2689360"/>
                </a:cubicBezTo>
                <a:cubicBezTo>
                  <a:pt x="867445" y="2685118"/>
                  <a:pt x="864642" y="2678731"/>
                  <a:pt x="864840" y="2670198"/>
                </a:cubicBezTo>
                <a:lnTo>
                  <a:pt x="877863" y="2672133"/>
                </a:lnTo>
                <a:cubicBezTo>
                  <a:pt x="878409" y="2676151"/>
                  <a:pt x="879922" y="2679078"/>
                  <a:pt x="882402" y="2680914"/>
                </a:cubicBezTo>
                <a:cubicBezTo>
                  <a:pt x="885726" y="2683394"/>
                  <a:pt x="890265" y="2684635"/>
                  <a:pt x="896020" y="2684635"/>
                </a:cubicBezTo>
                <a:cubicBezTo>
                  <a:pt x="902221" y="2684635"/>
                  <a:pt x="907008" y="2683394"/>
                  <a:pt x="910382" y="2680914"/>
                </a:cubicBezTo>
                <a:cubicBezTo>
                  <a:pt x="913755" y="2678433"/>
                  <a:pt x="916037" y="2674961"/>
                  <a:pt x="917228" y="2670496"/>
                </a:cubicBezTo>
                <a:cubicBezTo>
                  <a:pt x="917923" y="2667768"/>
                  <a:pt x="918245" y="2662038"/>
                  <a:pt x="918195" y="2653306"/>
                </a:cubicBezTo>
                <a:cubicBezTo>
                  <a:pt x="912341" y="2660202"/>
                  <a:pt x="905049" y="2663650"/>
                  <a:pt x="896318" y="2663650"/>
                </a:cubicBezTo>
                <a:cubicBezTo>
                  <a:pt x="885453" y="2663650"/>
                  <a:pt x="877044" y="2659731"/>
                  <a:pt x="871091" y="2651892"/>
                </a:cubicBezTo>
                <a:cubicBezTo>
                  <a:pt x="865138" y="2644054"/>
                  <a:pt x="862162" y="2634654"/>
                  <a:pt x="862162" y="2623689"/>
                </a:cubicBezTo>
                <a:cubicBezTo>
                  <a:pt x="862162" y="2616149"/>
                  <a:pt x="863526" y="2609191"/>
                  <a:pt x="866254" y="2602816"/>
                </a:cubicBezTo>
                <a:cubicBezTo>
                  <a:pt x="868983" y="2596442"/>
                  <a:pt x="872939" y="2591518"/>
                  <a:pt x="878123" y="2588045"/>
                </a:cubicBezTo>
                <a:cubicBezTo>
                  <a:pt x="883308" y="2584573"/>
                  <a:pt x="889397" y="2582836"/>
                  <a:pt x="896392" y="2582836"/>
                </a:cubicBezTo>
                <a:close/>
                <a:moveTo>
                  <a:pt x="813644" y="2582836"/>
                </a:moveTo>
                <a:cubicBezTo>
                  <a:pt x="824508" y="2582836"/>
                  <a:pt x="833388" y="2586396"/>
                  <a:pt x="840284" y="2593515"/>
                </a:cubicBezTo>
                <a:cubicBezTo>
                  <a:pt x="847180" y="2600634"/>
                  <a:pt x="850627" y="2610469"/>
                  <a:pt x="850627" y="2623020"/>
                </a:cubicBezTo>
                <a:cubicBezTo>
                  <a:pt x="850627" y="2633190"/>
                  <a:pt x="849102" y="2641189"/>
                  <a:pt x="846051" y="2647018"/>
                </a:cubicBezTo>
                <a:cubicBezTo>
                  <a:pt x="843000" y="2652848"/>
                  <a:pt x="838560" y="2657374"/>
                  <a:pt x="832731" y="2660599"/>
                </a:cubicBezTo>
                <a:cubicBezTo>
                  <a:pt x="826902" y="2663824"/>
                  <a:pt x="820539" y="2665436"/>
                  <a:pt x="813644" y="2665436"/>
                </a:cubicBezTo>
                <a:cubicBezTo>
                  <a:pt x="802581" y="2665436"/>
                  <a:pt x="793639" y="2661889"/>
                  <a:pt x="786817" y="2654794"/>
                </a:cubicBezTo>
                <a:cubicBezTo>
                  <a:pt x="779996" y="2647700"/>
                  <a:pt x="776585" y="2637481"/>
                  <a:pt x="776585" y="2624136"/>
                </a:cubicBezTo>
                <a:cubicBezTo>
                  <a:pt x="776585" y="2609501"/>
                  <a:pt x="780653" y="2598662"/>
                  <a:pt x="788789" y="2591617"/>
                </a:cubicBezTo>
                <a:cubicBezTo>
                  <a:pt x="795586" y="2585763"/>
                  <a:pt x="803871" y="2582836"/>
                  <a:pt x="813644" y="2582836"/>
                </a:cubicBezTo>
                <a:close/>
                <a:moveTo>
                  <a:pt x="762968" y="2582836"/>
                </a:moveTo>
                <a:cubicBezTo>
                  <a:pt x="767482" y="2582836"/>
                  <a:pt x="772071" y="2584275"/>
                  <a:pt x="776734" y="2587152"/>
                </a:cubicBezTo>
                <a:lnTo>
                  <a:pt x="772121" y="2599579"/>
                </a:lnTo>
                <a:cubicBezTo>
                  <a:pt x="768846" y="2597644"/>
                  <a:pt x="765572" y="2596677"/>
                  <a:pt x="762298" y="2596677"/>
                </a:cubicBezTo>
                <a:cubicBezTo>
                  <a:pt x="759371" y="2596677"/>
                  <a:pt x="756742" y="2597558"/>
                  <a:pt x="754410" y="2599319"/>
                </a:cubicBezTo>
                <a:cubicBezTo>
                  <a:pt x="752078" y="2601080"/>
                  <a:pt x="750416" y="2603523"/>
                  <a:pt x="749424" y="2606649"/>
                </a:cubicBezTo>
                <a:cubicBezTo>
                  <a:pt x="747936" y="2611411"/>
                  <a:pt x="747192" y="2616620"/>
                  <a:pt x="747192" y="2622276"/>
                </a:cubicBezTo>
                <a:lnTo>
                  <a:pt x="747192" y="2663650"/>
                </a:lnTo>
                <a:lnTo>
                  <a:pt x="733797" y="2663650"/>
                </a:lnTo>
                <a:lnTo>
                  <a:pt x="733797" y="2584622"/>
                </a:lnTo>
                <a:lnTo>
                  <a:pt x="745852" y="2584622"/>
                </a:lnTo>
                <a:lnTo>
                  <a:pt x="745852" y="2596603"/>
                </a:lnTo>
                <a:cubicBezTo>
                  <a:pt x="748928" y="2590997"/>
                  <a:pt x="751768" y="2587301"/>
                  <a:pt x="754373" y="2585515"/>
                </a:cubicBezTo>
                <a:cubicBezTo>
                  <a:pt x="756977" y="2583729"/>
                  <a:pt x="759842" y="2582836"/>
                  <a:pt x="762968" y="2582836"/>
                </a:cubicBezTo>
                <a:close/>
                <a:moveTo>
                  <a:pt x="683345" y="2582836"/>
                </a:moveTo>
                <a:cubicBezTo>
                  <a:pt x="690091" y="2582836"/>
                  <a:pt x="696045" y="2584573"/>
                  <a:pt x="701204" y="2588045"/>
                </a:cubicBezTo>
                <a:cubicBezTo>
                  <a:pt x="706363" y="2591518"/>
                  <a:pt x="710258" y="2596417"/>
                  <a:pt x="712887" y="2602742"/>
                </a:cubicBezTo>
                <a:cubicBezTo>
                  <a:pt x="715516" y="2609067"/>
                  <a:pt x="716831" y="2616000"/>
                  <a:pt x="716831" y="2623541"/>
                </a:cubicBezTo>
                <a:cubicBezTo>
                  <a:pt x="716831" y="2631627"/>
                  <a:pt x="715380" y="2638907"/>
                  <a:pt x="712478" y="2645381"/>
                </a:cubicBezTo>
                <a:cubicBezTo>
                  <a:pt x="709575" y="2651855"/>
                  <a:pt x="705359" y="2656816"/>
                  <a:pt x="699827" y="2660264"/>
                </a:cubicBezTo>
                <a:cubicBezTo>
                  <a:pt x="694296" y="2663712"/>
                  <a:pt x="688479" y="2665436"/>
                  <a:pt x="682377" y="2665436"/>
                </a:cubicBezTo>
                <a:cubicBezTo>
                  <a:pt x="677912" y="2665436"/>
                  <a:pt x="673906" y="2664493"/>
                  <a:pt x="670359" y="2662608"/>
                </a:cubicBezTo>
                <a:cubicBezTo>
                  <a:pt x="666812" y="2660723"/>
                  <a:pt x="663898" y="2658342"/>
                  <a:pt x="661616" y="2655464"/>
                </a:cubicBezTo>
                <a:lnTo>
                  <a:pt x="661616" y="2693936"/>
                </a:lnTo>
                <a:lnTo>
                  <a:pt x="648221" y="2693936"/>
                </a:lnTo>
                <a:lnTo>
                  <a:pt x="648221" y="2584622"/>
                </a:lnTo>
                <a:lnTo>
                  <a:pt x="660425" y="2584622"/>
                </a:lnTo>
                <a:lnTo>
                  <a:pt x="660425" y="2594891"/>
                </a:lnTo>
                <a:cubicBezTo>
                  <a:pt x="663302" y="2590873"/>
                  <a:pt x="666552" y="2587859"/>
                  <a:pt x="670173" y="2585850"/>
                </a:cubicBezTo>
                <a:cubicBezTo>
                  <a:pt x="673795" y="2583841"/>
                  <a:pt x="678185" y="2582836"/>
                  <a:pt x="683345" y="2582836"/>
                </a:cubicBezTo>
                <a:close/>
                <a:moveTo>
                  <a:pt x="480120" y="2582836"/>
                </a:moveTo>
                <a:cubicBezTo>
                  <a:pt x="488702" y="2582836"/>
                  <a:pt x="495722" y="2585007"/>
                  <a:pt x="501179" y="2589347"/>
                </a:cubicBezTo>
                <a:cubicBezTo>
                  <a:pt x="506636" y="2593688"/>
                  <a:pt x="510133" y="2599852"/>
                  <a:pt x="511671" y="2607839"/>
                </a:cubicBezTo>
                <a:lnTo>
                  <a:pt x="498649" y="2609849"/>
                </a:lnTo>
                <a:cubicBezTo>
                  <a:pt x="497409" y="2604540"/>
                  <a:pt x="495213" y="2600547"/>
                  <a:pt x="492063" y="2597868"/>
                </a:cubicBezTo>
                <a:cubicBezTo>
                  <a:pt x="488913" y="2595189"/>
                  <a:pt x="485105" y="2593849"/>
                  <a:pt x="480641" y="2593849"/>
                </a:cubicBezTo>
                <a:cubicBezTo>
                  <a:pt x="473894" y="2593849"/>
                  <a:pt x="468412" y="2596268"/>
                  <a:pt x="464195" y="2601105"/>
                </a:cubicBezTo>
                <a:cubicBezTo>
                  <a:pt x="459978" y="2605942"/>
                  <a:pt x="457870" y="2613594"/>
                  <a:pt x="457870" y="2624062"/>
                </a:cubicBezTo>
                <a:cubicBezTo>
                  <a:pt x="457870" y="2634678"/>
                  <a:pt x="459904" y="2642392"/>
                  <a:pt x="463972" y="2647204"/>
                </a:cubicBezTo>
                <a:cubicBezTo>
                  <a:pt x="468040" y="2652016"/>
                  <a:pt x="473348" y="2654422"/>
                  <a:pt x="479896" y="2654422"/>
                </a:cubicBezTo>
                <a:cubicBezTo>
                  <a:pt x="485155" y="2654422"/>
                  <a:pt x="489546" y="2652810"/>
                  <a:pt x="493068" y="2649586"/>
                </a:cubicBezTo>
                <a:cubicBezTo>
                  <a:pt x="496590" y="2646361"/>
                  <a:pt x="498822" y="2641400"/>
                  <a:pt x="499765" y="2634703"/>
                </a:cubicBezTo>
                <a:lnTo>
                  <a:pt x="512936" y="2636414"/>
                </a:lnTo>
                <a:cubicBezTo>
                  <a:pt x="511498" y="2645493"/>
                  <a:pt x="507814" y="2652599"/>
                  <a:pt x="501886" y="2657734"/>
                </a:cubicBezTo>
                <a:cubicBezTo>
                  <a:pt x="495958" y="2662868"/>
                  <a:pt x="488677" y="2665436"/>
                  <a:pt x="480045" y="2665436"/>
                </a:cubicBezTo>
                <a:cubicBezTo>
                  <a:pt x="469231" y="2665436"/>
                  <a:pt x="460536" y="2661901"/>
                  <a:pt x="453963" y="2654832"/>
                </a:cubicBezTo>
                <a:cubicBezTo>
                  <a:pt x="447390" y="2647762"/>
                  <a:pt x="444103" y="2637630"/>
                  <a:pt x="444103" y="2624434"/>
                </a:cubicBezTo>
                <a:cubicBezTo>
                  <a:pt x="444103" y="2615901"/>
                  <a:pt x="445517" y="2608435"/>
                  <a:pt x="448345" y="2602035"/>
                </a:cubicBezTo>
                <a:cubicBezTo>
                  <a:pt x="451173" y="2595635"/>
                  <a:pt x="455476" y="2590836"/>
                  <a:pt x="461256" y="2587636"/>
                </a:cubicBezTo>
                <a:cubicBezTo>
                  <a:pt x="467035" y="2584436"/>
                  <a:pt x="473323" y="2582836"/>
                  <a:pt x="480120" y="2582836"/>
                </a:cubicBezTo>
                <a:close/>
                <a:moveTo>
                  <a:pt x="394544" y="2582836"/>
                </a:moveTo>
                <a:cubicBezTo>
                  <a:pt x="405408" y="2582836"/>
                  <a:pt x="414288" y="2586396"/>
                  <a:pt x="421184" y="2593515"/>
                </a:cubicBezTo>
                <a:cubicBezTo>
                  <a:pt x="428080" y="2600634"/>
                  <a:pt x="431527" y="2610469"/>
                  <a:pt x="431527" y="2623020"/>
                </a:cubicBezTo>
                <a:cubicBezTo>
                  <a:pt x="431527" y="2633190"/>
                  <a:pt x="430002" y="2641189"/>
                  <a:pt x="426951" y="2647018"/>
                </a:cubicBezTo>
                <a:cubicBezTo>
                  <a:pt x="423900" y="2652848"/>
                  <a:pt x="419460" y="2657374"/>
                  <a:pt x="413631" y="2660599"/>
                </a:cubicBezTo>
                <a:cubicBezTo>
                  <a:pt x="407802" y="2663824"/>
                  <a:pt x="401439" y="2665436"/>
                  <a:pt x="394544" y="2665436"/>
                </a:cubicBezTo>
                <a:cubicBezTo>
                  <a:pt x="383481" y="2665436"/>
                  <a:pt x="374539" y="2661889"/>
                  <a:pt x="367717" y="2654794"/>
                </a:cubicBezTo>
                <a:cubicBezTo>
                  <a:pt x="360896" y="2647700"/>
                  <a:pt x="357485" y="2637481"/>
                  <a:pt x="357485" y="2624136"/>
                </a:cubicBezTo>
                <a:cubicBezTo>
                  <a:pt x="357485" y="2609501"/>
                  <a:pt x="361553" y="2598662"/>
                  <a:pt x="369689" y="2591617"/>
                </a:cubicBezTo>
                <a:cubicBezTo>
                  <a:pt x="376486" y="2585763"/>
                  <a:pt x="384771" y="2582836"/>
                  <a:pt x="394544" y="2582836"/>
                </a:cubicBezTo>
                <a:close/>
                <a:moveTo>
                  <a:pt x="294903" y="2582836"/>
                </a:moveTo>
                <a:cubicBezTo>
                  <a:pt x="299666" y="2582836"/>
                  <a:pt x="304044" y="2583692"/>
                  <a:pt x="308037" y="2585404"/>
                </a:cubicBezTo>
                <a:cubicBezTo>
                  <a:pt x="312031" y="2587115"/>
                  <a:pt x="315020" y="2589360"/>
                  <a:pt x="317004" y="2592138"/>
                </a:cubicBezTo>
                <a:cubicBezTo>
                  <a:pt x="318989" y="2594916"/>
                  <a:pt x="320378" y="2598215"/>
                  <a:pt x="321171" y="2602035"/>
                </a:cubicBezTo>
                <a:cubicBezTo>
                  <a:pt x="321667" y="2604516"/>
                  <a:pt x="321915" y="2608857"/>
                  <a:pt x="321915" y="2615057"/>
                </a:cubicBezTo>
                <a:lnTo>
                  <a:pt x="321915" y="2663650"/>
                </a:lnTo>
                <a:lnTo>
                  <a:pt x="308521" y="2663650"/>
                </a:lnTo>
                <a:lnTo>
                  <a:pt x="308521" y="2615579"/>
                </a:lnTo>
                <a:cubicBezTo>
                  <a:pt x="308521" y="2610121"/>
                  <a:pt x="308000" y="2606041"/>
                  <a:pt x="306958" y="2603337"/>
                </a:cubicBezTo>
                <a:cubicBezTo>
                  <a:pt x="305916" y="2600634"/>
                  <a:pt x="304069" y="2598476"/>
                  <a:pt x="301414" y="2596863"/>
                </a:cubicBezTo>
                <a:cubicBezTo>
                  <a:pt x="298760" y="2595251"/>
                  <a:pt x="295647" y="2594445"/>
                  <a:pt x="292075" y="2594445"/>
                </a:cubicBezTo>
                <a:cubicBezTo>
                  <a:pt x="286370" y="2594445"/>
                  <a:pt x="281447" y="2596256"/>
                  <a:pt x="277304" y="2599877"/>
                </a:cubicBezTo>
                <a:cubicBezTo>
                  <a:pt x="273162" y="2603498"/>
                  <a:pt x="271091" y="2610369"/>
                  <a:pt x="271091" y="2620490"/>
                </a:cubicBezTo>
                <a:lnTo>
                  <a:pt x="271091" y="2663650"/>
                </a:lnTo>
                <a:lnTo>
                  <a:pt x="257696" y="2663650"/>
                </a:lnTo>
                <a:lnTo>
                  <a:pt x="257696" y="2584622"/>
                </a:lnTo>
                <a:lnTo>
                  <a:pt x="269751" y="2584622"/>
                </a:lnTo>
                <a:lnTo>
                  <a:pt x="269751" y="2595859"/>
                </a:lnTo>
                <a:cubicBezTo>
                  <a:pt x="275555" y="2587177"/>
                  <a:pt x="283940" y="2582836"/>
                  <a:pt x="294903" y="2582836"/>
                </a:cubicBezTo>
                <a:close/>
                <a:moveTo>
                  <a:pt x="1435522" y="2557014"/>
                </a:moveTo>
                <a:lnTo>
                  <a:pt x="1435522" y="2584622"/>
                </a:lnTo>
                <a:lnTo>
                  <a:pt x="1448991" y="2584622"/>
                </a:lnTo>
                <a:lnTo>
                  <a:pt x="1448991" y="2595040"/>
                </a:lnTo>
                <a:lnTo>
                  <a:pt x="1435522" y="2595040"/>
                </a:lnTo>
                <a:lnTo>
                  <a:pt x="1435522" y="2641251"/>
                </a:lnTo>
                <a:cubicBezTo>
                  <a:pt x="1435522" y="2645071"/>
                  <a:pt x="1435758" y="2647527"/>
                  <a:pt x="1436229" y="2648618"/>
                </a:cubicBezTo>
                <a:cubicBezTo>
                  <a:pt x="1436700" y="2649710"/>
                  <a:pt x="1437469" y="2650578"/>
                  <a:pt x="1438536" y="2651223"/>
                </a:cubicBezTo>
                <a:cubicBezTo>
                  <a:pt x="1439602" y="2651868"/>
                  <a:pt x="1441128" y="2652190"/>
                  <a:pt x="1443112" y="2652190"/>
                </a:cubicBezTo>
                <a:cubicBezTo>
                  <a:pt x="1444600" y="2652190"/>
                  <a:pt x="1446560" y="2652016"/>
                  <a:pt x="1448991" y="2651669"/>
                </a:cubicBezTo>
                <a:lnTo>
                  <a:pt x="1450566" y="2661303"/>
                </a:lnTo>
                <a:lnTo>
                  <a:pt x="1477789" y="2622573"/>
                </a:lnTo>
                <a:lnTo>
                  <a:pt x="1451074" y="2584622"/>
                </a:lnTo>
                <a:lnTo>
                  <a:pt x="1467818" y="2584622"/>
                </a:lnTo>
                <a:lnTo>
                  <a:pt x="1479947" y="2603151"/>
                </a:lnTo>
                <a:cubicBezTo>
                  <a:pt x="1482229" y="2606674"/>
                  <a:pt x="1484065" y="2609625"/>
                  <a:pt x="1485454" y="2612006"/>
                </a:cubicBezTo>
                <a:cubicBezTo>
                  <a:pt x="1487636" y="2608732"/>
                  <a:pt x="1489646" y="2605830"/>
                  <a:pt x="1491481" y="2603300"/>
                </a:cubicBezTo>
                <a:lnTo>
                  <a:pt x="1504801" y="2584622"/>
                </a:lnTo>
                <a:lnTo>
                  <a:pt x="1520800" y="2584622"/>
                </a:lnTo>
                <a:lnTo>
                  <a:pt x="1493490" y="2621829"/>
                </a:lnTo>
                <a:lnTo>
                  <a:pt x="1522884" y="2663650"/>
                </a:lnTo>
                <a:lnTo>
                  <a:pt x="1506439" y="2663650"/>
                </a:lnTo>
                <a:lnTo>
                  <a:pt x="1490216" y="2639093"/>
                </a:lnTo>
                <a:lnTo>
                  <a:pt x="1485900" y="2632470"/>
                </a:lnTo>
                <a:lnTo>
                  <a:pt x="1465139" y="2663650"/>
                </a:lnTo>
                <a:lnTo>
                  <a:pt x="1449661" y="2663650"/>
                </a:lnTo>
                <a:lnTo>
                  <a:pt x="1440805" y="2664692"/>
                </a:lnTo>
                <a:cubicBezTo>
                  <a:pt x="1435944" y="2664692"/>
                  <a:pt x="1432173" y="2663923"/>
                  <a:pt x="1429494" y="2662385"/>
                </a:cubicBezTo>
                <a:cubicBezTo>
                  <a:pt x="1426815" y="2660847"/>
                  <a:pt x="1424930" y="2658825"/>
                  <a:pt x="1423839" y="2656320"/>
                </a:cubicBezTo>
                <a:cubicBezTo>
                  <a:pt x="1422747" y="2653815"/>
                  <a:pt x="1422202" y="2648544"/>
                  <a:pt x="1422202" y="2640507"/>
                </a:cubicBezTo>
                <a:lnTo>
                  <a:pt x="1422202" y="2595040"/>
                </a:lnTo>
                <a:lnTo>
                  <a:pt x="1412379" y="2595040"/>
                </a:lnTo>
                <a:lnTo>
                  <a:pt x="1412379" y="2584622"/>
                </a:lnTo>
                <a:lnTo>
                  <a:pt x="1422202" y="2584622"/>
                </a:lnTo>
                <a:lnTo>
                  <a:pt x="1422202" y="2565051"/>
                </a:lnTo>
                <a:close/>
                <a:moveTo>
                  <a:pt x="524471" y="2554559"/>
                </a:moveTo>
                <a:lnTo>
                  <a:pt x="537865" y="2554559"/>
                </a:lnTo>
                <a:lnTo>
                  <a:pt x="537865" y="2616769"/>
                </a:lnTo>
                <a:lnTo>
                  <a:pt x="569565" y="2584622"/>
                </a:lnTo>
                <a:lnTo>
                  <a:pt x="586904" y="2584622"/>
                </a:lnTo>
                <a:lnTo>
                  <a:pt x="556692" y="2613941"/>
                </a:lnTo>
                <a:lnTo>
                  <a:pt x="589955" y="2663650"/>
                </a:lnTo>
                <a:lnTo>
                  <a:pt x="573435" y="2663650"/>
                </a:lnTo>
                <a:lnTo>
                  <a:pt x="547316" y="2623243"/>
                </a:lnTo>
                <a:lnTo>
                  <a:pt x="537865" y="2632321"/>
                </a:lnTo>
                <a:lnTo>
                  <a:pt x="537865" y="2663650"/>
                </a:lnTo>
                <a:lnTo>
                  <a:pt x="524471" y="2663650"/>
                </a:lnTo>
                <a:close/>
                <a:moveTo>
                  <a:pt x="333598" y="2554559"/>
                </a:moveTo>
                <a:lnTo>
                  <a:pt x="346993" y="2554559"/>
                </a:lnTo>
                <a:lnTo>
                  <a:pt x="346993" y="2663650"/>
                </a:lnTo>
                <a:lnTo>
                  <a:pt x="333598" y="2663650"/>
                </a:lnTo>
                <a:close/>
                <a:moveTo>
                  <a:pt x="1523703" y="2552698"/>
                </a:moveTo>
                <a:lnTo>
                  <a:pt x="1533302" y="2552698"/>
                </a:lnTo>
                <a:cubicBezTo>
                  <a:pt x="1542628" y="2565151"/>
                  <a:pt x="1549524" y="2577652"/>
                  <a:pt x="1553989" y="2590203"/>
                </a:cubicBezTo>
                <a:cubicBezTo>
                  <a:pt x="1557809" y="2601018"/>
                  <a:pt x="1559719" y="2612329"/>
                  <a:pt x="1559719" y="2624136"/>
                </a:cubicBezTo>
                <a:cubicBezTo>
                  <a:pt x="1559719" y="2637530"/>
                  <a:pt x="1557152" y="2650478"/>
                  <a:pt x="1552017" y="2662980"/>
                </a:cubicBezTo>
                <a:cubicBezTo>
                  <a:pt x="1546883" y="2675482"/>
                  <a:pt x="1540644" y="2686396"/>
                  <a:pt x="1533302" y="2695722"/>
                </a:cubicBezTo>
                <a:lnTo>
                  <a:pt x="1523703" y="2695722"/>
                </a:lnTo>
                <a:cubicBezTo>
                  <a:pt x="1538536" y="2671910"/>
                  <a:pt x="1545952" y="2648073"/>
                  <a:pt x="1545952" y="2624210"/>
                </a:cubicBezTo>
                <a:cubicBezTo>
                  <a:pt x="1545952" y="2614884"/>
                  <a:pt x="1544886" y="2605632"/>
                  <a:pt x="1542753" y="2596454"/>
                </a:cubicBezTo>
                <a:cubicBezTo>
                  <a:pt x="1541066" y="2589013"/>
                  <a:pt x="1538709" y="2581869"/>
                  <a:pt x="1535683" y="2575023"/>
                </a:cubicBezTo>
                <a:cubicBezTo>
                  <a:pt x="1533748" y="2570558"/>
                  <a:pt x="1529755" y="2563116"/>
                  <a:pt x="1523703" y="2552698"/>
                </a:cubicBezTo>
                <a:close/>
                <a:moveTo>
                  <a:pt x="626195" y="2552698"/>
                </a:moveTo>
                <a:lnTo>
                  <a:pt x="635794" y="2552698"/>
                </a:lnTo>
                <a:cubicBezTo>
                  <a:pt x="629791" y="2563017"/>
                  <a:pt x="625822" y="2570384"/>
                  <a:pt x="623888" y="2574799"/>
                </a:cubicBezTo>
                <a:cubicBezTo>
                  <a:pt x="620862" y="2581645"/>
                  <a:pt x="618480" y="2588789"/>
                  <a:pt x="616744" y="2596231"/>
                </a:cubicBezTo>
                <a:cubicBezTo>
                  <a:pt x="614611" y="2605508"/>
                  <a:pt x="613544" y="2614834"/>
                  <a:pt x="613544" y="2624210"/>
                </a:cubicBezTo>
                <a:cubicBezTo>
                  <a:pt x="613544" y="2648073"/>
                  <a:pt x="620961" y="2671910"/>
                  <a:pt x="635794" y="2695722"/>
                </a:cubicBezTo>
                <a:lnTo>
                  <a:pt x="626195" y="2695722"/>
                </a:lnTo>
                <a:cubicBezTo>
                  <a:pt x="618803" y="2686396"/>
                  <a:pt x="612552" y="2675482"/>
                  <a:pt x="607442" y="2662980"/>
                </a:cubicBezTo>
                <a:cubicBezTo>
                  <a:pt x="602332" y="2650478"/>
                  <a:pt x="599778" y="2637530"/>
                  <a:pt x="599778" y="2624136"/>
                </a:cubicBezTo>
                <a:cubicBezTo>
                  <a:pt x="599778" y="2612329"/>
                  <a:pt x="601688" y="2601018"/>
                  <a:pt x="605507" y="2590203"/>
                </a:cubicBezTo>
                <a:cubicBezTo>
                  <a:pt x="609972" y="2577652"/>
                  <a:pt x="616868" y="2565151"/>
                  <a:pt x="626195" y="2552698"/>
                </a:cubicBezTo>
                <a:close/>
                <a:moveTo>
                  <a:pt x="965374" y="2443012"/>
                </a:moveTo>
                <a:cubicBezTo>
                  <a:pt x="960512" y="2444997"/>
                  <a:pt x="953220" y="2446683"/>
                  <a:pt x="943496" y="2448072"/>
                </a:cubicBezTo>
                <a:cubicBezTo>
                  <a:pt x="937989" y="2448866"/>
                  <a:pt x="934095" y="2449759"/>
                  <a:pt x="931813" y="2450751"/>
                </a:cubicBezTo>
                <a:cubicBezTo>
                  <a:pt x="929531" y="2451744"/>
                  <a:pt x="927770" y="2453195"/>
                  <a:pt x="926530" y="2455104"/>
                </a:cubicBezTo>
                <a:cubicBezTo>
                  <a:pt x="925289" y="2457014"/>
                  <a:pt x="924669" y="2459135"/>
                  <a:pt x="924669" y="2461467"/>
                </a:cubicBezTo>
                <a:cubicBezTo>
                  <a:pt x="924669" y="2465039"/>
                  <a:pt x="926021" y="2468015"/>
                  <a:pt x="928725" y="2470396"/>
                </a:cubicBezTo>
                <a:cubicBezTo>
                  <a:pt x="931429" y="2472778"/>
                  <a:pt x="935385" y="2473968"/>
                  <a:pt x="940594" y="2473968"/>
                </a:cubicBezTo>
                <a:cubicBezTo>
                  <a:pt x="945753" y="2473968"/>
                  <a:pt x="950342" y="2472840"/>
                  <a:pt x="954361" y="2470582"/>
                </a:cubicBezTo>
                <a:cubicBezTo>
                  <a:pt x="958379" y="2468325"/>
                  <a:pt x="961331" y="2465237"/>
                  <a:pt x="963216" y="2461318"/>
                </a:cubicBezTo>
                <a:cubicBezTo>
                  <a:pt x="964654" y="2458292"/>
                  <a:pt x="965374" y="2453827"/>
                  <a:pt x="965374" y="2447923"/>
                </a:cubicBezTo>
                <a:close/>
                <a:moveTo>
                  <a:pt x="308149" y="2443012"/>
                </a:moveTo>
                <a:cubicBezTo>
                  <a:pt x="303287" y="2444997"/>
                  <a:pt x="295995" y="2446683"/>
                  <a:pt x="286271" y="2448072"/>
                </a:cubicBezTo>
                <a:cubicBezTo>
                  <a:pt x="280765" y="2448866"/>
                  <a:pt x="276870" y="2449759"/>
                  <a:pt x="274588" y="2450751"/>
                </a:cubicBezTo>
                <a:cubicBezTo>
                  <a:pt x="272306" y="2451744"/>
                  <a:pt x="270545" y="2453195"/>
                  <a:pt x="269305" y="2455104"/>
                </a:cubicBezTo>
                <a:cubicBezTo>
                  <a:pt x="268065" y="2457014"/>
                  <a:pt x="267444" y="2459135"/>
                  <a:pt x="267444" y="2461467"/>
                </a:cubicBezTo>
                <a:cubicBezTo>
                  <a:pt x="267444" y="2465039"/>
                  <a:pt x="268796" y="2468015"/>
                  <a:pt x="271500" y="2470396"/>
                </a:cubicBezTo>
                <a:cubicBezTo>
                  <a:pt x="274204" y="2472778"/>
                  <a:pt x="278160" y="2473968"/>
                  <a:pt x="283369" y="2473968"/>
                </a:cubicBezTo>
                <a:cubicBezTo>
                  <a:pt x="288528" y="2473968"/>
                  <a:pt x="293117" y="2472840"/>
                  <a:pt x="297136" y="2470582"/>
                </a:cubicBezTo>
                <a:cubicBezTo>
                  <a:pt x="301154" y="2468325"/>
                  <a:pt x="304106" y="2465237"/>
                  <a:pt x="305991" y="2461318"/>
                </a:cubicBezTo>
                <a:cubicBezTo>
                  <a:pt x="307430" y="2458292"/>
                  <a:pt x="308149" y="2453827"/>
                  <a:pt x="308149" y="2447923"/>
                </a:cubicBezTo>
                <a:close/>
                <a:moveTo>
                  <a:pt x="2118568" y="2412949"/>
                </a:moveTo>
                <a:cubicBezTo>
                  <a:pt x="2111871" y="2412949"/>
                  <a:pt x="2106315" y="2415454"/>
                  <a:pt x="2101900" y="2420465"/>
                </a:cubicBezTo>
                <a:cubicBezTo>
                  <a:pt x="2097484" y="2425475"/>
                  <a:pt x="2095277" y="2433041"/>
                  <a:pt x="2095277" y="2443161"/>
                </a:cubicBezTo>
                <a:cubicBezTo>
                  <a:pt x="2095277" y="2453281"/>
                  <a:pt x="2097484" y="2460859"/>
                  <a:pt x="2101900" y="2465894"/>
                </a:cubicBezTo>
                <a:cubicBezTo>
                  <a:pt x="2106315" y="2470930"/>
                  <a:pt x="2111871" y="2473447"/>
                  <a:pt x="2118568" y="2473447"/>
                </a:cubicBezTo>
                <a:cubicBezTo>
                  <a:pt x="2125216" y="2473447"/>
                  <a:pt x="2130748" y="2470917"/>
                  <a:pt x="2135163" y="2465857"/>
                </a:cubicBezTo>
                <a:cubicBezTo>
                  <a:pt x="2139578" y="2460797"/>
                  <a:pt x="2141786" y="2453083"/>
                  <a:pt x="2141786" y="2442714"/>
                </a:cubicBezTo>
                <a:cubicBezTo>
                  <a:pt x="2141786" y="2432941"/>
                  <a:pt x="2139566" y="2425537"/>
                  <a:pt x="2135126" y="2420502"/>
                </a:cubicBezTo>
                <a:cubicBezTo>
                  <a:pt x="2130686" y="2415467"/>
                  <a:pt x="2125166" y="2412949"/>
                  <a:pt x="2118568" y="2412949"/>
                </a:cubicBezTo>
                <a:close/>
                <a:moveTo>
                  <a:pt x="811634" y="2412949"/>
                </a:moveTo>
                <a:cubicBezTo>
                  <a:pt x="805681" y="2412949"/>
                  <a:pt x="800621" y="2415367"/>
                  <a:pt x="796454" y="2420204"/>
                </a:cubicBezTo>
                <a:cubicBezTo>
                  <a:pt x="792287" y="2425041"/>
                  <a:pt x="790203" y="2432222"/>
                  <a:pt x="790203" y="2441747"/>
                </a:cubicBezTo>
                <a:cubicBezTo>
                  <a:pt x="790203" y="2452116"/>
                  <a:pt x="792262" y="2459681"/>
                  <a:pt x="796380" y="2464443"/>
                </a:cubicBezTo>
                <a:cubicBezTo>
                  <a:pt x="800497" y="2469206"/>
                  <a:pt x="805657" y="2471587"/>
                  <a:pt x="811858" y="2471587"/>
                </a:cubicBezTo>
                <a:cubicBezTo>
                  <a:pt x="818009" y="2471587"/>
                  <a:pt x="823169" y="2469218"/>
                  <a:pt x="827336" y="2464481"/>
                </a:cubicBezTo>
                <a:cubicBezTo>
                  <a:pt x="831503" y="2459743"/>
                  <a:pt x="833587" y="2452314"/>
                  <a:pt x="833587" y="2442194"/>
                </a:cubicBezTo>
                <a:cubicBezTo>
                  <a:pt x="833587" y="2432520"/>
                  <a:pt x="831441" y="2425227"/>
                  <a:pt x="827150" y="2420316"/>
                </a:cubicBezTo>
                <a:cubicBezTo>
                  <a:pt x="822859" y="2415404"/>
                  <a:pt x="817687" y="2412949"/>
                  <a:pt x="811634" y="2412949"/>
                </a:cubicBezTo>
                <a:close/>
                <a:moveTo>
                  <a:pt x="727919" y="2412949"/>
                </a:moveTo>
                <a:cubicBezTo>
                  <a:pt x="721221" y="2412949"/>
                  <a:pt x="715665" y="2415454"/>
                  <a:pt x="711250" y="2420465"/>
                </a:cubicBezTo>
                <a:cubicBezTo>
                  <a:pt x="706835" y="2425475"/>
                  <a:pt x="704627" y="2433041"/>
                  <a:pt x="704627" y="2443161"/>
                </a:cubicBezTo>
                <a:cubicBezTo>
                  <a:pt x="704627" y="2453281"/>
                  <a:pt x="706835" y="2460859"/>
                  <a:pt x="711250" y="2465894"/>
                </a:cubicBezTo>
                <a:cubicBezTo>
                  <a:pt x="715665" y="2470930"/>
                  <a:pt x="721221" y="2473447"/>
                  <a:pt x="727919" y="2473447"/>
                </a:cubicBezTo>
                <a:cubicBezTo>
                  <a:pt x="734566" y="2473447"/>
                  <a:pt x="740098" y="2470917"/>
                  <a:pt x="744513" y="2465857"/>
                </a:cubicBezTo>
                <a:cubicBezTo>
                  <a:pt x="748928" y="2460797"/>
                  <a:pt x="751136" y="2453083"/>
                  <a:pt x="751136" y="2442714"/>
                </a:cubicBezTo>
                <a:cubicBezTo>
                  <a:pt x="751136" y="2432941"/>
                  <a:pt x="748916" y="2425537"/>
                  <a:pt x="744476" y="2420502"/>
                </a:cubicBezTo>
                <a:cubicBezTo>
                  <a:pt x="740036" y="2415467"/>
                  <a:pt x="734517" y="2412949"/>
                  <a:pt x="727919" y="2412949"/>
                </a:cubicBezTo>
                <a:close/>
                <a:moveTo>
                  <a:pt x="458986" y="2412949"/>
                </a:moveTo>
                <a:cubicBezTo>
                  <a:pt x="453033" y="2412949"/>
                  <a:pt x="448060" y="2415380"/>
                  <a:pt x="444066" y="2420241"/>
                </a:cubicBezTo>
                <a:cubicBezTo>
                  <a:pt x="440073" y="2425103"/>
                  <a:pt x="438076" y="2432768"/>
                  <a:pt x="438076" y="2443235"/>
                </a:cubicBezTo>
                <a:cubicBezTo>
                  <a:pt x="438076" y="2453356"/>
                  <a:pt x="440209" y="2460921"/>
                  <a:pt x="444475" y="2465932"/>
                </a:cubicBezTo>
                <a:cubicBezTo>
                  <a:pt x="448742" y="2470942"/>
                  <a:pt x="453777" y="2473447"/>
                  <a:pt x="459582" y="2473447"/>
                </a:cubicBezTo>
                <a:cubicBezTo>
                  <a:pt x="465435" y="2473447"/>
                  <a:pt x="470409" y="2471054"/>
                  <a:pt x="474502" y="2466266"/>
                </a:cubicBezTo>
                <a:cubicBezTo>
                  <a:pt x="478594" y="2461479"/>
                  <a:pt x="480641" y="2454174"/>
                  <a:pt x="480641" y="2444352"/>
                </a:cubicBezTo>
                <a:cubicBezTo>
                  <a:pt x="480641" y="2433537"/>
                  <a:pt x="478557" y="2425599"/>
                  <a:pt x="474390" y="2420539"/>
                </a:cubicBezTo>
                <a:cubicBezTo>
                  <a:pt x="470223" y="2415479"/>
                  <a:pt x="465088" y="2412949"/>
                  <a:pt x="458986" y="2412949"/>
                </a:cubicBezTo>
                <a:close/>
                <a:moveTo>
                  <a:pt x="373261" y="2412949"/>
                </a:moveTo>
                <a:cubicBezTo>
                  <a:pt x="367308" y="2412949"/>
                  <a:pt x="362335" y="2415380"/>
                  <a:pt x="358341" y="2420241"/>
                </a:cubicBezTo>
                <a:cubicBezTo>
                  <a:pt x="354348" y="2425103"/>
                  <a:pt x="352351" y="2432768"/>
                  <a:pt x="352351" y="2443235"/>
                </a:cubicBezTo>
                <a:cubicBezTo>
                  <a:pt x="352351" y="2453356"/>
                  <a:pt x="354484" y="2460921"/>
                  <a:pt x="358750" y="2465932"/>
                </a:cubicBezTo>
                <a:cubicBezTo>
                  <a:pt x="363017" y="2470942"/>
                  <a:pt x="368052" y="2473447"/>
                  <a:pt x="373857" y="2473447"/>
                </a:cubicBezTo>
                <a:cubicBezTo>
                  <a:pt x="379710" y="2473447"/>
                  <a:pt x="384684" y="2471054"/>
                  <a:pt x="388777" y="2466266"/>
                </a:cubicBezTo>
                <a:cubicBezTo>
                  <a:pt x="392869" y="2461479"/>
                  <a:pt x="394916" y="2454174"/>
                  <a:pt x="394916" y="2444352"/>
                </a:cubicBezTo>
                <a:cubicBezTo>
                  <a:pt x="394916" y="2433537"/>
                  <a:pt x="392832" y="2425599"/>
                  <a:pt x="388665" y="2420539"/>
                </a:cubicBezTo>
                <a:cubicBezTo>
                  <a:pt x="384498" y="2415479"/>
                  <a:pt x="379363" y="2412949"/>
                  <a:pt x="373261" y="2412949"/>
                </a:cubicBezTo>
                <a:close/>
                <a:moveTo>
                  <a:pt x="2252439" y="2412875"/>
                </a:moveTo>
                <a:cubicBezTo>
                  <a:pt x="2246288" y="2412875"/>
                  <a:pt x="2241116" y="2414933"/>
                  <a:pt x="2236924" y="2419051"/>
                </a:cubicBezTo>
                <a:cubicBezTo>
                  <a:pt x="2232732" y="2423169"/>
                  <a:pt x="2230413" y="2428675"/>
                  <a:pt x="2229966" y="2435571"/>
                </a:cubicBezTo>
                <a:lnTo>
                  <a:pt x="2274094" y="2435571"/>
                </a:lnTo>
                <a:cubicBezTo>
                  <a:pt x="2273498" y="2428923"/>
                  <a:pt x="2271812" y="2423937"/>
                  <a:pt x="2269034" y="2420613"/>
                </a:cubicBezTo>
                <a:cubicBezTo>
                  <a:pt x="2264767" y="2415454"/>
                  <a:pt x="2259236" y="2412875"/>
                  <a:pt x="2252439" y="2412875"/>
                </a:cubicBezTo>
                <a:close/>
                <a:moveTo>
                  <a:pt x="1672605" y="2412875"/>
                </a:moveTo>
                <a:cubicBezTo>
                  <a:pt x="1666751" y="2412875"/>
                  <a:pt x="1661691" y="2415417"/>
                  <a:pt x="1657425" y="2420502"/>
                </a:cubicBezTo>
                <a:cubicBezTo>
                  <a:pt x="1653158" y="2425587"/>
                  <a:pt x="1651025" y="2432941"/>
                  <a:pt x="1651025" y="2442566"/>
                </a:cubicBezTo>
                <a:cubicBezTo>
                  <a:pt x="1651025" y="2452041"/>
                  <a:pt x="1652315" y="2458887"/>
                  <a:pt x="1654895" y="2463104"/>
                </a:cubicBezTo>
                <a:cubicBezTo>
                  <a:pt x="1659111" y="2470000"/>
                  <a:pt x="1664817" y="2473447"/>
                  <a:pt x="1672010" y="2473447"/>
                </a:cubicBezTo>
                <a:cubicBezTo>
                  <a:pt x="1677864" y="2473447"/>
                  <a:pt x="1682924" y="2470905"/>
                  <a:pt x="1687190" y="2465820"/>
                </a:cubicBezTo>
                <a:cubicBezTo>
                  <a:pt x="1691457" y="2460735"/>
                  <a:pt x="1693590" y="2453157"/>
                  <a:pt x="1693590" y="2443086"/>
                </a:cubicBezTo>
                <a:cubicBezTo>
                  <a:pt x="1693590" y="2432768"/>
                  <a:pt x="1691544" y="2425153"/>
                  <a:pt x="1687451" y="2420241"/>
                </a:cubicBezTo>
                <a:cubicBezTo>
                  <a:pt x="1683358" y="2415330"/>
                  <a:pt x="1678409" y="2412875"/>
                  <a:pt x="1672605" y="2412875"/>
                </a:cubicBezTo>
                <a:close/>
                <a:moveTo>
                  <a:pt x="1395190" y="2412875"/>
                </a:moveTo>
                <a:cubicBezTo>
                  <a:pt x="1389038" y="2412875"/>
                  <a:pt x="1383866" y="2414933"/>
                  <a:pt x="1379674" y="2419051"/>
                </a:cubicBezTo>
                <a:cubicBezTo>
                  <a:pt x="1375482" y="2423169"/>
                  <a:pt x="1373163" y="2428675"/>
                  <a:pt x="1372716" y="2435571"/>
                </a:cubicBezTo>
                <a:lnTo>
                  <a:pt x="1416844" y="2435571"/>
                </a:lnTo>
                <a:cubicBezTo>
                  <a:pt x="1416249" y="2428923"/>
                  <a:pt x="1414562" y="2423937"/>
                  <a:pt x="1411784" y="2420613"/>
                </a:cubicBezTo>
                <a:cubicBezTo>
                  <a:pt x="1407517" y="2415454"/>
                  <a:pt x="1401986" y="2412875"/>
                  <a:pt x="1395190" y="2412875"/>
                </a:cubicBezTo>
                <a:close/>
                <a:moveTo>
                  <a:pt x="596355" y="2412353"/>
                </a:moveTo>
                <a:cubicBezTo>
                  <a:pt x="590649" y="2412353"/>
                  <a:pt x="585602" y="2415020"/>
                  <a:pt x="581211" y="2420353"/>
                </a:cubicBezTo>
                <a:cubicBezTo>
                  <a:pt x="576821" y="2425686"/>
                  <a:pt x="574626" y="2433438"/>
                  <a:pt x="574626" y="2443607"/>
                </a:cubicBezTo>
                <a:cubicBezTo>
                  <a:pt x="574626" y="2453777"/>
                  <a:pt x="576684" y="2461293"/>
                  <a:pt x="580802" y="2466155"/>
                </a:cubicBezTo>
                <a:cubicBezTo>
                  <a:pt x="584920" y="2471017"/>
                  <a:pt x="589905" y="2473447"/>
                  <a:pt x="595759" y="2473447"/>
                </a:cubicBezTo>
                <a:cubicBezTo>
                  <a:pt x="601712" y="2473447"/>
                  <a:pt x="606810" y="2470930"/>
                  <a:pt x="611051" y="2465894"/>
                </a:cubicBezTo>
                <a:cubicBezTo>
                  <a:pt x="615293" y="2460859"/>
                  <a:pt x="617414" y="2453058"/>
                  <a:pt x="617414" y="2442491"/>
                </a:cubicBezTo>
                <a:cubicBezTo>
                  <a:pt x="617414" y="2432421"/>
                  <a:pt x="615343" y="2424880"/>
                  <a:pt x="611200" y="2419869"/>
                </a:cubicBezTo>
                <a:cubicBezTo>
                  <a:pt x="607058" y="2414859"/>
                  <a:pt x="602109" y="2412353"/>
                  <a:pt x="596355" y="2412353"/>
                </a:cubicBezTo>
                <a:close/>
                <a:moveTo>
                  <a:pt x="1869356" y="2403647"/>
                </a:moveTo>
                <a:lnTo>
                  <a:pt x="1883792" y="2403647"/>
                </a:lnTo>
                <a:lnTo>
                  <a:pt x="1900238" y="2449412"/>
                </a:lnTo>
                <a:cubicBezTo>
                  <a:pt x="1902371" y="2455216"/>
                  <a:pt x="1904281" y="2461318"/>
                  <a:pt x="1905968" y="2467718"/>
                </a:cubicBezTo>
                <a:cubicBezTo>
                  <a:pt x="1907505" y="2461566"/>
                  <a:pt x="1909341" y="2455563"/>
                  <a:pt x="1911474" y="2449709"/>
                </a:cubicBezTo>
                <a:lnTo>
                  <a:pt x="1928366" y="2403647"/>
                </a:lnTo>
                <a:lnTo>
                  <a:pt x="1941761" y="2403647"/>
                </a:lnTo>
                <a:lnTo>
                  <a:pt x="1911697" y="2484014"/>
                </a:lnTo>
                <a:cubicBezTo>
                  <a:pt x="1908473" y="2492696"/>
                  <a:pt x="1905968" y="2498674"/>
                  <a:pt x="1904182" y="2501948"/>
                </a:cubicBezTo>
                <a:cubicBezTo>
                  <a:pt x="1901800" y="2506363"/>
                  <a:pt x="1899072" y="2509600"/>
                  <a:pt x="1895996" y="2511659"/>
                </a:cubicBezTo>
                <a:cubicBezTo>
                  <a:pt x="1892920" y="2513718"/>
                  <a:pt x="1889249" y="2514747"/>
                  <a:pt x="1884983" y="2514747"/>
                </a:cubicBezTo>
                <a:cubicBezTo>
                  <a:pt x="1882403" y="2514747"/>
                  <a:pt x="1879526" y="2514202"/>
                  <a:pt x="1876351" y="2513110"/>
                </a:cubicBezTo>
                <a:lnTo>
                  <a:pt x="1874863" y="2500534"/>
                </a:lnTo>
                <a:cubicBezTo>
                  <a:pt x="1877790" y="2501328"/>
                  <a:pt x="1880344" y="2501725"/>
                  <a:pt x="1882527" y="2501725"/>
                </a:cubicBezTo>
                <a:cubicBezTo>
                  <a:pt x="1885504" y="2501725"/>
                  <a:pt x="1887885" y="2501229"/>
                  <a:pt x="1889671" y="2500236"/>
                </a:cubicBezTo>
                <a:cubicBezTo>
                  <a:pt x="1891457" y="2499244"/>
                  <a:pt x="1892920" y="2497855"/>
                  <a:pt x="1894061" y="2496069"/>
                </a:cubicBezTo>
                <a:cubicBezTo>
                  <a:pt x="1894905" y="2494730"/>
                  <a:pt x="1896269" y="2491406"/>
                  <a:pt x="1898154" y="2486098"/>
                </a:cubicBezTo>
                <a:cubicBezTo>
                  <a:pt x="1898402" y="2485354"/>
                  <a:pt x="1898799" y="2484262"/>
                  <a:pt x="1899345" y="2482824"/>
                </a:cubicBezTo>
                <a:close/>
                <a:moveTo>
                  <a:pt x="1724248" y="2403647"/>
                </a:moveTo>
                <a:lnTo>
                  <a:pt x="1737643" y="2403647"/>
                </a:lnTo>
                <a:lnTo>
                  <a:pt x="1737643" y="2447477"/>
                </a:lnTo>
                <a:cubicBezTo>
                  <a:pt x="1737643" y="2454472"/>
                  <a:pt x="1737916" y="2459185"/>
                  <a:pt x="1738462" y="2461616"/>
                </a:cubicBezTo>
                <a:cubicBezTo>
                  <a:pt x="1739305" y="2465138"/>
                  <a:pt x="1741091" y="2467904"/>
                  <a:pt x="1743819" y="2469913"/>
                </a:cubicBezTo>
                <a:cubicBezTo>
                  <a:pt x="1746548" y="2471922"/>
                  <a:pt x="1749921" y="2472927"/>
                  <a:pt x="1753940" y="2472927"/>
                </a:cubicBezTo>
                <a:cubicBezTo>
                  <a:pt x="1757958" y="2472927"/>
                  <a:pt x="1761728" y="2471897"/>
                  <a:pt x="1765251" y="2469838"/>
                </a:cubicBezTo>
                <a:cubicBezTo>
                  <a:pt x="1768773" y="2467780"/>
                  <a:pt x="1771266" y="2464977"/>
                  <a:pt x="1772729" y="2461430"/>
                </a:cubicBezTo>
                <a:cubicBezTo>
                  <a:pt x="1774193" y="2457883"/>
                  <a:pt x="1774924" y="2452736"/>
                  <a:pt x="1774924" y="2445989"/>
                </a:cubicBezTo>
                <a:lnTo>
                  <a:pt x="1774924" y="2403647"/>
                </a:lnTo>
                <a:lnTo>
                  <a:pt x="1788319" y="2403647"/>
                </a:lnTo>
                <a:lnTo>
                  <a:pt x="1788319" y="2482675"/>
                </a:lnTo>
                <a:lnTo>
                  <a:pt x="1776338" y="2482675"/>
                </a:lnTo>
                <a:lnTo>
                  <a:pt x="1776338" y="2471066"/>
                </a:lnTo>
                <a:cubicBezTo>
                  <a:pt x="1770187" y="2479996"/>
                  <a:pt x="1761828" y="2484461"/>
                  <a:pt x="1751261" y="2484461"/>
                </a:cubicBezTo>
                <a:cubicBezTo>
                  <a:pt x="1746598" y="2484461"/>
                  <a:pt x="1742244" y="2483568"/>
                  <a:pt x="1738201" y="2481782"/>
                </a:cubicBezTo>
                <a:cubicBezTo>
                  <a:pt x="1734158" y="2479996"/>
                  <a:pt x="1731157" y="2477751"/>
                  <a:pt x="1729197" y="2475047"/>
                </a:cubicBezTo>
                <a:cubicBezTo>
                  <a:pt x="1727237" y="2472344"/>
                  <a:pt x="1725861" y="2469032"/>
                  <a:pt x="1725067" y="2465113"/>
                </a:cubicBezTo>
                <a:cubicBezTo>
                  <a:pt x="1724521" y="2462484"/>
                  <a:pt x="1724248" y="2458317"/>
                  <a:pt x="1724248" y="2452612"/>
                </a:cubicBezTo>
                <a:close/>
                <a:moveTo>
                  <a:pt x="1172171" y="2403647"/>
                </a:moveTo>
                <a:lnTo>
                  <a:pt x="1185565" y="2403647"/>
                </a:lnTo>
                <a:lnTo>
                  <a:pt x="1185565" y="2482675"/>
                </a:lnTo>
                <a:lnTo>
                  <a:pt x="1172171" y="2482675"/>
                </a:lnTo>
                <a:close/>
                <a:moveTo>
                  <a:pt x="2252290" y="2401861"/>
                </a:moveTo>
                <a:cubicBezTo>
                  <a:pt x="2262857" y="2401861"/>
                  <a:pt x="2271489" y="2405458"/>
                  <a:pt x="2278186" y="2412651"/>
                </a:cubicBezTo>
                <a:cubicBezTo>
                  <a:pt x="2284884" y="2419845"/>
                  <a:pt x="2288232" y="2429965"/>
                  <a:pt x="2288232" y="2443012"/>
                </a:cubicBezTo>
                <a:cubicBezTo>
                  <a:pt x="2288232" y="2443806"/>
                  <a:pt x="2288208" y="2444997"/>
                  <a:pt x="2288158" y="2446584"/>
                </a:cubicBezTo>
                <a:lnTo>
                  <a:pt x="2229222" y="2446584"/>
                </a:lnTo>
                <a:cubicBezTo>
                  <a:pt x="2229718" y="2455266"/>
                  <a:pt x="2232174" y="2461913"/>
                  <a:pt x="2236589" y="2466527"/>
                </a:cubicBezTo>
                <a:cubicBezTo>
                  <a:pt x="2241004" y="2471141"/>
                  <a:pt x="2246511" y="2473447"/>
                  <a:pt x="2253109" y="2473447"/>
                </a:cubicBezTo>
                <a:cubicBezTo>
                  <a:pt x="2258020" y="2473447"/>
                  <a:pt x="2262212" y="2472158"/>
                  <a:pt x="2265685" y="2469578"/>
                </a:cubicBezTo>
                <a:cubicBezTo>
                  <a:pt x="2269158" y="2466999"/>
                  <a:pt x="2271911" y="2462881"/>
                  <a:pt x="2273945" y="2457225"/>
                </a:cubicBezTo>
                <a:lnTo>
                  <a:pt x="2287786" y="2458937"/>
                </a:lnTo>
                <a:cubicBezTo>
                  <a:pt x="2285603" y="2467023"/>
                  <a:pt x="2281560" y="2473299"/>
                  <a:pt x="2275656" y="2477763"/>
                </a:cubicBezTo>
                <a:cubicBezTo>
                  <a:pt x="2269753" y="2482228"/>
                  <a:pt x="2262212" y="2484461"/>
                  <a:pt x="2253035" y="2484461"/>
                </a:cubicBezTo>
                <a:cubicBezTo>
                  <a:pt x="2241476" y="2484461"/>
                  <a:pt x="2232310" y="2480901"/>
                  <a:pt x="2225539" y="2473782"/>
                </a:cubicBezTo>
                <a:cubicBezTo>
                  <a:pt x="2218767" y="2466664"/>
                  <a:pt x="2215381" y="2456680"/>
                  <a:pt x="2215381" y="2443831"/>
                </a:cubicBezTo>
                <a:cubicBezTo>
                  <a:pt x="2215381" y="2430535"/>
                  <a:pt x="2218804" y="2420217"/>
                  <a:pt x="2225650" y="2412875"/>
                </a:cubicBezTo>
                <a:cubicBezTo>
                  <a:pt x="2232496" y="2405532"/>
                  <a:pt x="2241376" y="2401861"/>
                  <a:pt x="2252290" y="2401861"/>
                </a:cubicBezTo>
                <a:close/>
                <a:moveTo>
                  <a:pt x="2201242" y="2401861"/>
                </a:moveTo>
                <a:cubicBezTo>
                  <a:pt x="2205757" y="2401861"/>
                  <a:pt x="2210346" y="2403300"/>
                  <a:pt x="2215009" y="2406177"/>
                </a:cubicBezTo>
                <a:lnTo>
                  <a:pt x="2210395" y="2418604"/>
                </a:lnTo>
                <a:cubicBezTo>
                  <a:pt x="2207121" y="2416669"/>
                  <a:pt x="2203847" y="2415702"/>
                  <a:pt x="2200573" y="2415702"/>
                </a:cubicBezTo>
                <a:cubicBezTo>
                  <a:pt x="2197646" y="2415702"/>
                  <a:pt x="2195016" y="2416583"/>
                  <a:pt x="2192685" y="2418344"/>
                </a:cubicBezTo>
                <a:cubicBezTo>
                  <a:pt x="2190353" y="2420105"/>
                  <a:pt x="2188691" y="2422548"/>
                  <a:pt x="2187699" y="2425674"/>
                </a:cubicBezTo>
                <a:cubicBezTo>
                  <a:pt x="2186211" y="2430436"/>
                  <a:pt x="2185467" y="2435645"/>
                  <a:pt x="2185467" y="2441301"/>
                </a:cubicBezTo>
                <a:lnTo>
                  <a:pt x="2185467" y="2482675"/>
                </a:lnTo>
                <a:lnTo>
                  <a:pt x="2172072" y="2482675"/>
                </a:lnTo>
                <a:lnTo>
                  <a:pt x="2172072" y="2403647"/>
                </a:lnTo>
                <a:lnTo>
                  <a:pt x="2184127" y="2403647"/>
                </a:lnTo>
                <a:lnTo>
                  <a:pt x="2184127" y="2415628"/>
                </a:lnTo>
                <a:cubicBezTo>
                  <a:pt x="2187203" y="2410022"/>
                  <a:pt x="2190043" y="2406326"/>
                  <a:pt x="2192648" y="2404540"/>
                </a:cubicBezTo>
                <a:cubicBezTo>
                  <a:pt x="2195252" y="2402754"/>
                  <a:pt x="2198117" y="2401861"/>
                  <a:pt x="2201242" y="2401861"/>
                </a:cubicBezTo>
                <a:close/>
                <a:moveTo>
                  <a:pt x="2118568" y="2401861"/>
                </a:moveTo>
                <a:cubicBezTo>
                  <a:pt x="2129433" y="2401861"/>
                  <a:pt x="2138313" y="2405421"/>
                  <a:pt x="2145209" y="2412540"/>
                </a:cubicBezTo>
                <a:cubicBezTo>
                  <a:pt x="2152104" y="2419659"/>
                  <a:pt x="2155552" y="2429494"/>
                  <a:pt x="2155552" y="2442045"/>
                </a:cubicBezTo>
                <a:cubicBezTo>
                  <a:pt x="2155552" y="2452215"/>
                  <a:pt x="2154027" y="2460214"/>
                  <a:pt x="2150976" y="2466043"/>
                </a:cubicBezTo>
                <a:cubicBezTo>
                  <a:pt x="2147925" y="2471873"/>
                  <a:pt x="2143485" y="2476399"/>
                  <a:pt x="2137656" y="2479624"/>
                </a:cubicBezTo>
                <a:cubicBezTo>
                  <a:pt x="2131826" y="2482849"/>
                  <a:pt x="2125464" y="2484461"/>
                  <a:pt x="2118568" y="2484461"/>
                </a:cubicBezTo>
                <a:cubicBezTo>
                  <a:pt x="2107506" y="2484461"/>
                  <a:pt x="2098564" y="2480914"/>
                  <a:pt x="2091742" y="2473819"/>
                </a:cubicBezTo>
                <a:cubicBezTo>
                  <a:pt x="2084921" y="2466725"/>
                  <a:pt x="2081510" y="2456506"/>
                  <a:pt x="2081510" y="2443161"/>
                </a:cubicBezTo>
                <a:cubicBezTo>
                  <a:pt x="2081510" y="2428526"/>
                  <a:pt x="2085578" y="2417687"/>
                  <a:pt x="2093714" y="2410642"/>
                </a:cubicBezTo>
                <a:cubicBezTo>
                  <a:pt x="2100511" y="2404788"/>
                  <a:pt x="2108795" y="2401861"/>
                  <a:pt x="2118568" y="2401861"/>
                </a:cubicBezTo>
                <a:close/>
                <a:moveTo>
                  <a:pt x="2042220" y="2401861"/>
                </a:moveTo>
                <a:cubicBezTo>
                  <a:pt x="2050802" y="2401861"/>
                  <a:pt x="2057822" y="2404032"/>
                  <a:pt x="2063279" y="2408372"/>
                </a:cubicBezTo>
                <a:cubicBezTo>
                  <a:pt x="2068736" y="2412713"/>
                  <a:pt x="2072233" y="2418877"/>
                  <a:pt x="2073771" y="2426864"/>
                </a:cubicBezTo>
                <a:lnTo>
                  <a:pt x="2060749" y="2428873"/>
                </a:lnTo>
                <a:cubicBezTo>
                  <a:pt x="2059508" y="2423565"/>
                  <a:pt x="2057313" y="2419572"/>
                  <a:pt x="2054163" y="2416893"/>
                </a:cubicBezTo>
                <a:cubicBezTo>
                  <a:pt x="2051013" y="2414214"/>
                  <a:pt x="2047205" y="2412875"/>
                  <a:pt x="2042740" y="2412875"/>
                </a:cubicBezTo>
                <a:cubicBezTo>
                  <a:pt x="2035994" y="2412875"/>
                  <a:pt x="2030512" y="2415293"/>
                  <a:pt x="2026295" y="2420130"/>
                </a:cubicBezTo>
                <a:cubicBezTo>
                  <a:pt x="2022078" y="2424967"/>
                  <a:pt x="2019970" y="2432619"/>
                  <a:pt x="2019970" y="2443086"/>
                </a:cubicBezTo>
                <a:cubicBezTo>
                  <a:pt x="2019970" y="2453703"/>
                  <a:pt x="2022004" y="2461417"/>
                  <a:pt x="2026072" y="2466229"/>
                </a:cubicBezTo>
                <a:cubicBezTo>
                  <a:pt x="2030140" y="2471041"/>
                  <a:pt x="2035448" y="2473447"/>
                  <a:pt x="2041996" y="2473447"/>
                </a:cubicBezTo>
                <a:cubicBezTo>
                  <a:pt x="2047255" y="2473447"/>
                  <a:pt x="2051645" y="2471835"/>
                  <a:pt x="2055168" y="2468611"/>
                </a:cubicBezTo>
                <a:cubicBezTo>
                  <a:pt x="2058690" y="2465386"/>
                  <a:pt x="2060922" y="2460425"/>
                  <a:pt x="2061865" y="2453728"/>
                </a:cubicBezTo>
                <a:lnTo>
                  <a:pt x="2075036" y="2455439"/>
                </a:lnTo>
                <a:cubicBezTo>
                  <a:pt x="2073598" y="2464518"/>
                  <a:pt x="2069914" y="2471624"/>
                  <a:pt x="2063986" y="2476759"/>
                </a:cubicBezTo>
                <a:cubicBezTo>
                  <a:pt x="2058058" y="2481893"/>
                  <a:pt x="2050777" y="2484461"/>
                  <a:pt x="2042145" y="2484461"/>
                </a:cubicBezTo>
                <a:cubicBezTo>
                  <a:pt x="2031330" y="2484461"/>
                  <a:pt x="2022636" y="2480926"/>
                  <a:pt x="2016063" y="2473857"/>
                </a:cubicBezTo>
                <a:cubicBezTo>
                  <a:pt x="2009490" y="2466787"/>
                  <a:pt x="2006203" y="2456655"/>
                  <a:pt x="2006203" y="2443459"/>
                </a:cubicBezTo>
                <a:cubicBezTo>
                  <a:pt x="2006203" y="2434926"/>
                  <a:pt x="2007617" y="2427460"/>
                  <a:pt x="2010445" y="2421060"/>
                </a:cubicBezTo>
                <a:cubicBezTo>
                  <a:pt x="2013272" y="2414660"/>
                  <a:pt x="2017576" y="2409861"/>
                  <a:pt x="2023356" y="2406661"/>
                </a:cubicBezTo>
                <a:cubicBezTo>
                  <a:pt x="2029135" y="2403461"/>
                  <a:pt x="2035423" y="2401861"/>
                  <a:pt x="2042220" y="2401861"/>
                </a:cubicBezTo>
                <a:close/>
                <a:moveTo>
                  <a:pt x="1826717" y="2401861"/>
                </a:moveTo>
                <a:cubicBezTo>
                  <a:pt x="1832918" y="2401861"/>
                  <a:pt x="1838362" y="2402754"/>
                  <a:pt x="1843051" y="2404540"/>
                </a:cubicBezTo>
                <a:cubicBezTo>
                  <a:pt x="1847739" y="2406326"/>
                  <a:pt x="1851199" y="2408744"/>
                  <a:pt x="1853431" y="2411795"/>
                </a:cubicBezTo>
                <a:cubicBezTo>
                  <a:pt x="1855664" y="2414846"/>
                  <a:pt x="1857202" y="2418927"/>
                  <a:pt x="1858045" y="2424036"/>
                </a:cubicBezTo>
                <a:lnTo>
                  <a:pt x="1844948" y="2425822"/>
                </a:lnTo>
                <a:cubicBezTo>
                  <a:pt x="1844353" y="2421755"/>
                  <a:pt x="1842629" y="2418580"/>
                  <a:pt x="1839776" y="2416297"/>
                </a:cubicBezTo>
                <a:cubicBezTo>
                  <a:pt x="1836924" y="2414016"/>
                  <a:pt x="1832893" y="2412875"/>
                  <a:pt x="1827684" y="2412875"/>
                </a:cubicBezTo>
                <a:cubicBezTo>
                  <a:pt x="1821533" y="2412875"/>
                  <a:pt x="1817142" y="2413891"/>
                  <a:pt x="1814513" y="2415925"/>
                </a:cubicBezTo>
                <a:cubicBezTo>
                  <a:pt x="1811883" y="2417960"/>
                  <a:pt x="1810569" y="2420341"/>
                  <a:pt x="1810569" y="2423069"/>
                </a:cubicBezTo>
                <a:cubicBezTo>
                  <a:pt x="1810569" y="2424806"/>
                  <a:pt x="1811115" y="2426368"/>
                  <a:pt x="1812206" y="2427757"/>
                </a:cubicBezTo>
                <a:cubicBezTo>
                  <a:pt x="1813297" y="2429196"/>
                  <a:pt x="1815009" y="2430387"/>
                  <a:pt x="1817340" y="2431329"/>
                </a:cubicBezTo>
                <a:cubicBezTo>
                  <a:pt x="1818680" y="2431825"/>
                  <a:pt x="1822624" y="2432966"/>
                  <a:pt x="1829172" y="2434752"/>
                </a:cubicBezTo>
                <a:cubicBezTo>
                  <a:pt x="1838648" y="2437282"/>
                  <a:pt x="1845258" y="2439354"/>
                  <a:pt x="1849004" y="2440966"/>
                </a:cubicBezTo>
                <a:cubicBezTo>
                  <a:pt x="1852749" y="2442578"/>
                  <a:pt x="1855689" y="2444922"/>
                  <a:pt x="1857822" y="2447998"/>
                </a:cubicBezTo>
                <a:cubicBezTo>
                  <a:pt x="1859955" y="2451074"/>
                  <a:pt x="1861022" y="2454894"/>
                  <a:pt x="1861022" y="2459458"/>
                </a:cubicBezTo>
                <a:cubicBezTo>
                  <a:pt x="1861022" y="2463922"/>
                  <a:pt x="1859719" y="2468127"/>
                  <a:pt x="1857115" y="2472071"/>
                </a:cubicBezTo>
                <a:cubicBezTo>
                  <a:pt x="1854510" y="2476015"/>
                  <a:pt x="1850752" y="2479066"/>
                  <a:pt x="1845841" y="2481224"/>
                </a:cubicBezTo>
                <a:cubicBezTo>
                  <a:pt x="1840930" y="2483382"/>
                  <a:pt x="1835374" y="2484461"/>
                  <a:pt x="1829172" y="2484461"/>
                </a:cubicBezTo>
                <a:cubicBezTo>
                  <a:pt x="1818903" y="2484461"/>
                  <a:pt x="1811077" y="2482328"/>
                  <a:pt x="1805695" y="2478061"/>
                </a:cubicBezTo>
                <a:cubicBezTo>
                  <a:pt x="1800312" y="2473795"/>
                  <a:pt x="1796877" y="2467470"/>
                  <a:pt x="1795388" y="2459086"/>
                </a:cubicBezTo>
                <a:lnTo>
                  <a:pt x="1808634" y="2457002"/>
                </a:lnTo>
                <a:cubicBezTo>
                  <a:pt x="1809378" y="2462310"/>
                  <a:pt x="1811449" y="2466378"/>
                  <a:pt x="1814848" y="2469206"/>
                </a:cubicBezTo>
                <a:cubicBezTo>
                  <a:pt x="1818246" y="2472034"/>
                  <a:pt x="1822996" y="2473447"/>
                  <a:pt x="1829098" y="2473447"/>
                </a:cubicBezTo>
                <a:cubicBezTo>
                  <a:pt x="1835249" y="2473447"/>
                  <a:pt x="1839814" y="2472195"/>
                  <a:pt x="1842790" y="2469690"/>
                </a:cubicBezTo>
                <a:cubicBezTo>
                  <a:pt x="1845767" y="2467184"/>
                  <a:pt x="1847255" y="2464245"/>
                  <a:pt x="1847255" y="2460871"/>
                </a:cubicBezTo>
                <a:cubicBezTo>
                  <a:pt x="1847255" y="2457845"/>
                  <a:pt x="1845940" y="2455464"/>
                  <a:pt x="1843311" y="2453728"/>
                </a:cubicBezTo>
                <a:cubicBezTo>
                  <a:pt x="1841475" y="2452537"/>
                  <a:pt x="1836911" y="2451024"/>
                  <a:pt x="1829619" y="2449188"/>
                </a:cubicBezTo>
                <a:cubicBezTo>
                  <a:pt x="1819796" y="2446708"/>
                  <a:pt x="1812987" y="2444563"/>
                  <a:pt x="1809192" y="2442752"/>
                </a:cubicBezTo>
                <a:cubicBezTo>
                  <a:pt x="1805397" y="2440941"/>
                  <a:pt x="1802520" y="2438436"/>
                  <a:pt x="1800560" y="2435236"/>
                </a:cubicBezTo>
                <a:cubicBezTo>
                  <a:pt x="1798600" y="2432036"/>
                  <a:pt x="1797621" y="2428501"/>
                  <a:pt x="1797621" y="2424632"/>
                </a:cubicBezTo>
                <a:cubicBezTo>
                  <a:pt x="1797621" y="2421110"/>
                  <a:pt x="1798427" y="2417848"/>
                  <a:pt x="1800039" y="2414846"/>
                </a:cubicBezTo>
                <a:cubicBezTo>
                  <a:pt x="1801651" y="2411845"/>
                  <a:pt x="1803847" y="2409352"/>
                  <a:pt x="1806625" y="2407368"/>
                </a:cubicBezTo>
                <a:cubicBezTo>
                  <a:pt x="1808708" y="2405830"/>
                  <a:pt x="1811549" y="2404528"/>
                  <a:pt x="1815145" y="2403461"/>
                </a:cubicBezTo>
                <a:cubicBezTo>
                  <a:pt x="1818742" y="2402394"/>
                  <a:pt x="1822599" y="2401861"/>
                  <a:pt x="1826717" y="2401861"/>
                </a:cubicBezTo>
                <a:close/>
                <a:moveTo>
                  <a:pt x="1550492" y="2401861"/>
                </a:moveTo>
                <a:cubicBezTo>
                  <a:pt x="1556693" y="2401861"/>
                  <a:pt x="1562137" y="2402754"/>
                  <a:pt x="1566826" y="2404540"/>
                </a:cubicBezTo>
                <a:cubicBezTo>
                  <a:pt x="1571514" y="2406326"/>
                  <a:pt x="1574974" y="2408744"/>
                  <a:pt x="1577206" y="2411795"/>
                </a:cubicBezTo>
                <a:cubicBezTo>
                  <a:pt x="1579439" y="2414846"/>
                  <a:pt x="1580977" y="2418927"/>
                  <a:pt x="1581820" y="2424036"/>
                </a:cubicBezTo>
                <a:lnTo>
                  <a:pt x="1568723" y="2425822"/>
                </a:lnTo>
                <a:cubicBezTo>
                  <a:pt x="1568128" y="2421755"/>
                  <a:pt x="1566404" y="2418580"/>
                  <a:pt x="1563551" y="2416297"/>
                </a:cubicBezTo>
                <a:cubicBezTo>
                  <a:pt x="1560699" y="2414016"/>
                  <a:pt x="1556668" y="2412875"/>
                  <a:pt x="1551459" y="2412875"/>
                </a:cubicBezTo>
                <a:cubicBezTo>
                  <a:pt x="1545308" y="2412875"/>
                  <a:pt x="1540917" y="2413891"/>
                  <a:pt x="1538288" y="2415925"/>
                </a:cubicBezTo>
                <a:cubicBezTo>
                  <a:pt x="1535658" y="2417960"/>
                  <a:pt x="1534344" y="2420341"/>
                  <a:pt x="1534344" y="2423069"/>
                </a:cubicBezTo>
                <a:cubicBezTo>
                  <a:pt x="1534344" y="2424806"/>
                  <a:pt x="1534890" y="2426368"/>
                  <a:pt x="1535981" y="2427757"/>
                </a:cubicBezTo>
                <a:cubicBezTo>
                  <a:pt x="1537072" y="2429196"/>
                  <a:pt x="1538784" y="2430387"/>
                  <a:pt x="1541115" y="2431329"/>
                </a:cubicBezTo>
                <a:cubicBezTo>
                  <a:pt x="1542455" y="2431825"/>
                  <a:pt x="1546399" y="2432966"/>
                  <a:pt x="1552947" y="2434752"/>
                </a:cubicBezTo>
                <a:cubicBezTo>
                  <a:pt x="1562423" y="2437282"/>
                  <a:pt x="1569033" y="2439354"/>
                  <a:pt x="1572779" y="2440966"/>
                </a:cubicBezTo>
                <a:cubicBezTo>
                  <a:pt x="1576524" y="2442578"/>
                  <a:pt x="1579464" y="2444922"/>
                  <a:pt x="1581597" y="2447998"/>
                </a:cubicBezTo>
                <a:cubicBezTo>
                  <a:pt x="1583730" y="2451074"/>
                  <a:pt x="1584797" y="2454894"/>
                  <a:pt x="1584797" y="2459458"/>
                </a:cubicBezTo>
                <a:cubicBezTo>
                  <a:pt x="1584797" y="2463922"/>
                  <a:pt x="1583494" y="2468127"/>
                  <a:pt x="1580890" y="2472071"/>
                </a:cubicBezTo>
                <a:cubicBezTo>
                  <a:pt x="1578285" y="2476015"/>
                  <a:pt x="1574527" y="2479066"/>
                  <a:pt x="1569616" y="2481224"/>
                </a:cubicBezTo>
                <a:cubicBezTo>
                  <a:pt x="1564705" y="2483382"/>
                  <a:pt x="1559149" y="2484461"/>
                  <a:pt x="1552947" y="2484461"/>
                </a:cubicBezTo>
                <a:cubicBezTo>
                  <a:pt x="1542678" y="2484461"/>
                  <a:pt x="1534852" y="2482328"/>
                  <a:pt x="1529470" y="2478061"/>
                </a:cubicBezTo>
                <a:cubicBezTo>
                  <a:pt x="1524087" y="2473795"/>
                  <a:pt x="1520652" y="2467470"/>
                  <a:pt x="1519163" y="2459086"/>
                </a:cubicBezTo>
                <a:lnTo>
                  <a:pt x="1532409" y="2457002"/>
                </a:lnTo>
                <a:cubicBezTo>
                  <a:pt x="1533153" y="2462310"/>
                  <a:pt x="1535224" y="2466378"/>
                  <a:pt x="1538623" y="2469206"/>
                </a:cubicBezTo>
                <a:cubicBezTo>
                  <a:pt x="1542021" y="2472034"/>
                  <a:pt x="1546771" y="2473447"/>
                  <a:pt x="1552873" y="2473447"/>
                </a:cubicBezTo>
                <a:cubicBezTo>
                  <a:pt x="1559024" y="2473447"/>
                  <a:pt x="1563589" y="2472195"/>
                  <a:pt x="1566565" y="2469690"/>
                </a:cubicBezTo>
                <a:cubicBezTo>
                  <a:pt x="1569542" y="2467184"/>
                  <a:pt x="1571030" y="2464245"/>
                  <a:pt x="1571030" y="2460871"/>
                </a:cubicBezTo>
                <a:cubicBezTo>
                  <a:pt x="1571030" y="2457845"/>
                  <a:pt x="1569715" y="2455464"/>
                  <a:pt x="1567086" y="2453728"/>
                </a:cubicBezTo>
                <a:cubicBezTo>
                  <a:pt x="1565250" y="2452537"/>
                  <a:pt x="1560686" y="2451024"/>
                  <a:pt x="1553394" y="2449188"/>
                </a:cubicBezTo>
                <a:cubicBezTo>
                  <a:pt x="1543571" y="2446708"/>
                  <a:pt x="1536762" y="2444563"/>
                  <a:pt x="1532967" y="2442752"/>
                </a:cubicBezTo>
                <a:cubicBezTo>
                  <a:pt x="1529172" y="2440941"/>
                  <a:pt x="1526295" y="2438436"/>
                  <a:pt x="1524335" y="2435236"/>
                </a:cubicBezTo>
                <a:cubicBezTo>
                  <a:pt x="1522375" y="2432036"/>
                  <a:pt x="1521396" y="2428501"/>
                  <a:pt x="1521396" y="2424632"/>
                </a:cubicBezTo>
                <a:cubicBezTo>
                  <a:pt x="1521396" y="2421110"/>
                  <a:pt x="1522202" y="2417848"/>
                  <a:pt x="1523814" y="2414846"/>
                </a:cubicBezTo>
                <a:cubicBezTo>
                  <a:pt x="1525426" y="2411845"/>
                  <a:pt x="1527622" y="2409352"/>
                  <a:pt x="1530400" y="2407368"/>
                </a:cubicBezTo>
                <a:cubicBezTo>
                  <a:pt x="1532483" y="2405830"/>
                  <a:pt x="1535324" y="2404528"/>
                  <a:pt x="1538920" y="2403461"/>
                </a:cubicBezTo>
                <a:cubicBezTo>
                  <a:pt x="1542517" y="2402394"/>
                  <a:pt x="1546374" y="2401861"/>
                  <a:pt x="1550492" y="2401861"/>
                </a:cubicBezTo>
                <a:close/>
                <a:moveTo>
                  <a:pt x="1474292" y="2401861"/>
                </a:moveTo>
                <a:cubicBezTo>
                  <a:pt x="1480493" y="2401861"/>
                  <a:pt x="1485937" y="2402754"/>
                  <a:pt x="1490626" y="2404540"/>
                </a:cubicBezTo>
                <a:cubicBezTo>
                  <a:pt x="1495314" y="2406326"/>
                  <a:pt x="1498774" y="2408744"/>
                  <a:pt x="1501006" y="2411795"/>
                </a:cubicBezTo>
                <a:cubicBezTo>
                  <a:pt x="1503239" y="2414846"/>
                  <a:pt x="1504777" y="2418927"/>
                  <a:pt x="1505620" y="2424036"/>
                </a:cubicBezTo>
                <a:lnTo>
                  <a:pt x="1492523" y="2425822"/>
                </a:lnTo>
                <a:cubicBezTo>
                  <a:pt x="1491928" y="2421755"/>
                  <a:pt x="1490204" y="2418580"/>
                  <a:pt x="1487351" y="2416297"/>
                </a:cubicBezTo>
                <a:cubicBezTo>
                  <a:pt x="1484499" y="2414016"/>
                  <a:pt x="1480468" y="2412875"/>
                  <a:pt x="1475259" y="2412875"/>
                </a:cubicBezTo>
                <a:cubicBezTo>
                  <a:pt x="1469108" y="2412875"/>
                  <a:pt x="1464717" y="2413891"/>
                  <a:pt x="1462088" y="2415925"/>
                </a:cubicBezTo>
                <a:cubicBezTo>
                  <a:pt x="1459458" y="2417960"/>
                  <a:pt x="1458144" y="2420341"/>
                  <a:pt x="1458144" y="2423069"/>
                </a:cubicBezTo>
                <a:cubicBezTo>
                  <a:pt x="1458144" y="2424806"/>
                  <a:pt x="1458690" y="2426368"/>
                  <a:pt x="1459781" y="2427757"/>
                </a:cubicBezTo>
                <a:cubicBezTo>
                  <a:pt x="1460872" y="2429196"/>
                  <a:pt x="1462584" y="2430387"/>
                  <a:pt x="1464915" y="2431329"/>
                </a:cubicBezTo>
                <a:cubicBezTo>
                  <a:pt x="1466255" y="2431825"/>
                  <a:pt x="1470199" y="2432966"/>
                  <a:pt x="1476747" y="2434752"/>
                </a:cubicBezTo>
                <a:cubicBezTo>
                  <a:pt x="1486223" y="2437282"/>
                  <a:pt x="1492833" y="2439354"/>
                  <a:pt x="1496579" y="2440966"/>
                </a:cubicBezTo>
                <a:cubicBezTo>
                  <a:pt x="1500324" y="2442578"/>
                  <a:pt x="1503264" y="2444922"/>
                  <a:pt x="1505397" y="2447998"/>
                </a:cubicBezTo>
                <a:cubicBezTo>
                  <a:pt x="1507530" y="2451074"/>
                  <a:pt x="1508597" y="2454894"/>
                  <a:pt x="1508597" y="2459458"/>
                </a:cubicBezTo>
                <a:cubicBezTo>
                  <a:pt x="1508597" y="2463922"/>
                  <a:pt x="1507294" y="2468127"/>
                  <a:pt x="1504690" y="2472071"/>
                </a:cubicBezTo>
                <a:cubicBezTo>
                  <a:pt x="1502085" y="2476015"/>
                  <a:pt x="1498327" y="2479066"/>
                  <a:pt x="1493416" y="2481224"/>
                </a:cubicBezTo>
                <a:cubicBezTo>
                  <a:pt x="1488505" y="2483382"/>
                  <a:pt x="1482949" y="2484461"/>
                  <a:pt x="1476747" y="2484461"/>
                </a:cubicBezTo>
                <a:cubicBezTo>
                  <a:pt x="1466478" y="2484461"/>
                  <a:pt x="1458652" y="2482328"/>
                  <a:pt x="1453270" y="2478061"/>
                </a:cubicBezTo>
                <a:cubicBezTo>
                  <a:pt x="1447887" y="2473795"/>
                  <a:pt x="1444452" y="2467470"/>
                  <a:pt x="1442963" y="2459086"/>
                </a:cubicBezTo>
                <a:lnTo>
                  <a:pt x="1456209" y="2457002"/>
                </a:lnTo>
                <a:cubicBezTo>
                  <a:pt x="1456953" y="2462310"/>
                  <a:pt x="1459024" y="2466378"/>
                  <a:pt x="1462423" y="2469206"/>
                </a:cubicBezTo>
                <a:cubicBezTo>
                  <a:pt x="1465821" y="2472034"/>
                  <a:pt x="1470571" y="2473447"/>
                  <a:pt x="1476673" y="2473447"/>
                </a:cubicBezTo>
                <a:cubicBezTo>
                  <a:pt x="1482824" y="2473447"/>
                  <a:pt x="1487389" y="2472195"/>
                  <a:pt x="1490365" y="2469690"/>
                </a:cubicBezTo>
                <a:cubicBezTo>
                  <a:pt x="1493342" y="2467184"/>
                  <a:pt x="1494830" y="2464245"/>
                  <a:pt x="1494830" y="2460871"/>
                </a:cubicBezTo>
                <a:cubicBezTo>
                  <a:pt x="1494830" y="2457845"/>
                  <a:pt x="1493515" y="2455464"/>
                  <a:pt x="1490886" y="2453728"/>
                </a:cubicBezTo>
                <a:cubicBezTo>
                  <a:pt x="1489050" y="2452537"/>
                  <a:pt x="1484486" y="2451024"/>
                  <a:pt x="1477194" y="2449188"/>
                </a:cubicBezTo>
                <a:cubicBezTo>
                  <a:pt x="1467371" y="2446708"/>
                  <a:pt x="1460562" y="2444563"/>
                  <a:pt x="1456767" y="2442752"/>
                </a:cubicBezTo>
                <a:cubicBezTo>
                  <a:pt x="1452972" y="2440941"/>
                  <a:pt x="1450095" y="2438436"/>
                  <a:pt x="1448135" y="2435236"/>
                </a:cubicBezTo>
                <a:cubicBezTo>
                  <a:pt x="1446175" y="2432036"/>
                  <a:pt x="1445196" y="2428501"/>
                  <a:pt x="1445196" y="2424632"/>
                </a:cubicBezTo>
                <a:cubicBezTo>
                  <a:pt x="1445196" y="2421110"/>
                  <a:pt x="1446002" y="2417848"/>
                  <a:pt x="1447614" y="2414846"/>
                </a:cubicBezTo>
                <a:cubicBezTo>
                  <a:pt x="1449226" y="2411845"/>
                  <a:pt x="1451422" y="2409352"/>
                  <a:pt x="1454200" y="2407368"/>
                </a:cubicBezTo>
                <a:cubicBezTo>
                  <a:pt x="1456283" y="2405830"/>
                  <a:pt x="1459124" y="2404528"/>
                  <a:pt x="1462720" y="2403461"/>
                </a:cubicBezTo>
                <a:cubicBezTo>
                  <a:pt x="1466317" y="2402394"/>
                  <a:pt x="1470174" y="2401861"/>
                  <a:pt x="1474292" y="2401861"/>
                </a:cubicBezTo>
                <a:close/>
                <a:moveTo>
                  <a:pt x="1395041" y="2401861"/>
                </a:moveTo>
                <a:cubicBezTo>
                  <a:pt x="1405607" y="2401861"/>
                  <a:pt x="1414240" y="2405458"/>
                  <a:pt x="1420937" y="2412651"/>
                </a:cubicBezTo>
                <a:cubicBezTo>
                  <a:pt x="1427634" y="2419845"/>
                  <a:pt x="1430983" y="2429965"/>
                  <a:pt x="1430983" y="2443012"/>
                </a:cubicBezTo>
                <a:cubicBezTo>
                  <a:pt x="1430983" y="2443806"/>
                  <a:pt x="1430958" y="2444997"/>
                  <a:pt x="1430908" y="2446584"/>
                </a:cubicBezTo>
                <a:lnTo>
                  <a:pt x="1371972" y="2446584"/>
                </a:lnTo>
                <a:cubicBezTo>
                  <a:pt x="1372468" y="2455266"/>
                  <a:pt x="1374924" y="2461913"/>
                  <a:pt x="1379339" y="2466527"/>
                </a:cubicBezTo>
                <a:cubicBezTo>
                  <a:pt x="1383754" y="2471141"/>
                  <a:pt x="1389261" y="2473447"/>
                  <a:pt x="1395859" y="2473447"/>
                </a:cubicBezTo>
                <a:cubicBezTo>
                  <a:pt x="1400771" y="2473447"/>
                  <a:pt x="1404963" y="2472158"/>
                  <a:pt x="1408435" y="2469578"/>
                </a:cubicBezTo>
                <a:cubicBezTo>
                  <a:pt x="1411908" y="2466999"/>
                  <a:pt x="1414661" y="2462881"/>
                  <a:pt x="1416695" y="2457225"/>
                </a:cubicBezTo>
                <a:lnTo>
                  <a:pt x="1430536" y="2458937"/>
                </a:lnTo>
                <a:cubicBezTo>
                  <a:pt x="1428353" y="2467023"/>
                  <a:pt x="1424310" y="2473299"/>
                  <a:pt x="1418407" y="2477763"/>
                </a:cubicBezTo>
                <a:cubicBezTo>
                  <a:pt x="1412503" y="2482228"/>
                  <a:pt x="1404963" y="2484461"/>
                  <a:pt x="1395785" y="2484461"/>
                </a:cubicBezTo>
                <a:cubicBezTo>
                  <a:pt x="1384226" y="2484461"/>
                  <a:pt x="1375060" y="2480901"/>
                  <a:pt x="1368289" y="2473782"/>
                </a:cubicBezTo>
                <a:cubicBezTo>
                  <a:pt x="1361517" y="2466664"/>
                  <a:pt x="1358131" y="2456680"/>
                  <a:pt x="1358131" y="2443831"/>
                </a:cubicBezTo>
                <a:cubicBezTo>
                  <a:pt x="1358131" y="2430535"/>
                  <a:pt x="1361554" y="2420217"/>
                  <a:pt x="1368400" y="2412875"/>
                </a:cubicBezTo>
                <a:cubicBezTo>
                  <a:pt x="1375247" y="2405532"/>
                  <a:pt x="1384127" y="2401861"/>
                  <a:pt x="1395041" y="2401861"/>
                </a:cubicBezTo>
                <a:close/>
                <a:moveTo>
                  <a:pt x="1247403" y="2401861"/>
                </a:moveTo>
                <a:cubicBezTo>
                  <a:pt x="1252166" y="2401861"/>
                  <a:pt x="1256544" y="2402717"/>
                  <a:pt x="1260537" y="2404428"/>
                </a:cubicBezTo>
                <a:cubicBezTo>
                  <a:pt x="1264531" y="2406140"/>
                  <a:pt x="1267520" y="2408385"/>
                  <a:pt x="1269504" y="2411163"/>
                </a:cubicBezTo>
                <a:cubicBezTo>
                  <a:pt x="1271488" y="2413941"/>
                  <a:pt x="1272877" y="2417240"/>
                  <a:pt x="1273671" y="2421060"/>
                </a:cubicBezTo>
                <a:cubicBezTo>
                  <a:pt x="1274167" y="2423541"/>
                  <a:pt x="1274415" y="2427881"/>
                  <a:pt x="1274415" y="2434082"/>
                </a:cubicBezTo>
                <a:lnTo>
                  <a:pt x="1274415" y="2482675"/>
                </a:lnTo>
                <a:lnTo>
                  <a:pt x="1261021" y="2482675"/>
                </a:lnTo>
                <a:lnTo>
                  <a:pt x="1261021" y="2434603"/>
                </a:lnTo>
                <a:cubicBezTo>
                  <a:pt x="1261021" y="2429146"/>
                  <a:pt x="1260500" y="2425066"/>
                  <a:pt x="1259458" y="2422362"/>
                </a:cubicBezTo>
                <a:cubicBezTo>
                  <a:pt x="1258416" y="2419659"/>
                  <a:pt x="1256568" y="2417501"/>
                  <a:pt x="1253914" y="2415888"/>
                </a:cubicBezTo>
                <a:cubicBezTo>
                  <a:pt x="1251260" y="2414276"/>
                  <a:pt x="1248147" y="2413470"/>
                  <a:pt x="1244575" y="2413470"/>
                </a:cubicBezTo>
                <a:cubicBezTo>
                  <a:pt x="1238870" y="2413470"/>
                  <a:pt x="1233947" y="2415281"/>
                  <a:pt x="1229804" y="2418902"/>
                </a:cubicBezTo>
                <a:cubicBezTo>
                  <a:pt x="1225662" y="2422523"/>
                  <a:pt x="1223591" y="2429394"/>
                  <a:pt x="1223591" y="2439515"/>
                </a:cubicBezTo>
                <a:lnTo>
                  <a:pt x="1223591" y="2482675"/>
                </a:lnTo>
                <a:lnTo>
                  <a:pt x="1210196" y="2482675"/>
                </a:lnTo>
                <a:lnTo>
                  <a:pt x="1210196" y="2403647"/>
                </a:lnTo>
                <a:lnTo>
                  <a:pt x="1222251" y="2403647"/>
                </a:lnTo>
                <a:lnTo>
                  <a:pt x="1222251" y="2414884"/>
                </a:lnTo>
                <a:cubicBezTo>
                  <a:pt x="1228056" y="2406202"/>
                  <a:pt x="1236439" y="2401861"/>
                  <a:pt x="1247403" y="2401861"/>
                </a:cubicBezTo>
                <a:close/>
                <a:moveTo>
                  <a:pt x="1036588" y="2401861"/>
                </a:moveTo>
                <a:cubicBezTo>
                  <a:pt x="1042442" y="2401861"/>
                  <a:pt x="1047242" y="2403077"/>
                  <a:pt x="1050987" y="2405507"/>
                </a:cubicBezTo>
                <a:cubicBezTo>
                  <a:pt x="1054733" y="2407938"/>
                  <a:pt x="1057374" y="2411337"/>
                  <a:pt x="1058912" y="2415702"/>
                </a:cubicBezTo>
                <a:cubicBezTo>
                  <a:pt x="1065163" y="2406475"/>
                  <a:pt x="1073299" y="2401861"/>
                  <a:pt x="1083320" y="2401861"/>
                </a:cubicBezTo>
                <a:cubicBezTo>
                  <a:pt x="1091158" y="2401861"/>
                  <a:pt x="1097186" y="2404032"/>
                  <a:pt x="1101403" y="2408372"/>
                </a:cubicBezTo>
                <a:cubicBezTo>
                  <a:pt x="1105620" y="2412713"/>
                  <a:pt x="1107728" y="2419398"/>
                  <a:pt x="1107728" y="2428427"/>
                </a:cubicBezTo>
                <a:lnTo>
                  <a:pt x="1107728" y="2482675"/>
                </a:lnTo>
                <a:lnTo>
                  <a:pt x="1094408" y="2482675"/>
                </a:lnTo>
                <a:lnTo>
                  <a:pt x="1094408" y="2432892"/>
                </a:lnTo>
                <a:cubicBezTo>
                  <a:pt x="1094408" y="2427534"/>
                  <a:pt x="1093974" y="2423677"/>
                  <a:pt x="1093106" y="2421320"/>
                </a:cubicBezTo>
                <a:cubicBezTo>
                  <a:pt x="1092237" y="2418964"/>
                  <a:pt x="1090662" y="2417067"/>
                  <a:pt x="1088380" y="2415628"/>
                </a:cubicBezTo>
                <a:cubicBezTo>
                  <a:pt x="1086098" y="2414189"/>
                  <a:pt x="1083419" y="2413470"/>
                  <a:pt x="1080344" y="2413470"/>
                </a:cubicBezTo>
                <a:cubicBezTo>
                  <a:pt x="1074787" y="2413470"/>
                  <a:pt x="1070174" y="2415318"/>
                  <a:pt x="1066503" y="2419014"/>
                </a:cubicBezTo>
                <a:cubicBezTo>
                  <a:pt x="1062832" y="2422710"/>
                  <a:pt x="1060996" y="2428625"/>
                  <a:pt x="1060996" y="2436761"/>
                </a:cubicBezTo>
                <a:lnTo>
                  <a:pt x="1060996" y="2482675"/>
                </a:lnTo>
                <a:lnTo>
                  <a:pt x="1047601" y="2482675"/>
                </a:lnTo>
                <a:lnTo>
                  <a:pt x="1047601" y="2431329"/>
                </a:lnTo>
                <a:cubicBezTo>
                  <a:pt x="1047601" y="2425376"/>
                  <a:pt x="1046510" y="2420911"/>
                  <a:pt x="1044327" y="2417935"/>
                </a:cubicBezTo>
                <a:cubicBezTo>
                  <a:pt x="1042144" y="2414958"/>
                  <a:pt x="1038572" y="2413470"/>
                  <a:pt x="1033612" y="2413470"/>
                </a:cubicBezTo>
                <a:cubicBezTo>
                  <a:pt x="1029841" y="2413470"/>
                  <a:pt x="1026356" y="2414462"/>
                  <a:pt x="1023156" y="2416446"/>
                </a:cubicBezTo>
                <a:cubicBezTo>
                  <a:pt x="1019957" y="2418431"/>
                  <a:pt x="1017637" y="2421333"/>
                  <a:pt x="1016199" y="2425153"/>
                </a:cubicBezTo>
                <a:cubicBezTo>
                  <a:pt x="1014760" y="2428973"/>
                  <a:pt x="1014041" y="2434479"/>
                  <a:pt x="1014041" y="2441673"/>
                </a:cubicBezTo>
                <a:lnTo>
                  <a:pt x="1014041" y="2482675"/>
                </a:lnTo>
                <a:lnTo>
                  <a:pt x="1000646" y="2482675"/>
                </a:lnTo>
                <a:lnTo>
                  <a:pt x="1000646" y="2403647"/>
                </a:lnTo>
                <a:lnTo>
                  <a:pt x="1012627" y="2403647"/>
                </a:lnTo>
                <a:lnTo>
                  <a:pt x="1012627" y="2414735"/>
                </a:lnTo>
                <a:cubicBezTo>
                  <a:pt x="1015107" y="2410865"/>
                  <a:pt x="1018406" y="2407752"/>
                  <a:pt x="1022524" y="2405396"/>
                </a:cubicBezTo>
                <a:cubicBezTo>
                  <a:pt x="1026641" y="2403040"/>
                  <a:pt x="1031329" y="2401861"/>
                  <a:pt x="1036588" y="2401861"/>
                </a:cubicBezTo>
                <a:close/>
                <a:moveTo>
                  <a:pt x="948333" y="2401861"/>
                </a:moveTo>
                <a:cubicBezTo>
                  <a:pt x="955080" y="2401861"/>
                  <a:pt x="960562" y="2402655"/>
                  <a:pt x="964778" y="2404242"/>
                </a:cubicBezTo>
                <a:cubicBezTo>
                  <a:pt x="968995" y="2405830"/>
                  <a:pt x="972096" y="2407827"/>
                  <a:pt x="974080" y="2410233"/>
                </a:cubicBezTo>
                <a:cubicBezTo>
                  <a:pt x="976065" y="2412639"/>
                  <a:pt x="977454" y="2415677"/>
                  <a:pt x="978247" y="2419348"/>
                </a:cubicBezTo>
                <a:cubicBezTo>
                  <a:pt x="978694" y="2421631"/>
                  <a:pt x="978917" y="2425748"/>
                  <a:pt x="978917" y="2431701"/>
                </a:cubicBezTo>
                <a:lnTo>
                  <a:pt x="978917" y="2449561"/>
                </a:lnTo>
                <a:cubicBezTo>
                  <a:pt x="978917" y="2462013"/>
                  <a:pt x="979202" y="2469888"/>
                  <a:pt x="979773" y="2473187"/>
                </a:cubicBezTo>
                <a:cubicBezTo>
                  <a:pt x="980343" y="2476486"/>
                  <a:pt x="981472" y="2479649"/>
                  <a:pt x="983159" y="2482675"/>
                </a:cubicBezTo>
                <a:lnTo>
                  <a:pt x="969169" y="2482675"/>
                </a:lnTo>
                <a:cubicBezTo>
                  <a:pt x="967780" y="2479897"/>
                  <a:pt x="966887" y="2476647"/>
                  <a:pt x="966490" y="2472927"/>
                </a:cubicBezTo>
                <a:cubicBezTo>
                  <a:pt x="961529" y="2477143"/>
                  <a:pt x="956754" y="2480120"/>
                  <a:pt x="952165" y="2481856"/>
                </a:cubicBezTo>
                <a:cubicBezTo>
                  <a:pt x="947577" y="2483593"/>
                  <a:pt x="942653" y="2484461"/>
                  <a:pt x="937394" y="2484461"/>
                </a:cubicBezTo>
                <a:cubicBezTo>
                  <a:pt x="928713" y="2484461"/>
                  <a:pt x="922040" y="2482340"/>
                  <a:pt x="917377" y="2478098"/>
                </a:cubicBezTo>
                <a:cubicBezTo>
                  <a:pt x="912713" y="2473857"/>
                  <a:pt x="910382" y="2468437"/>
                  <a:pt x="910382" y="2461839"/>
                </a:cubicBezTo>
                <a:cubicBezTo>
                  <a:pt x="910382" y="2457969"/>
                  <a:pt x="911262" y="2454435"/>
                  <a:pt x="913024" y="2451235"/>
                </a:cubicBezTo>
                <a:cubicBezTo>
                  <a:pt x="914785" y="2448035"/>
                  <a:pt x="917092" y="2445468"/>
                  <a:pt x="919944" y="2443533"/>
                </a:cubicBezTo>
                <a:cubicBezTo>
                  <a:pt x="922797" y="2441598"/>
                  <a:pt x="926009" y="2440135"/>
                  <a:pt x="929581" y="2439143"/>
                </a:cubicBezTo>
                <a:cubicBezTo>
                  <a:pt x="932210" y="2438448"/>
                  <a:pt x="936179" y="2437778"/>
                  <a:pt x="941487" y="2437133"/>
                </a:cubicBezTo>
                <a:cubicBezTo>
                  <a:pt x="952302" y="2435844"/>
                  <a:pt x="960264" y="2434306"/>
                  <a:pt x="965374" y="2432520"/>
                </a:cubicBezTo>
                <a:cubicBezTo>
                  <a:pt x="965423" y="2430684"/>
                  <a:pt x="965448" y="2429519"/>
                  <a:pt x="965448" y="2429022"/>
                </a:cubicBezTo>
                <a:cubicBezTo>
                  <a:pt x="965448" y="2423565"/>
                  <a:pt x="964183" y="2419720"/>
                  <a:pt x="961653" y="2417488"/>
                </a:cubicBezTo>
                <a:cubicBezTo>
                  <a:pt x="958230" y="2414462"/>
                  <a:pt x="953145" y="2412949"/>
                  <a:pt x="946398" y="2412949"/>
                </a:cubicBezTo>
                <a:cubicBezTo>
                  <a:pt x="940098" y="2412949"/>
                  <a:pt x="935447" y="2414053"/>
                  <a:pt x="932446" y="2416260"/>
                </a:cubicBezTo>
                <a:cubicBezTo>
                  <a:pt x="929444" y="2418468"/>
                  <a:pt x="927224" y="2422375"/>
                  <a:pt x="925786" y="2427980"/>
                </a:cubicBezTo>
                <a:lnTo>
                  <a:pt x="912689" y="2426194"/>
                </a:lnTo>
                <a:cubicBezTo>
                  <a:pt x="913879" y="2420589"/>
                  <a:pt x="915839" y="2416062"/>
                  <a:pt x="918567" y="2412614"/>
                </a:cubicBezTo>
                <a:cubicBezTo>
                  <a:pt x="921296" y="2409166"/>
                  <a:pt x="925240" y="2406512"/>
                  <a:pt x="930399" y="2404652"/>
                </a:cubicBezTo>
                <a:cubicBezTo>
                  <a:pt x="935559" y="2402791"/>
                  <a:pt x="941537" y="2401861"/>
                  <a:pt x="948333" y="2401861"/>
                </a:cubicBezTo>
                <a:close/>
                <a:moveTo>
                  <a:pt x="896318" y="2401861"/>
                </a:moveTo>
                <a:cubicBezTo>
                  <a:pt x="900832" y="2401861"/>
                  <a:pt x="905421" y="2403300"/>
                  <a:pt x="910084" y="2406177"/>
                </a:cubicBezTo>
                <a:lnTo>
                  <a:pt x="905471" y="2418604"/>
                </a:lnTo>
                <a:cubicBezTo>
                  <a:pt x="902196" y="2416669"/>
                  <a:pt x="898922" y="2415702"/>
                  <a:pt x="895648" y="2415702"/>
                </a:cubicBezTo>
                <a:cubicBezTo>
                  <a:pt x="892721" y="2415702"/>
                  <a:pt x="890092" y="2416583"/>
                  <a:pt x="887760" y="2418344"/>
                </a:cubicBezTo>
                <a:cubicBezTo>
                  <a:pt x="885428" y="2420105"/>
                  <a:pt x="883766" y="2422548"/>
                  <a:pt x="882774" y="2425674"/>
                </a:cubicBezTo>
                <a:cubicBezTo>
                  <a:pt x="881286" y="2430436"/>
                  <a:pt x="880542" y="2435645"/>
                  <a:pt x="880542" y="2441301"/>
                </a:cubicBezTo>
                <a:lnTo>
                  <a:pt x="880542" y="2482675"/>
                </a:lnTo>
                <a:lnTo>
                  <a:pt x="867147" y="2482675"/>
                </a:lnTo>
                <a:lnTo>
                  <a:pt x="867147" y="2403647"/>
                </a:lnTo>
                <a:lnTo>
                  <a:pt x="879202" y="2403647"/>
                </a:lnTo>
                <a:lnTo>
                  <a:pt x="879202" y="2415628"/>
                </a:lnTo>
                <a:cubicBezTo>
                  <a:pt x="882278" y="2410022"/>
                  <a:pt x="885118" y="2406326"/>
                  <a:pt x="887723" y="2404540"/>
                </a:cubicBezTo>
                <a:cubicBezTo>
                  <a:pt x="890327" y="2402754"/>
                  <a:pt x="893192" y="2401861"/>
                  <a:pt x="896318" y="2401861"/>
                </a:cubicBezTo>
                <a:close/>
                <a:moveTo>
                  <a:pt x="810667" y="2401861"/>
                </a:moveTo>
                <a:cubicBezTo>
                  <a:pt x="819994" y="2401861"/>
                  <a:pt x="827683" y="2405631"/>
                  <a:pt x="833735" y="2413172"/>
                </a:cubicBezTo>
                <a:lnTo>
                  <a:pt x="833735" y="2403647"/>
                </a:lnTo>
                <a:lnTo>
                  <a:pt x="846088" y="2403647"/>
                </a:lnTo>
                <a:lnTo>
                  <a:pt x="846088" y="2471959"/>
                </a:lnTo>
                <a:cubicBezTo>
                  <a:pt x="846088" y="2484262"/>
                  <a:pt x="844835" y="2492981"/>
                  <a:pt x="842330" y="2498116"/>
                </a:cubicBezTo>
                <a:cubicBezTo>
                  <a:pt x="839825" y="2503250"/>
                  <a:pt x="835856" y="2507306"/>
                  <a:pt x="830424" y="2510282"/>
                </a:cubicBezTo>
                <a:cubicBezTo>
                  <a:pt x="824992" y="2513259"/>
                  <a:pt x="818307" y="2514747"/>
                  <a:pt x="810369" y="2514747"/>
                </a:cubicBezTo>
                <a:cubicBezTo>
                  <a:pt x="800944" y="2514747"/>
                  <a:pt x="793329" y="2512626"/>
                  <a:pt x="787524" y="2508385"/>
                </a:cubicBezTo>
                <a:cubicBezTo>
                  <a:pt x="781720" y="2504143"/>
                  <a:pt x="778917" y="2497756"/>
                  <a:pt x="779116" y="2489223"/>
                </a:cubicBezTo>
                <a:lnTo>
                  <a:pt x="792138" y="2491158"/>
                </a:lnTo>
                <a:cubicBezTo>
                  <a:pt x="792684" y="2495176"/>
                  <a:pt x="794197" y="2498103"/>
                  <a:pt x="796677" y="2499939"/>
                </a:cubicBezTo>
                <a:cubicBezTo>
                  <a:pt x="800001" y="2502419"/>
                  <a:pt x="804540" y="2503660"/>
                  <a:pt x="810295" y="2503660"/>
                </a:cubicBezTo>
                <a:cubicBezTo>
                  <a:pt x="816496" y="2503660"/>
                  <a:pt x="821284" y="2502419"/>
                  <a:pt x="824657" y="2499939"/>
                </a:cubicBezTo>
                <a:cubicBezTo>
                  <a:pt x="828030" y="2497458"/>
                  <a:pt x="830312" y="2493986"/>
                  <a:pt x="831503" y="2489521"/>
                </a:cubicBezTo>
                <a:cubicBezTo>
                  <a:pt x="832197" y="2486793"/>
                  <a:pt x="832520" y="2481063"/>
                  <a:pt x="832470" y="2472331"/>
                </a:cubicBezTo>
                <a:cubicBezTo>
                  <a:pt x="826616" y="2479227"/>
                  <a:pt x="819324" y="2482675"/>
                  <a:pt x="810593" y="2482675"/>
                </a:cubicBezTo>
                <a:cubicBezTo>
                  <a:pt x="799728" y="2482675"/>
                  <a:pt x="791319" y="2478756"/>
                  <a:pt x="785366" y="2470917"/>
                </a:cubicBezTo>
                <a:cubicBezTo>
                  <a:pt x="779413" y="2463079"/>
                  <a:pt x="776437" y="2453678"/>
                  <a:pt x="776437" y="2442714"/>
                </a:cubicBezTo>
                <a:cubicBezTo>
                  <a:pt x="776437" y="2435174"/>
                  <a:pt x="777801" y="2428216"/>
                  <a:pt x="780529" y="2421841"/>
                </a:cubicBezTo>
                <a:cubicBezTo>
                  <a:pt x="783258" y="2415467"/>
                  <a:pt x="787214" y="2410543"/>
                  <a:pt x="792398" y="2407070"/>
                </a:cubicBezTo>
                <a:cubicBezTo>
                  <a:pt x="797583" y="2403598"/>
                  <a:pt x="803672" y="2401861"/>
                  <a:pt x="810667" y="2401861"/>
                </a:cubicBezTo>
                <a:close/>
                <a:moveTo>
                  <a:pt x="727919" y="2401861"/>
                </a:moveTo>
                <a:cubicBezTo>
                  <a:pt x="738783" y="2401861"/>
                  <a:pt x="747663" y="2405421"/>
                  <a:pt x="754559" y="2412540"/>
                </a:cubicBezTo>
                <a:cubicBezTo>
                  <a:pt x="761455" y="2419659"/>
                  <a:pt x="764902" y="2429494"/>
                  <a:pt x="764902" y="2442045"/>
                </a:cubicBezTo>
                <a:cubicBezTo>
                  <a:pt x="764902" y="2452215"/>
                  <a:pt x="763377" y="2460214"/>
                  <a:pt x="760326" y="2466043"/>
                </a:cubicBezTo>
                <a:cubicBezTo>
                  <a:pt x="757275" y="2471873"/>
                  <a:pt x="752835" y="2476399"/>
                  <a:pt x="747006" y="2479624"/>
                </a:cubicBezTo>
                <a:cubicBezTo>
                  <a:pt x="741177" y="2482849"/>
                  <a:pt x="734814" y="2484461"/>
                  <a:pt x="727919" y="2484461"/>
                </a:cubicBezTo>
                <a:cubicBezTo>
                  <a:pt x="716856" y="2484461"/>
                  <a:pt x="707914" y="2480914"/>
                  <a:pt x="701092" y="2473819"/>
                </a:cubicBezTo>
                <a:cubicBezTo>
                  <a:pt x="694271" y="2466725"/>
                  <a:pt x="690860" y="2456506"/>
                  <a:pt x="690860" y="2443161"/>
                </a:cubicBezTo>
                <a:cubicBezTo>
                  <a:pt x="690860" y="2428526"/>
                  <a:pt x="694928" y="2417687"/>
                  <a:pt x="703064" y="2410642"/>
                </a:cubicBezTo>
                <a:cubicBezTo>
                  <a:pt x="709861" y="2404788"/>
                  <a:pt x="718146" y="2401861"/>
                  <a:pt x="727919" y="2401861"/>
                </a:cubicBezTo>
                <a:close/>
                <a:moveTo>
                  <a:pt x="677243" y="2401861"/>
                </a:moveTo>
                <a:cubicBezTo>
                  <a:pt x="681757" y="2401861"/>
                  <a:pt x="686346" y="2403300"/>
                  <a:pt x="691009" y="2406177"/>
                </a:cubicBezTo>
                <a:lnTo>
                  <a:pt x="686396" y="2418604"/>
                </a:lnTo>
                <a:cubicBezTo>
                  <a:pt x="683121" y="2416669"/>
                  <a:pt x="679847" y="2415702"/>
                  <a:pt x="676573" y="2415702"/>
                </a:cubicBezTo>
                <a:cubicBezTo>
                  <a:pt x="673646" y="2415702"/>
                  <a:pt x="671017" y="2416583"/>
                  <a:pt x="668685" y="2418344"/>
                </a:cubicBezTo>
                <a:cubicBezTo>
                  <a:pt x="666353" y="2420105"/>
                  <a:pt x="664691" y="2422548"/>
                  <a:pt x="663699" y="2425674"/>
                </a:cubicBezTo>
                <a:cubicBezTo>
                  <a:pt x="662211" y="2430436"/>
                  <a:pt x="661467" y="2435645"/>
                  <a:pt x="661467" y="2441301"/>
                </a:cubicBezTo>
                <a:lnTo>
                  <a:pt x="661467" y="2482675"/>
                </a:lnTo>
                <a:lnTo>
                  <a:pt x="648072" y="2482675"/>
                </a:lnTo>
                <a:lnTo>
                  <a:pt x="648072" y="2403647"/>
                </a:lnTo>
                <a:lnTo>
                  <a:pt x="660127" y="2403647"/>
                </a:lnTo>
                <a:lnTo>
                  <a:pt x="660127" y="2415628"/>
                </a:lnTo>
                <a:cubicBezTo>
                  <a:pt x="663203" y="2410022"/>
                  <a:pt x="666043" y="2406326"/>
                  <a:pt x="668648" y="2404540"/>
                </a:cubicBezTo>
                <a:cubicBezTo>
                  <a:pt x="671252" y="2402754"/>
                  <a:pt x="674117" y="2401861"/>
                  <a:pt x="677243" y="2401861"/>
                </a:cubicBezTo>
                <a:close/>
                <a:moveTo>
                  <a:pt x="597620" y="2401861"/>
                </a:moveTo>
                <a:cubicBezTo>
                  <a:pt x="604366" y="2401861"/>
                  <a:pt x="610320" y="2403598"/>
                  <a:pt x="615479" y="2407070"/>
                </a:cubicBezTo>
                <a:cubicBezTo>
                  <a:pt x="620638" y="2410543"/>
                  <a:pt x="624533" y="2415442"/>
                  <a:pt x="627162" y="2421767"/>
                </a:cubicBezTo>
                <a:cubicBezTo>
                  <a:pt x="629791" y="2428092"/>
                  <a:pt x="631106" y="2435025"/>
                  <a:pt x="631106" y="2442566"/>
                </a:cubicBezTo>
                <a:cubicBezTo>
                  <a:pt x="631106" y="2450652"/>
                  <a:pt x="629655" y="2457932"/>
                  <a:pt x="626753" y="2464406"/>
                </a:cubicBezTo>
                <a:cubicBezTo>
                  <a:pt x="623851" y="2470880"/>
                  <a:pt x="619634" y="2475841"/>
                  <a:pt x="614102" y="2479289"/>
                </a:cubicBezTo>
                <a:cubicBezTo>
                  <a:pt x="608571" y="2482737"/>
                  <a:pt x="602754" y="2484461"/>
                  <a:pt x="596652" y="2484461"/>
                </a:cubicBezTo>
                <a:cubicBezTo>
                  <a:pt x="592187" y="2484461"/>
                  <a:pt x="588181" y="2483518"/>
                  <a:pt x="584634" y="2481633"/>
                </a:cubicBezTo>
                <a:cubicBezTo>
                  <a:pt x="581087" y="2479748"/>
                  <a:pt x="578173" y="2477367"/>
                  <a:pt x="575891" y="2474489"/>
                </a:cubicBezTo>
                <a:lnTo>
                  <a:pt x="575891" y="2512962"/>
                </a:lnTo>
                <a:lnTo>
                  <a:pt x="562496" y="2512962"/>
                </a:lnTo>
                <a:lnTo>
                  <a:pt x="562496" y="2403647"/>
                </a:lnTo>
                <a:lnTo>
                  <a:pt x="574700" y="2403647"/>
                </a:lnTo>
                <a:lnTo>
                  <a:pt x="574700" y="2413916"/>
                </a:lnTo>
                <a:cubicBezTo>
                  <a:pt x="577577" y="2409898"/>
                  <a:pt x="580827" y="2406884"/>
                  <a:pt x="584448" y="2404875"/>
                </a:cubicBezTo>
                <a:cubicBezTo>
                  <a:pt x="588070" y="2402866"/>
                  <a:pt x="592460" y="2401861"/>
                  <a:pt x="597620" y="2401861"/>
                </a:cubicBezTo>
                <a:close/>
                <a:moveTo>
                  <a:pt x="291108" y="2401861"/>
                </a:moveTo>
                <a:cubicBezTo>
                  <a:pt x="297855" y="2401861"/>
                  <a:pt x="303337" y="2402655"/>
                  <a:pt x="307554" y="2404242"/>
                </a:cubicBezTo>
                <a:cubicBezTo>
                  <a:pt x="311770" y="2405830"/>
                  <a:pt x="314871" y="2407827"/>
                  <a:pt x="316855" y="2410233"/>
                </a:cubicBezTo>
                <a:cubicBezTo>
                  <a:pt x="318840" y="2412639"/>
                  <a:pt x="320229" y="2415677"/>
                  <a:pt x="321023" y="2419348"/>
                </a:cubicBezTo>
                <a:cubicBezTo>
                  <a:pt x="321469" y="2421631"/>
                  <a:pt x="321692" y="2425748"/>
                  <a:pt x="321692" y="2431701"/>
                </a:cubicBezTo>
                <a:lnTo>
                  <a:pt x="321692" y="2449561"/>
                </a:lnTo>
                <a:cubicBezTo>
                  <a:pt x="321692" y="2462013"/>
                  <a:pt x="321977" y="2469888"/>
                  <a:pt x="322548" y="2473187"/>
                </a:cubicBezTo>
                <a:cubicBezTo>
                  <a:pt x="323119" y="2476486"/>
                  <a:pt x="324247" y="2479649"/>
                  <a:pt x="325934" y="2482675"/>
                </a:cubicBezTo>
                <a:lnTo>
                  <a:pt x="311944" y="2482675"/>
                </a:lnTo>
                <a:cubicBezTo>
                  <a:pt x="310555" y="2479897"/>
                  <a:pt x="309662" y="2476647"/>
                  <a:pt x="309265" y="2472927"/>
                </a:cubicBezTo>
                <a:cubicBezTo>
                  <a:pt x="304304" y="2477143"/>
                  <a:pt x="299529" y="2480120"/>
                  <a:pt x="294940" y="2481856"/>
                </a:cubicBezTo>
                <a:cubicBezTo>
                  <a:pt x="290352" y="2483593"/>
                  <a:pt x="285428" y="2484461"/>
                  <a:pt x="280169" y="2484461"/>
                </a:cubicBezTo>
                <a:cubicBezTo>
                  <a:pt x="271488" y="2484461"/>
                  <a:pt x="264815" y="2482340"/>
                  <a:pt x="260152" y="2478098"/>
                </a:cubicBezTo>
                <a:cubicBezTo>
                  <a:pt x="255489" y="2473857"/>
                  <a:pt x="253157" y="2468437"/>
                  <a:pt x="253157" y="2461839"/>
                </a:cubicBezTo>
                <a:cubicBezTo>
                  <a:pt x="253157" y="2457969"/>
                  <a:pt x="254037" y="2454435"/>
                  <a:pt x="255799" y="2451235"/>
                </a:cubicBezTo>
                <a:cubicBezTo>
                  <a:pt x="257560" y="2448035"/>
                  <a:pt x="259867" y="2445468"/>
                  <a:pt x="262719" y="2443533"/>
                </a:cubicBezTo>
                <a:cubicBezTo>
                  <a:pt x="265572" y="2441598"/>
                  <a:pt x="268784" y="2440135"/>
                  <a:pt x="272356" y="2439143"/>
                </a:cubicBezTo>
                <a:cubicBezTo>
                  <a:pt x="274985" y="2438448"/>
                  <a:pt x="278954" y="2437778"/>
                  <a:pt x="284262" y="2437133"/>
                </a:cubicBezTo>
                <a:cubicBezTo>
                  <a:pt x="295077" y="2435844"/>
                  <a:pt x="303039" y="2434306"/>
                  <a:pt x="308149" y="2432520"/>
                </a:cubicBezTo>
                <a:cubicBezTo>
                  <a:pt x="308199" y="2430684"/>
                  <a:pt x="308223" y="2429519"/>
                  <a:pt x="308223" y="2429022"/>
                </a:cubicBezTo>
                <a:cubicBezTo>
                  <a:pt x="308223" y="2423565"/>
                  <a:pt x="306958" y="2419720"/>
                  <a:pt x="304428" y="2417488"/>
                </a:cubicBezTo>
                <a:cubicBezTo>
                  <a:pt x="301005" y="2414462"/>
                  <a:pt x="295920" y="2412949"/>
                  <a:pt x="289173" y="2412949"/>
                </a:cubicBezTo>
                <a:cubicBezTo>
                  <a:pt x="282873" y="2412949"/>
                  <a:pt x="278222" y="2414053"/>
                  <a:pt x="275221" y="2416260"/>
                </a:cubicBezTo>
                <a:cubicBezTo>
                  <a:pt x="272219" y="2418468"/>
                  <a:pt x="269999" y="2422375"/>
                  <a:pt x="268561" y="2427980"/>
                </a:cubicBezTo>
                <a:lnTo>
                  <a:pt x="255464" y="2426194"/>
                </a:lnTo>
                <a:cubicBezTo>
                  <a:pt x="256654" y="2420589"/>
                  <a:pt x="258614" y="2416062"/>
                  <a:pt x="261342" y="2412614"/>
                </a:cubicBezTo>
                <a:cubicBezTo>
                  <a:pt x="264071" y="2409166"/>
                  <a:pt x="268015" y="2406512"/>
                  <a:pt x="273174" y="2404652"/>
                </a:cubicBezTo>
                <a:cubicBezTo>
                  <a:pt x="278334" y="2402791"/>
                  <a:pt x="284312" y="2401861"/>
                  <a:pt x="291108" y="2401861"/>
                </a:cubicBezTo>
                <a:close/>
                <a:moveTo>
                  <a:pt x="1638747" y="2373584"/>
                </a:moveTo>
                <a:lnTo>
                  <a:pt x="1652141" y="2373584"/>
                </a:lnTo>
                <a:lnTo>
                  <a:pt x="1652141" y="2412502"/>
                </a:lnTo>
                <a:cubicBezTo>
                  <a:pt x="1657797" y="2405408"/>
                  <a:pt x="1665015" y="2401861"/>
                  <a:pt x="1673796" y="2401861"/>
                </a:cubicBezTo>
                <a:cubicBezTo>
                  <a:pt x="1678658" y="2401861"/>
                  <a:pt x="1683259" y="2402841"/>
                  <a:pt x="1687600" y="2404801"/>
                </a:cubicBezTo>
                <a:cubicBezTo>
                  <a:pt x="1691940" y="2406760"/>
                  <a:pt x="1695512" y="2409514"/>
                  <a:pt x="1698315" y="2413060"/>
                </a:cubicBezTo>
                <a:cubicBezTo>
                  <a:pt x="1701118" y="2416608"/>
                  <a:pt x="1703313" y="2420886"/>
                  <a:pt x="1704901" y="2425897"/>
                </a:cubicBezTo>
                <a:cubicBezTo>
                  <a:pt x="1706488" y="2430908"/>
                  <a:pt x="1707282" y="2436265"/>
                  <a:pt x="1707282" y="2441970"/>
                </a:cubicBezTo>
                <a:cubicBezTo>
                  <a:pt x="1707282" y="2455514"/>
                  <a:pt x="1703933" y="2465981"/>
                  <a:pt x="1697236" y="2473373"/>
                </a:cubicBezTo>
                <a:cubicBezTo>
                  <a:pt x="1690539" y="2480765"/>
                  <a:pt x="1682502" y="2484461"/>
                  <a:pt x="1673126" y="2484461"/>
                </a:cubicBezTo>
                <a:cubicBezTo>
                  <a:pt x="1663799" y="2484461"/>
                  <a:pt x="1656482" y="2480566"/>
                  <a:pt x="1651174" y="2472778"/>
                </a:cubicBezTo>
                <a:lnTo>
                  <a:pt x="1651174" y="2482675"/>
                </a:lnTo>
                <a:lnTo>
                  <a:pt x="1638747" y="2482675"/>
                </a:lnTo>
                <a:close/>
                <a:moveTo>
                  <a:pt x="1333723" y="2373584"/>
                </a:moveTo>
                <a:lnTo>
                  <a:pt x="1347118" y="2373584"/>
                </a:lnTo>
                <a:lnTo>
                  <a:pt x="1347118" y="2482675"/>
                </a:lnTo>
                <a:lnTo>
                  <a:pt x="1333723" y="2482675"/>
                </a:lnTo>
                <a:close/>
                <a:moveTo>
                  <a:pt x="1172171" y="2373584"/>
                </a:moveTo>
                <a:lnTo>
                  <a:pt x="1185565" y="2373584"/>
                </a:lnTo>
                <a:lnTo>
                  <a:pt x="1185565" y="2388987"/>
                </a:lnTo>
                <a:lnTo>
                  <a:pt x="1172171" y="2388987"/>
                </a:lnTo>
                <a:close/>
                <a:moveTo>
                  <a:pt x="479524" y="2373584"/>
                </a:moveTo>
                <a:lnTo>
                  <a:pt x="492845" y="2373584"/>
                </a:lnTo>
                <a:lnTo>
                  <a:pt x="492845" y="2482675"/>
                </a:lnTo>
                <a:lnTo>
                  <a:pt x="480417" y="2482675"/>
                </a:lnTo>
                <a:lnTo>
                  <a:pt x="480417" y="2472703"/>
                </a:lnTo>
                <a:cubicBezTo>
                  <a:pt x="475407" y="2480542"/>
                  <a:pt x="468040" y="2484461"/>
                  <a:pt x="458316" y="2484461"/>
                </a:cubicBezTo>
                <a:cubicBezTo>
                  <a:pt x="452016" y="2484461"/>
                  <a:pt x="446224" y="2482724"/>
                  <a:pt x="440941" y="2479252"/>
                </a:cubicBezTo>
                <a:cubicBezTo>
                  <a:pt x="435657" y="2475779"/>
                  <a:pt x="431565" y="2470930"/>
                  <a:pt x="428662" y="2464704"/>
                </a:cubicBezTo>
                <a:cubicBezTo>
                  <a:pt x="425760" y="2458478"/>
                  <a:pt x="424309" y="2451322"/>
                  <a:pt x="424309" y="2443235"/>
                </a:cubicBezTo>
                <a:cubicBezTo>
                  <a:pt x="424309" y="2435347"/>
                  <a:pt x="425624" y="2428191"/>
                  <a:pt x="428253" y="2421767"/>
                </a:cubicBezTo>
                <a:cubicBezTo>
                  <a:pt x="430882" y="2415343"/>
                  <a:pt x="434826" y="2410419"/>
                  <a:pt x="440085" y="2406996"/>
                </a:cubicBezTo>
                <a:cubicBezTo>
                  <a:pt x="445344" y="2403573"/>
                  <a:pt x="451222" y="2401861"/>
                  <a:pt x="457721" y="2401861"/>
                </a:cubicBezTo>
                <a:cubicBezTo>
                  <a:pt x="462484" y="2401861"/>
                  <a:pt x="466725" y="2402866"/>
                  <a:pt x="470446" y="2404875"/>
                </a:cubicBezTo>
                <a:cubicBezTo>
                  <a:pt x="474167" y="2406884"/>
                  <a:pt x="477193" y="2409501"/>
                  <a:pt x="479524" y="2412726"/>
                </a:cubicBezTo>
                <a:close/>
                <a:moveTo>
                  <a:pt x="393799" y="2373584"/>
                </a:moveTo>
                <a:lnTo>
                  <a:pt x="407120" y="2373584"/>
                </a:lnTo>
                <a:lnTo>
                  <a:pt x="407120" y="2482675"/>
                </a:lnTo>
                <a:lnTo>
                  <a:pt x="394692" y="2482675"/>
                </a:lnTo>
                <a:lnTo>
                  <a:pt x="394692" y="2472703"/>
                </a:lnTo>
                <a:cubicBezTo>
                  <a:pt x="389682" y="2480542"/>
                  <a:pt x="382315" y="2484461"/>
                  <a:pt x="372591" y="2484461"/>
                </a:cubicBezTo>
                <a:cubicBezTo>
                  <a:pt x="366291" y="2484461"/>
                  <a:pt x="360499" y="2482724"/>
                  <a:pt x="355216" y="2479252"/>
                </a:cubicBezTo>
                <a:cubicBezTo>
                  <a:pt x="349932" y="2475779"/>
                  <a:pt x="345840" y="2470930"/>
                  <a:pt x="342937" y="2464704"/>
                </a:cubicBezTo>
                <a:cubicBezTo>
                  <a:pt x="340035" y="2458478"/>
                  <a:pt x="338584" y="2451322"/>
                  <a:pt x="338584" y="2443235"/>
                </a:cubicBezTo>
                <a:cubicBezTo>
                  <a:pt x="338584" y="2435347"/>
                  <a:pt x="339899" y="2428191"/>
                  <a:pt x="342528" y="2421767"/>
                </a:cubicBezTo>
                <a:cubicBezTo>
                  <a:pt x="345157" y="2415343"/>
                  <a:pt x="349101" y="2410419"/>
                  <a:pt x="354360" y="2406996"/>
                </a:cubicBezTo>
                <a:cubicBezTo>
                  <a:pt x="359619" y="2403573"/>
                  <a:pt x="365497" y="2401861"/>
                  <a:pt x="371996" y="2401861"/>
                </a:cubicBezTo>
                <a:cubicBezTo>
                  <a:pt x="376759" y="2401861"/>
                  <a:pt x="381000" y="2402866"/>
                  <a:pt x="384721" y="2404875"/>
                </a:cubicBezTo>
                <a:cubicBezTo>
                  <a:pt x="388442" y="2406884"/>
                  <a:pt x="391468" y="2409501"/>
                  <a:pt x="393799" y="2412726"/>
                </a:cubicBezTo>
                <a:close/>
                <a:moveTo>
                  <a:pt x="241176" y="2371723"/>
                </a:moveTo>
                <a:lnTo>
                  <a:pt x="251892" y="2371723"/>
                </a:lnTo>
                <a:lnTo>
                  <a:pt x="220340" y="2484535"/>
                </a:lnTo>
                <a:lnTo>
                  <a:pt x="209550" y="2484535"/>
                </a:lnTo>
                <a:close/>
                <a:moveTo>
                  <a:pt x="203076" y="2371723"/>
                </a:moveTo>
                <a:lnTo>
                  <a:pt x="213792" y="2371723"/>
                </a:lnTo>
                <a:lnTo>
                  <a:pt x="182240" y="2484535"/>
                </a:lnTo>
                <a:lnTo>
                  <a:pt x="171450" y="2484535"/>
                </a:lnTo>
                <a:close/>
                <a:moveTo>
                  <a:pt x="1045443" y="2322313"/>
                </a:moveTo>
                <a:lnTo>
                  <a:pt x="1134219" y="2322313"/>
                </a:lnTo>
                <a:lnTo>
                  <a:pt x="1134219" y="2331986"/>
                </a:lnTo>
                <a:lnTo>
                  <a:pt x="1045443" y="2331986"/>
                </a:lnTo>
                <a:close/>
                <a:moveTo>
                  <a:pt x="1423244" y="2286445"/>
                </a:moveTo>
                <a:lnTo>
                  <a:pt x="1438498" y="2286445"/>
                </a:lnTo>
                <a:lnTo>
                  <a:pt x="1438498" y="2301700"/>
                </a:lnTo>
                <a:cubicBezTo>
                  <a:pt x="1438498" y="2307306"/>
                  <a:pt x="1437506" y="2311833"/>
                  <a:pt x="1435522" y="2315280"/>
                </a:cubicBezTo>
                <a:cubicBezTo>
                  <a:pt x="1433537" y="2318728"/>
                  <a:pt x="1430387" y="2321395"/>
                  <a:pt x="1426071" y="2323280"/>
                </a:cubicBezTo>
                <a:lnTo>
                  <a:pt x="1422351" y="2317550"/>
                </a:lnTo>
                <a:cubicBezTo>
                  <a:pt x="1425178" y="2316310"/>
                  <a:pt x="1427262" y="2314487"/>
                  <a:pt x="1428601" y="2312081"/>
                </a:cubicBezTo>
                <a:cubicBezTo>
                  <a:pt x="1429941" y="2309675"/>
                  <a:pt x="1430685" y="2306214"/>
                  <a:pt x="1430834" y="2301700"/>
                </a:cubicBezTo>
                <a:lnTo>
                  <a:pt x="1423244" y="2301700"/>
                </a:lnTo>
                <a:close/>
                <a:moveTo>
                  <a:pt x="898699" y="2262037"/>
                </a:moveTo>
                <a:cubicBezTo>
                  <a:pt x="893837" y="2264022"/>
                  <a:pt x="886545" y="2265708"/>
                  <a:pt x="876821" y="2267097"/>
                </a:cubicBezTo>
                <a:cubicBezTo>
                  <a:pt x="871314" y="2267891"/>
                  <a:pt x="867420" y="2268784"/>
                  <a:pt x="865138" y="2269776"/>
                </a:cubicBezTo>
                <a:cubicBezTo>
                  <a:pt x="862856" y="2270768"/>
                  <a:pt x="861095" y="2272219"/>
                  <a:pt x="859855" y="2274130"/>
                </a:cubicBezTo>
                <a:cubicBezTo>
                  <a:pt x="858615" y="2276039"/>
                  <a:pt x="857994" y="2278160"/>
                  <a:pt x="857994" y="2280492"/>
                </a:cubicBezTo>
                <a:cubicBezTo>
                  <a:pt x="857994" y="2284064"/>
                  <a:pt x="859346" y="2287040"/>
                  <a:pt x="862050" y="2289422"/>
                </a:cubicBezTo>
                <a:cubicBezTo>
                  <a:pt x="864754" y="2291803"/>
                  <a:pt x="868710" y="2292993"/>
                  <a:pt x="873919" y="2292993"/>
                </a:cubicBezTo>
                <a:cubicBezTo>
                  <a:pt x="879078" y="2292993"/>
                  <a:pt x="883667" y="2291865"/>
                  <a:pt x="887686" y="2289608"/>
                </a:cubicBezTo>
                <a:cubicBezTo>
                  <a:pt x="891704" y="2287350"/>
                  <a:pt x="894656" y="2284262"/>
                  <a:pt x="896541" y="2280343"/>
                </a:cubicBezTo>
                <a:cubicBezTo>
                  <a:pt x="897980" y="2277317"/>
                  <a:pt x="898699" y="2272852"/>
                  <a:pt x="898699" y="2266949"/>
                </a:cubicBezTo>
                <a:close/>
                <a:moveTo>
                  <a:pt x="744959" y="2231974"/>
                </a:moveTo>
                <a:cubicBezTo>
                  <a:pt x="739006" y="2231974"/>
                  <a:pt x="733946" y="2234392"/>
                  <a:pt x="729779" y="2239229"/>
                </a:cubicBezTo>
                <a:cubicBezTo>
                  <a:pt x="725612" y="2244066"/>
                  <a:pt x="723528" y="2251247"/>
                  <a:pt x="723528" y="2260772"/>
                </a:cubicBezTo>
                <a:cubicBezTo>
                  <a:pt x="723528" y="2271140"/>
                  <a:pt x="725587" y="2278706"/>
                  <a:pt x="729705" y="2283468"/>
                </a:cubicBezTo>
                <a:cubicBezTo>
                  <a:pt x="733822" y="2288231"/>
                  <a:pt x="738981" y="2290612"/>
                  <a:pt x="745183" y="2290612"/>
                </a:cubicBezTo>
                <a:cubicBezTo>
                  <a:pt x="751334" y="2290612"/>
                  <a:pt x="756494" y="2288244"/>
                  <a:pt x="760661" y="2283506"/>
                </a:cubicBezTo>
                <a:cubicBezTo>
                  <a:pt x="764828" y="2278768"/>
                  <a:pt x="766912" y="2271339"/>
                  <a:pt x="766912" y="2261219"/>
                </a:cubicBezTo>
                <a:cubicBezTo>
                  <a:pt x="766912" y="2251545"/>
                  <a:pt x="764766" y="2244252"/>
                  <a:pt x="760475" y="2239341"/>
                </a:cubicBezTo>
                <a:cubicBezTo>
                  <a:pt x="756184" y="2234430"/>
                  <a:pt x="751012" y="2231974"/>
                  <a:pt x="744959" y="2231974"/>
                </a:cubicBezTo>
                <a:close/>
                <a:moveTo>
                  <a:pt x="661244" y="2231974"/>
                </a:moveTo>
                <a:cubicBezTo>
                  <a:pt x="654546" y="2231974"/>
                  <a:pt x="648990" y="2234479"/>
                  <a:pt x="644575" y="2239490"/>
                </a:cubicBezTo>
                <a:cubicBezTo>
                  <a:pt x="640160" y="2244500"/>
                  <a:pt x="637952" y="2252066"/>
                  <a:pt x="637952" y="2262186"/>
                </a:cubicBezTo>
                <a:cubicBezTo>
                  <a:pt x="637952" y="2272306"/>
                  <a:pt x="640160" y="2279884"/>
                  <a:pt x="644575" y="2284920"/>
                </a:cubicBezTo>
                <a:cubicBezTo>
                  <a:pt x="648990" y="2289955"/>
                  <a:pt x="654546" y="2292473"/>
                  <a:pt x="661244" y="2292473"/>
                </a:cubicBezTo>
                <a:cubicBezTo>
                  <a:pt x="667891" y="2292473"/>
                  <a:pt x="673423" y="2289942"/>
                  <a:pt x="677838" y="2284882"/>
                </a:cubicBezTo>
                <a:cubicBezTo>
                  <a:pt x="682253" y="2279822"/>
                  <a:pt x="684461" y="2272108"/>
                  <a:pt x="684461" y="2261740"/>
                </a:cubicBezTo>
                <a:cubicBezTo>
                  <a:pt x="684461" y="2251966"/>
                  <a:pt x="682241" y="2244562"/>
                  <a:pt x="677801" y="2239527"/>
                </a:cubicBezTo>
                <a:cubicBezTo>
                  <a:pt x="673361" y="2234492"/>
                  <a:pt x="667842" y="2231974"/>
                  <a:pt x="661244" y="2231974"/>
                </a:cubicBezTo>
                <a:close/>
                <a:moveTo>
                  <a:pt x="242144" y="2231974"/>
                </a:moveTo>
                <a:cubicBezTo>
                  <a:pt x="235446" y="2231974"/>
                  <a:pt x="229890" y="2234479"/>
                  <a:pt x="225475" y="2239490"/>
                </a:cubicBezTo>
                <a:cubicBezTo>
                  <a:pt x="221060" y="2244500"/>
                  <a:pt x="218852" y="2252066"/>
                  <a:pt x="218852" y="2262186"/>
                </a:cubicBezTo>
                <a:cubicBezTo>
                  <a:pt x="218852" y="2272306"/>
                  <a:pt x="221060" y="2279884"/>
                  <a:pt x="225475" y="2284920"/>
                </a:cubicBezTo>
                <a:cubicBezTo>
                  <a:pt x="229890" y="2289955"/>
                  <a:pt x="235446" y="2292473"/>
                  <a:pt x="242144" y="2292473"/>
                </a:cubicBezTo>
                <a:cubicBezTo>
                  <a:pt x="248791" y="2292473"/>
                  <a:pt x="254323" y="2289942"/>
                  <a:pt x="258738" y="2284882"/>
                </a:cubicBezTo>
                <a:cubicBezTo>
                  <a:pt x="263153" y="2279822"/>
                  <a:pt x="265361" y="2272108"/>
                  <a:pt x="265361" y="2261740"/>
                </a:cubicBezTo>
                <a:cubicBezTo>
                  <a:pt x="265361" y="2251966"/>
                  <a:pt x="263141" y="2244562"/>
                  <a:pt x="258701" y="2239527"/>
                </a:cubicBezTo>
                <a:cubicBezTo>
                  <a:pt x="254261" y="2234492"/>
                  <a:pt x="248742" y="2231974"/>
                  <a:pt x="242144" y="2231974"/>
                </a:cubicBezTo>
                <a:close/>
                <a:moveTo>
                  <a:pt x="529680" y="2231379"/>
                </a:moveTo>
                <a:cubicBezTo>
                  <a:pt x="523974" y="2231379"/>
                  <a:pt x="518927" y="2234045"/>
                  <a:pt x="514536" y="2239378"/>
                </a:cubicBezTo>
                <a:cubicBezTo>
                  <a:pt x="510146" y="2244711"/>
                  <a:pt x="507951" y="2252463"/>
                  <a:pt x="507951" y="2262633"/>
                </a:cubicBezTo>
                <a:cubicBezTo>
                  <a:pt x="507951" y="2272802"/>
                  <a:pt x="510009" y="2280318"/>
                  <a:pt x="514127" y="2285180"/>
                </a:cubicBezTo>
                <a:cubicBezTo>
                  <a:pt x="518245" y="2290042"/>
                  <a:pt x="523230" y="2292473"/>
                  <a:pt x="529084" y="2292473"/>
                </a:cubicBezTo>
                <a:cubicBezTo>
                  <a:pt x="535037" y="2292473"/>
                  <a:pt x="540135" y="2289955"/>
                  <a:pt x="544376" y="2284920"/>
                </a:cubicBezTo>
                <a:cubicBezTo>
                  <a:pt x="548618" y="2279884"/>
                  <a:pt x="550739" y="2272083"/>
                  <a:pt x="550739" y="2261516"/>
                </a:cubicBezTo>
                <a:cubicBezTo>
                  <a:pt x="550739" y="2251446"/>
                  <a:pt x="548668" y="2243905"/>
                  <a:pt x="544525" y="2238894"/>
                </a:cubicBezTo>
                <a:cubicBezTo>
                  <a:pt x="540383" y="2233884"/>
                  <a:pt x="535434" y="2231379"/>
                  <a:pt x="529680" y="2231379"/>
                </a:cubicBezTo>
                <a:close/>
                <a:moveTo>
                  <a:pt x="1423244" y="2222672"/>
                </a:moveTo>
                <a:lnTo>
                  <a:pt x="1438498" y="2222672"/>
                </a:lnTo>
                <a:lnTo>
                  <a:pt x="1438498" y="2237927"/>
                </a:lnTo>
                <a:lnTo>
                  <a:pt x="1423244" y="2237927"/>
                </a:lnTo>
                <a:close/>
                <a:moveTo>
                  <a:pt x="1179463" y="2220886"/>
                </a:moveTo>
                <a:cubicBezTo>
                  <a:pt x="1185317" y="2220886"/>
                  <a:pt x="1190117" y="2222102"/>
                  <a:pt x="1193862" y="2224533"/>
                </a:cubicBezTo>
                <a:cubicBezTo>
                  <a:pt x="1197608" y="2226963"/>
                  <a:pt x="1200249" y="2230362"/>
                  <a:pt x="1201787" y="2234727"/>
                </a:cubicBezTo>
                <a:cubicBezTo>
                  <a:pt x="1208038" y="2225500"/>
                  <a:pt x="1216174" y="2220886"/>
                  <a:pt x="1226195" y="2220886"/>
                </a:cubicBezTo>
                <a:cubicBezTo>
                  <a:pt x="1234033" y="2220886"/>
                  <a:pt x="1240061" y="2223057"/>
                  <a:pt x="1244278" y="2227398"/>
                </a:cubicBezTo>
                <a:cubicBezTo>
                  <a:pt x="1248495" y="2231738"/>
                  <a:pt x="1250603" y="2238423"/>
                  <a:pt x="1250603" y="2247452"/>
                </a:cubicBezTo>
                <a:lnTo>
                  <a:pt x="1250603" y="2301700"/>
                </a:lnTo>
                <a:lnTo>
                  <a:pt x="1237283" y="2301700"/>
                </a:lnTo>
                <a:lnTo>
                  <a:pt x="1237283" y="2251917"/>
                </a:lnTo>
                <a:cubicBezTo>
                  <a:pt x="1237283" y="2246559"/>
                  <a:pt x="1236849" y="2242702"/>
                  <a:pt x="1235981" y="2240346"/>
                </a:cubicBezTo>
                <a:cubicBezTo>
                  <a:pt x="1235112" y="2237989"/>
                  <a:pt x="1233537" y="2236091"/>
                  <a:pt x="1231255" y="2234653"/>
                </a:cubicBezTo>
                <a:cubicBezTo>
                  <a:pt x="1228973" y="2233214"/>
                  <a:pt x="1226294" y="2232495"/>
                  <a:pt x="1223219" y="2232495"/>
                </a:cubicBezTo>
                <a:cubicBezTo>
                  <a:pt x="1217662" y="2232495"/>
                  <a:pt x="1213049" y="2234343"/>
                  <a:pt x="1209378" y="2238039"/>
                </a:cubicBezTo>
                <a:cubicBezTo>
                  <a:pt x="1205706" y="2241735"/>
                  <a:pt x="1203871" y="2247651"/>
                  <a:pt x="1203871" y="2255786"/>
                </a:cubicBezTo>
                <a:lnTo>
                  <a:pt x="1203871" y="2301700"/>
                </a:lnTo>
                <a:lnTo>
                  <a:pt x="1190476" y="2301700"/>
                </a:lnTo>
                <a:lnTo>
                  <a:pt x="1190476" y="2250354"/>
                </a:lnTo>
                <a:cubicBezTo>
                  <a:pt x="1190476" y="2244401"/>
                  <a:pt x="1189385" y="2239936"/>
                  <a:pt x="1187202" y="2236960"/>
                </a:cubicBezTo>
                <a:cubicBezTo>
                  <a:pt x="1185019" y="2233983"/>
                  <a:pt x="1181447" y="2232495"/>
                  <a:pt x="1176487" y="2232495"/>
                </a:cubicBezTo>
                <a:cubicBezTo>
                  <a:pt x="1172716" y="2232495"/>
                  <a:pt x="1169231" y="2233487"/>
                  <a:pt x="1166031" y="2235472"/>
                </a:cubicBezTo>
                <a:cubicBezTo>
                  <a:pt x="1162832" y="2237456"/>
                  <a:pt x="1160512" y="2240358"/>
                  <a:pt x="1159074" y="2244178"/>
                </a:cubicBezTo>
                <a:cubicBezTo>
                  <a:pt x="1157635" y="2247998"/>
                  <a:pt x="1156916" y="2253504"/>
                  <a:pt x="1156916" y="2260698"/>
                </a:cubicBezTo>
                <a:lnTo>
                  <a:pt x="1156916" y="2301700"/>
                </a:lnTo>
                <a:lnTo>
                  <a:pt x="1143521" y="2301700"/>
                </a:lnTo>
                <a:lnTo>
                  <a:pt x="1143521" y="2222672"/>
                </a:lnTo>
                <a:lnTo>
                  <a:pt x="1155502" y="2222672"/>
                </a:lnTo>
                <a:lnTo>
                  <a:pt x="1155502" y="2233760"/>
                </a:lnTo>
                <a:cubicBezTo>
                  <a:pt x="1157982" y="2229890"/>
                  <a:pt x="1161281" y="2226777"/>
                  <a:pt x="1165399" y="2224421"/>
                </a:cubicBezTo>
                <a:cubicBezTo>
                  <a:pt x="1169516" y="2222064"/>
                  <a:pt x="1174204" y="2220886"/>
                  <a:pt x="1179463" y="2220886"/>
                </a:cubicBezTo>
                <a:close/>
                <a:moveTo>
                  <a:pt x="969913" y="2220886"/>
                </a:moveTo>
                <a:cubicBezTo>
                  <a:pt x="975767" y="2220886"/>
                  <a:pt x="980567" y="2222102"/>
                  <a:pt x="984312" y="2224533"/>
                </a:cubicBezTo>
                <a:cubicBezTo>
                  <a:pt x="988058" y="2226963"/>
                  <a:pt x="990699" y="2230362"/>
                  <a:pt x="992237" y="2234727"/>
                </a:cubicBezTo>
                <a:cubicBezTo>
                  <a:pt x="998488" y="2225500"/>
                  <a:pt x="1006624" y="2220886"/>
                  <a:pt x="1016645" y="2220886"/>
                </a:cubicBezTo>
                <a:cubicBezTo>
                  <a:pt x="1024483" y="2220886"/>
                  <a:pt x="1030511" y="2223057"/>
                  <a:pt x="1034728" y="2227398"/>
                </a:cubicBezTo>
                <a:cubicBezTo>
                  <a:pt x="1038945" y="2231738"/>
                  <a:pt x="1041053" y="2238423"/>
                  <a:pt x="1041053" y="2247452"/>
                </a:cubicBezTo>
                <a:lnTo>
                  <a:pt x="1041053" y="2301700"/>
                </a:lnTo>
                <a:lnTo>
                  <a:pt x="1027733" y="2301700"/>
                </a:lnTo>
                <a:lnTo>
                  <a:pt x="1027733" y="2251917"/>
                </a:lnTo>
                <a:cubicBezTo>
                  <a:pt x="1027733" y="2246559"/>
                  <a:pt x="1027299" y="2242702"/>
                  <a:pt x="1026431" y="2240346"/>
                </a:cubicBezTo>
                <a:cubicBezTo>
                  <a:pt x="1025562" y="2237989"/>
                  <a:pt x="1023987" y="2236091"/>
                  <a:pt x="1021705" y="2234653"/>
                </a:cubicBezTo>
                <a:cubicBezTo>
                  <a:pt x="1019423" y="2233214"/>
                  <a:pt x="1016744" y="2232495"/>
                  <a:pt x="1013669" y="2232495"/>
                </a:cubicBezTo>
                <a:cubicBezTo>
                  <a:pt x="1008112" y="2232495"/>
                  <a:pt x="1003499" y="2234343"/>
                  <a:pt x="999828" y="2238039"/>
                </a:cubicBezTo>
                <a:cubicBezTo>
                  <a:pt x="996156" y="2241735"/>
                  <a:pt x="994321" y="2247651"/>
                  <a:pt x="994321" y="2255786"/>
                </a:cubicBezTo>
                <a:lnTo>
                  <a:pt x="994321" y="2301700"/>
                </a:lnTo>
                <a:lnTo>
                  <a:pt x="980926" y="2301700"/>
                </a:lnTo>
                <a:lnTo>
                  <a:pt x="980926" y="2250354"/>
                </a:lnTo>
                <a:cubicBezTo>
                  <a:pt x="980926" y="2244401"/>
                  <a:pt x="979835" y="2239936"/>
                  <a:pt x="977652" y="2236960"/>
                </a:cubicBezTo>
                <a:cubicBezTo>
                  <a:pt x="975469" y="2233983"/>
                  <a:pt x="971897" y="2232495"/>
                  <a:pt x="966937" y="2232495"/>
                </a:cubicBezTo>
                <a:cubicBezTo>
                  <a:pt x="963166" y="2232495"/>
                  <a:pt x="959681" y="2233487"/>
                  <a:pt x="956481" y="2235472"/>
                </a:cubicBezTo>
                <a:cubicBezTo>
                  <a:pt x="953282" y="2237456"/>
                  <a:pt x="950962" y="2240358"/>
                  <a:pt x="949524" y="2244178"/>
                </a:cubicBezTo>
                <a:cubicBezTo>
                  <a:pt x="948085" y="2247998"/>
                  <a:pt x="947366" y="2253504"/>
                  <a:pt x="947366" y="2260698"/>
                </a:cubicBezTo>
                <a:lnTo>
                  <a:pt x="947366" y="2301700"/>
                </a:lnTo>
                <a:lnTo>
                  <a:pt x="933971" y="2301700"/>
                </a:lnTo>
                <a:lnTo>
                  <a:pt x="933971" y="2222672"/>
                </a:lnTo>
                <a:lnTo>
                  <a:pt x="945952" y="2222672"/>
                </a:lnTo>
                <a:lnTo>
                  <a:pt x="945952" y="2233760"/>
                </a:lnTo>
                <a:cubicBezTo>
                  <a:pt x="948432" y="2229890"/>
                  <a:pt x="951731" y="2226777"/>
                  <a:pt x="955849" y="2224421"/>
                </a:cubicBezTo>
                <a:cubicBezTo>
                  <a:pt x="959966" y="2222064"/>
                  <a:pt x="964655" y="2220886"/>
                  <a:pt x="969913" y="2220886"/>
                </a:cubicBezTo>
                <a:close/>
                <a:moveTo>
                  <a:pt x="881658" y="2220886"/>
                </a:moveTo>
                <a:cubicBezTo>
                  <a:pt x="888405" y="2220886"/>
                  <a:pt x="893887" y="2221680"/>
                  <a:pt x="898104" y="2223267"/>
                </a:cubicBezTo>
                <a:cubicBezTo>
                  <a:pt x="902320" y="2224855"/>
                  <a:pt x="905421" y="2226852"/>
                  <a:pt x="907405" y="2229258"/>
                </a:cubicBezTo>
                <a:cubicBezTo>
                  <a:pt x="909390" y="2231664"/>
                  <a:pt x="910779" y="2234702"/>
                  <a:pt x="911572" y="2238374"/>
                </a:cubicBezTo>
                <a:cubicBezTo>
                  <a:pt x="912019" y="2240656"/>
                  <a:pt x="912242" y="2244773"/>
                  <a:pt x="912242" y="2250726"/>
                </a:cubicBezTo>
                <a:lnTo>
                  <a:pt x="912242" y="2268586"/>
                </a:lnTo>
                <a:cubicBezTo>
                  <a:pt x="912242" y="2281038"/>
                  <a:pt x="912527" y="2288913"/>
                  <a:pt x="913098" y="2292212"/>
                </a:cubicBezTo>
                <a:cubicBezTo>
                  <a:pt x="913668" y="2295511"/>
                  <a:pt x="914797" y="2298674"/>
                  <a:pt x="916484" y="2301700"/>
                </a:cubicBezTo>
                <a:lnTo>
                  <a:pt x="902494" y="2301700"/>
                </a:lnTo>
                <a:cubicBezTo>
                  <a:pt x="901105" y="2298922"/>
                  <a:pt x="900212" y="2295672"/>
                  <a:pt x="899815" y="2291952"/>
                </a:cubicBezTo>
                <a:cubicBezTo>
                  <a:pt x="894854" y="2296168"/>
                  <a:pt x="890079" y="2299145"/>
                  <a:pt x="885490" y="2300881"/>
                </a:cubicBezTo>
                <a:cubicBezTo>
                  <a:pt x="880902" y="2302618"/>
                  <a:pt x="875978" y="2303486"/>
                  <a:pt x="870719" y="2303486"/>
                </a:cubicBezTo>
                <a:cubicBezTo>
                  <a:pt x="862038" y="2303486"/>
                  <a:pt x="855365" y="2301365"/>
                  <a:pt x="850702" y="2297123"/>
                </a:cubicBezTo>
                <a:cubicBezTo>
                  <a:pt x="846039" y="2292882"/>
                  <a:pt x="843707" y="2287462"/>
                  <a:pt x="843707" y="2280864"/>
                </a:cubicBezTo>
                <a:cubicBezTo>
                  <a:pt x="843707" y="2276994"/>
                  <a:pt x="844587" y="2273460"/>
                  <a:pt x="846349" y="2270260"/>
                </a:cubicBezTo>
                <a:cubicBezTo>
                  <a:pt x="848110" y="2267060"/>
                  <a:pt x="850417" y="2264493"/>
                  <a:pt x="853269" y="2262558"/>
                </a:cubicBezTo>
                <a:cubicBezTo>
                  <a:pt x="856122" y="2260623"/>
                  <a:pt x="859334" y="2259160"/>
                  <a:pt x="862906" y="2258168"/>
                </a:cubicBezTo>
                <a:cubicBezTo>
                  <a:pt x="865535" y="2257473"/>
                  <a:pt x="869504" y="2256803"/>
                  <a:pt x="874812" y="2256158"/>
                </a:cubicBezTo>
                <a:cubicBezTo>
                  <a:pt x="885627" y="2254869"/>
                  <a:pt x="893589" y="2253331"/>
                  <a:pt x="898699" y="2251545"/>
                </a:cubicBezTo>
                <a:cubicBezTo>
                  <a:pt x="898748" y="2249709"/>
                  <a:pt x="898773" y="2248543"/>
                  <a:pt x="898773" y="2248047"/>
                </a:cubicBezTo>
                <a:cubicBezTo>
                  <a:pt x="898773" y="2242590"/>
                  <a:pt x="897508" y="2238746"/>
                  <a:pt x="894978" y="2236513"/>
                </a:cubicBezTo>
                <a:cubicBezTo>
                  <a:pt x="891555" y="2233487"/>
                  <a:pt x="886470" y="2231974"/>
                  <a:pt x="879723" y="2231974"/>
                </a:cubicBezTo>
                <a:cubicBezTo>
                  <a:pt x="873423" y="2231974"/>
                  <a:pt x="868772" y="2233078"/>
                  <a:pt x="865771" y="2235285"/>
                </a:cubicBezTo>
                <a:cubicBezTo>
                  <a:pt x="862769" y="2237493"/>
                  <a:pt x="860549" y="2241400"/>
                  <a:pt x="859111" y="2247006"/>
                </a:cubicBezTo>
                <a:lnTo>
                  <a:pt x="846014" y="2245220"/>
                </a:lnTo>
                <a:cubicBezTo>
                  <a:pt x="847204" y="2239614"/>
                  <a:pt x="849164" y="2235087"/>
                  <a:pt x="851892" y="2231639"/>
                </a:cubicBezTo>
                <a:cubicBezTo>
                  <a:pt x="854621" y="2228191"/>
                  <a:pt x="858565" y="2225537"/>
                  <a:pt x="863724" y="2223677"/>
                </a:cubicBezTo>
                <a:cubicBezTo>
                  <a:pt x="868884" y="2221816"/>
                  <a:pt x="874862" y="2220886"/>
                  <a:pt x="881658" y="2220886"/>
                </a:cubicBezTo>
                <a:close/>
                <a:moveTo>
                  <a:pt x="829643" y="2220886"/>
                </a:moveTo>
                <a:cubicBezTo>
                  <a:pt x="834157" y="2220886"/>
                  <a:pt x="838746" y="2222325"/>
                  <a:pt x="843409" y="2225202"/>
                </a:cubicBezTo>
                <a:lnTo>
                  <a:pt x="838796" y="2237629"/>
                </a:lnTo>
                <a:cubicBezTo>
                  <a:pt x="835521" y="2235695"/>
                  <a:pt x="832247" y="2234727"/>
                  <a:pt x="828973" y="2234727"/>
                </a:cubicBezTo>
                <a:cubicBezTo>
                  <a:pt x="826046" y="2234727"/>
                  <a:pt x="823417" y="2235608"/>
                  <a:pt x="821085" y="2237369"/>
                </a:cubicBezTo>
                <a:cubicBezTo>
                  <a:pt x="818753" y="2239130"/>
                  <a:pt x="817091" y="2241573"/>
                  <a:pt x="816099" y="2244699"/>
                </a:cubicBezTo>
                <a:cubicBezTo>
                  <a:pt x="814611" y="2249461"/>
                  <a:pt x="813867" y="2254670"/>
                  <a:pt x="813867" y="2260326"/>
                </a:cubicBezTo>
                <a:lnTo>
                  <a:pt x="813867" y="2301700"/>
                </a:lnTo>
                <a:lnTo>
                  <a:pt x="800472" y="2301700"/>
                </a:lnTo>
                <a:lnTo>
                  <a:pt x="800472" y="2222672"/>
                </a:lnTo>
                <a:lnTo>
                  <a:pt x="812527" y="2222672"/>
                </a:lnTo>
                <a:lnTo>
                  <a:pt x="812527" y="2234653"/>
                </a:lnTo>
                <a:cubicBezTo>
                  <a:pt x="815603" y="2229047"/>
                  <a:pt x="818443" y="2225351"/>
                  <a:pt x="821048" y="2223565"/>
                </a:cubicBezTo>
                <a:cubicBezTo>
                  <a:pt x="823652" y="2221779"/>
                  <a:pt x="826517" y="2220886"/>
                  <a:pt x="829643" y="2220886"/>
                </a:cubicBezTo>
                <a:close/>
                <a:moveTo>
                  <a:pt x="743992" y="2220886"/>
                </a:moveTo>
                <a:cubicBezTo>
                  <a:pt x="753319" y="2220886"/>
                  <a:pt x="761008" y="2224656"/>
                  <a:pt x="767060" y="2232197"/>
                </a:cubicBezTo>
                <a:lnTo>
                  <a:pt x="767060" y="2222672"/>
                </a:lnTo>
                <a:lnTo>
                  <a:pt x="779413" y="2222672"/>
                </a:lnTo>
                <a:lnTo>
                  <a:pt x="779413" y="2290984"/>
                </a:lnTo>
                <a:cubicBezTo>
                  <a:pt x="779413" y="2303287"/>
                  <a:pt x="778160" y="2312006"/>
                  <a:pt x="775655" y="2317141"/>
                </a:cubicBezTo>
                <a:cubicBezTo>
                  <a:pt x="773150" y="2322275"/>
                  <a:pt x="769181" y="2326331"/>
                  <a:pt x="763749" y="2329308"/>
                </a:cubicBezTo>
                <a:cubicBezTo>
                  <a:pt x="758317" y="2332284"/>
                  <a:pt x="751632" y="2333772"/>
                  <a:pt x="743694" y="2333772"/>
                </a:cubicBezTo>
                <a:cubicBezTo>
                  <a:pt x="734269" y="2333772"/>
                  <a:pt x="726654" y="2331652"/>
                  <a:pt x="720849" y="2327410"/>
                </a:cubicBezTo>
                <a:cubicBezTo>
                  <a:pt x="715045" y="2323168"/>
                  <a:pt x="712242" y="2316781"/>
                  <a:pt x="712440" y="2308248"/>
                </a:cubicBezTo>
                <a:lnTo>
                  <a:pt x="725463" y="2310183"/>
                </a:lnTo>
                <a:cubicBezTo>
                  <a:pt x="726009" y="2314201"/>
                  <a:pt x="727522" y="2317128"/>
                  <a:pt x="730002" y="2318964"/>
                </a:cubicBezTo>
                <a:cubicBezTo>
                  <a:pt x="733326" y="2321445"/>
                  <a:pt x="737865" y="2322685"/>
                  <a:pt x="743620" y="2322685"/>
                </a:cubicBezTo>
                <a:cubicBezTo>
                  <a:pt x="749821" y="2322685"/>
                  <a:pt x="754608" y="2321445"/>
                  <a:pt x="757982" y="2318964"/>
                </a:cubicBezTo>
                <a:cubicBezTo>
                  <a:pt x="761355" y="2316484"/>
                  <a:pt x="763637" y="2313011"/>
                  <a:pt x="764828" y="2308546"/>
                </a:cubicBezTo>
                <a:cubicBezTo>
                  <a:pt x="765523" y="2305817"/>
                  <a:pt x="765845" y="2300088"/>
                  <a:pt x="765795" y="2291357"/>
                </a:cubicBezTo>
                <a:cubicBezTo>
                  <a:pt x="759941" y="2298252"/>
                  <a:pt x="752649" y="2301700"/>
                  <a:pt x="743918" y="2301700"/>
                </a:cubicBezTo>
                <a:cubicBezTo>
                  <a:pt x="733053" y="2301700"/>
                  <a:pt x="724644" y="2297781"/>
                  <a:pt x="718691" y="2289942"/>
                </a:cubicBezTo>
                <a:cubicBezTo>
                  <a:pt x="712738" y="2282104"/>
                  <a:pt x="709762" y="2272703"/>
                  <a:pt x="709762" y="2261740"/>
                </a:cubicBezTo>
                <a:cubicBezTo>
                  <a:pt x="709762" y="2254199"/>
                  <a:pt x="711126" y="2247241"/>
                  <a:pt x="713854" y="2240866"/>
                </a:cubicBezTo>
                <a:cubicBezTo>
                  <a:pt x="716583" y="2234492"/>
                  <a:pt x="720539" y="2229568"/>
                  <a:pt x="725723" y="2226095"/>
                </a:cubicBezTo>
                <a:cubicBezTo>
                  <a:pt x="730908" y="2222622"/>
                  <a:pt x="736997" y="2220886"/>
                  <a:pt x="743992" y="2220886"/>
                </a:cubicBezTo>
                <a:close/>
                <a:moveTo>
                  <a:pt x="661244" y="2220886"/>
                </a:moveTo>
                <a:cubicBezTo>
                  <a:pt x="672108" y="2220886"/>
                  <a:pt x="680988" y="2224446"/>
                  <a:pt x="687884" y="2231565"/>
                </a:cubicBezTo>
                <a:cubicBezTo>
                  <a:pt x="694780" y="2238684"/>
                  <a:pt x="698227" y="2248519"/>
                  <a:pt x="698227" y="2261070"/>
                </a:cubicBezTo>
                <a:cubicBezTo>
                  <a:pt x="698227" y="2271240"/>
                  <a:pt x="696702" y="2279239"/>
                  <a:pt x="693651" y="2285068"/>
                </a:cubicBezTo>
                <a:cubicBezTo>
                  <a:pt x="690600" y="2290897"/>
                  <a:pt x="686160" y="2295424"/>
                  <a:pt x="680331" y="2298649"/>
                </a:cubicBezTo>
                <a:cubicBezTo>
                  <a:pt x="674502" y="2301873"/>
                  <a:pt x="668139" y="2303486"/>
                  <a:pt x="661244" y="2303486"/>
                </a:cubicBezTo>
                <a:cubicBezTo>
                  <a:pt x="650181" y="2303486"/>
                  <a:pt x="641239" y="2299939"/>
                  <a:pt x="634417" y="2292845"/>
                </a:cubicBezTo>
                <a:cubicBezTo>
                  <a:pt x="627596" y="2285750"/>
                  <a:pt x="624185" y="2275531"/>
                  <a:pt x="624185" y="2262186"/>
                </a:cubicBezTo>
                <a:cubicBezTo>
                  <a:pt x="624185" y="2247551"/>
                  <a:pt x="628253" y="2236712"/>
                  <a:pt x="636389" y="2229667"/>
                </a:cubicBezTo>
                <a:cubicBezTo>
                  <a:pt x="643186" y="2223813"/>
                  <a:pt x="651471" y="2220886"/>
                  <a:pt x="661244" y="2220886"/>
                </a:cubicBezTo>
                <a:close/>
                <a:moveTo>
                  <a:pt x="610568" y="2220886"/>
                </a:moveTo>
                <a:cubicBezTo>
                  <a:pt x="615082" y="2220886"/>
                  <a:pt x="619671" y="2222325"/>
                  <a:pt x="624334" y="2225202"/>
                </a:cubicBezTo>
                <a:lnTo>
                  <a:pt x="619721" y="2237629"/>
                </a:lnTo>
                <a:cubicBezTo>
                  <a:pt x="616446" y="2235695"/>
                  <a:pt x="613172" y="2234727"/>
                  <a:pt x="609898" y="2234727"/>
                </a:cubicBezTo>
                <a:cubicBezTo>
                  <a:pt x="606971" y="2234727"/>
                  <a:pt x="604342" y="2235608"/>
                  <a:pt x="602010" y="2237369"/>
                </a:cubicBezTo>
                <a:cubicBezTo>
                  <a:pt x="599678" y="2239130"/>
                  <a:pt x="598016" y="2241573"/>
                  <a:pt x="597024" y="2244699"/>
                </a:cubicBezTo>
                <a:cubicBezTo>
                  <a:pt x="595536" y="2249461"/>
                  <a:pt x="594792" y="2254670"/>
                  <a:pt x="594792" y="2260326"/>
                </a:cubicBezTo>
                <a:lnTo>
                  <a:pt x="594792" y="2301700"/>
                </a:lnTo>
                <a:lnTo>
                  <a:pt x="581397" y="2301700"/>
                </a:lnTo>
                <a:lnTo>
                  <a:pt x="581397" y="2222672"/>
                </a:lnTo>
                <a:lnTo>
                  <a:pt x="593452" y="2222672"/>
                </a:lnTo>
                <a:lnTo>
                  <a:pt x="593452" y="2234653"/>
                </a:lnTo>
                <a:cubicBezTo>
                  <a:pt x="596528" y="2229047"/>
                  <a:pt x="599368" y="2225351"/>
                  <a:pt x="601973" y="2223565"/>
                </a:cubicBezTo>
                <a:cubicBezTo>
                  <a:pt x="604577" y="2221779"/>
                  <a:pt x="607442" y="2220886"/>
                  <a:pt x="610568" y="2220886"/>
                </a:cubicBezTo>
                <a:close/>
                <a:moveTo>
                  <a:pt x="530945" y="2220886"/>
                </a:moveTo>
                <a:cubicBezTo>
                  <a:pt x="537691" y="2220886"/>
                  <a:pt x="543645" y="2222622"/>
                  <a:pt x="548804" y="2226095"/>
                </a:cubicBezTo>
                <a:cubicBezTo>
                  <a:pt x="553963" y="2229568"/>
                  <a:pt x="557858" y="2234467"/>
                  <a:pt x="560487" y="2240792"/>
                </a:cubicBezTo>
                <a:cubicBezTo>
                  <a:pt x="563116" y="2247117"/>
                  <a:pt x="564431" y="2254050"/>
                  <a:pt x="564431" y="2261591"/>
                </a:cubicBezTo>
                <a:cubicBezTo>
                  <a:pt x="564431" y="2269677"/>
                  <a:pt x="562980" y="2276957"/>
                  <a:pt x="560078" y="2283431"/>
                </a:cubicBezTo>
                <a:cubicBezTo>
                  <a:pt x="557175" y="2289905"/>
                  <a:pt x="552959" y="2294866"/>
                  <a:pt x="547427" y="2298314"/>
                </a:cubicBezTo>
                <a:cubicBezTo>
                  <a:pt x="541896" y="2301762"/>
                  <a:pt x="536079" y="2303486"/>
                  <a:pt x="529977" y="2303486"/>
                </a:cubicBezTo>
                <a:cubicBezTo>
                  <a:pt x="525512" y="2303486"/>
                  <a:pt x="521506" y="2302543"/>
                  <a:pt x="517959" y="2300658"/>
                </a:cubicBezTo>
                <a:cubicBezTo>
                  <a:pt x="514412" y="2298773"/>
                  <a:pt x="511498" y="2296392"/>
                  <a:pt x="509216" y="2293514"/>
                </a:cubicBezTo>
                <a:lnTo>
                  <a:pt x="509216" y="2331986"/>
                </a:lnTo>
                <a:lnTo>
                  <a:pt x="495821" y="2331986"/>
                </a:lnTo>
                <a:lnTo>
                  <a:pt x="495821" y="2222672"/>
                </a:lnTo>
                <a:lnTo>
                  <a:pt x="508025" y="2222672"/>
                </a:lnTo>
                <a:lnTo>
                  <a:pt x="508025" y="2232941"/>
                </a:lnTo>
                <a:cubicBezTo>
                  <a:pt x="510902" y="2228923"/>
                  <a:pt x="514152" y="2225909"/>
                  <a:pt x="517773" y="2223900"/>
                </a:cubicBezTo>
                <a:cubicBezTo>
                  <a:pt x="521395" y="2221891"/>
                  <a:pt x="525785" y="2220886"/>
                  <a:pt x="530945" y="2220886"/>
                </a:cubicBezTo>
                <a:close/>
                <a:moveTo>
                  <a:pt x="327720" y="2220886"/>
                </a:moveTo>
                <a:cubicBezTo>
                  <a:pt x="336302" y="2220886"/>
                  <a:pt x="343322" y="2223057"/>
                  <a:pt x="348779" y="2227398"/>
                </a:cubicBezTo>
                <a:cubicBezTo>
                  <a:pt x="354236" y="2231738"/>
                  <a:pt x="357733" y="2237902"/>
                  <a:pt x="359271" y="2245890"/>
                </a:cubicBezTo>
                <a:lnTo>
                  <a:pt x="346249" y="2247899"/>
                </a:lnTo>
                <a:cubicBezTo>
                  <a:pt x="345009" y="2242590"/>
                  <a:pt x="342813" y="2238597"/>
                  <a:pt x="339663" y="2235918"/>
                </a:cubicBezTo>
                <a:cubicBezTo>
                  <a:pt x="336513" y="2233239"/>
                  <a:pt x="332705" y="2231900"/>
                  <a:pt x="328241" y="2231900"/>
                </a:cubicBezTo>
                <a:cubicBezTo>
                  <a:pt x="321494" y="2231900"/>
                  <a:pt x="316012" y="2234318"/>
                  <a:pt x="311795" y="2239155"/>
                </a:cubicBezTo>
                <a:cubicBezTo>
                  <a:pt x="307578" y="2243992"/>
                  <a:pt x="305470" y="2251644"/>
                  <a:pt x="305470" y="2262112"/>
                </a:cubicBezTo>
                <a:cubicBezTo>
                  <a:pt x="305470" y="2272728"/>
                  <a:pt x="307504" y="2280442"/>
                  <a:pt x="311572" y="2285254"/>
                </a:cubicBezTo>
                <a:cubicBezTo>
                  <a:pt x="315640" y="2290066"/>
                  <a:pt x="320948" y="2292473"/>
                  <a:pt x="327497" y="2292473"/>
                </a:cubicBezTo>
                <a:cubicBezTo>
                  <a:pt x="332755" y="2292473"/>
                  <a:pt x="337146" y="2290860"/>
                  <a:pt x="340668" y="2287636"/>
                </a:cubicBezTo>
                <a:cubicBezTo>
                  <a:pt x="344190" y="2284411"/>
                  <a:pt x="346422" y="2279450"/>
                  <a:pt x="347365" y="2272753"/>
                </a:cubicBezTo>
                <a:lnTo>
                  <a:pt x="360536" y="2274464"/>
                </a:lnTo>
                <a:cubicBezTo>
                  <a:pt x="359098" y="2283543"/>
                  <a:pt x="355414" y="2290649"/>
                  <a:pt x="349486" y="2295784"/>
                </a:cubicBezTo>
                <a:cubicBezTo>
                  <a:pt x="343558" y="2300919"/>
                  <a:pt x="336277" y="2303486"/>
                  <a:pt x="327645" y="2303486"/>
                </a:cubicBezTo>
                <a:cubicBezTo>
                  <a:pt x="316831" y="2303486"/>
                  <a:pt x="308136" y="2299951"/>
                  <a:pt x="301563" y="2292882"/>
                </a:cubicBezTo>
                <a:cubicBezTo>
                  <a:pt x="294990" y="2285813"/>
                  <a:pt x="291703" y="2275680"/>
                  <a:pt x="291703" y="2262484"/>
                </a:cubicBezTo>
                <a:cubicBezTo>
                  <a:pt x="291703" y="2253951"/>
                  <a:pt x="293117" y="2246485"/>
                  <a:pt x="295945" y="2240085"/>
                </a:cubicBezTo>
                <a:cubicBezTo>
                  <a:pt x="298773" y="2233685"/>
                  <a:pt x="303076" y="2228886"/>
                  <a:pt x="308856" y="2225686"/>
                </a:cubicBezTo>
                <a:cubicBezTo>
                  <a:pt x="314635" y="2222486"/>
                  <a:pt x="320923" y="2220886"/>
                  <a:pt x="327720" y="2220886"/>
                </a:cubicBezTo>
                <a:close/>
                <a:moveTo>
                  <a:pt x="242144" y="2220886"/>
                </a:moveTo>
                <a:cubicBezTo>
                  <a:pt x="253008" y="2220886"/>
                  <a:pt x="261888" y="2224446"/>
                  <a:pt x="268784" y="2231565"/>
                </a:cubicBezTo>
                <a:cubicBezTo>
                  <a:pt x="275680" y="2238684"/>
                  <a:pt x="279127" y="2248519"/>
                  <a:pt x="279127" y="2261070"/>
                </a:cubicBezTo>
                <a:cubicBezTo>
                  <a:pt x="279127" y="2271240"/>
                  <a:pt x="277602" y="2279239"/>
                  <a:pt x="274551" y="2285068"/>
                </a:cubicBezTo>
                <a:cubicBezTo>
                  <a:pt x="271500" y="2290897"/>
                  <a:pt x="267060" y="2295424"/>
                  <a:pt x="261231" y="2298649"/>
                </a:cubicBezTo>
                <a:cubicBezTo>
                  <a:pt x="255402" y="2301873"/>
                  <a:pt x="249039" y="2303486"/>
                  <a:pt x="242144" y="2303486"/>
                </a:cubicBezTo>
                <a:cubicBezTo>
                  <a:pt x="231081" y="2303486"/>
                  <a:pt x="222139" y="2299939"/>
                  <a:pt x="215317" y="2292845"/>
                </a:cubicBezTo>
                <a:cubicBezTo>
                  <a:pt x="208496" y="2285750"/>
                  <a:pt x="205085" y="2275531"/>
                  <a:pt x="205085" y="2262186"/>
                </a:cubicBezTo>
                <a:cubicBezTo>
                  <a:pt x="205085" y="2247551"/>
                  <a:pt x="209153" y="2236712"/>
                  <a:pt x="217289" y="2229667"/>
                </a:cubicBezTo>
                <a:cubicBezTo>
                  <a:pt x="224086" y="2223813"/>
                  <a:pt x="232371" y="2220886"/>
                  <a:pt x="242144" y="2220886"/>
                </a:cubicBezTo>
                <a:close/>
                <a:moveTo>
                  <a:pt x="1283122" y="2195065"/>
                </a:moveTo>
                <a:lnTo>
                  <a:pt x="1283122" y="2222672"/>
                </a:lnTo>
                <a:lnTo>
                  <a:pt x="1296591" y="2222672"/>
                </a:lnTo>
                <a:lnTo>
                  <a:pt x="1296591" y="2233090"/>
                </a:lnTo>
                <a:lnTo>
                  <a:pt x="1283122" y="2233090"/>
                </a:lnTo>
                <a:lnTo>
                  <a:pt x="1283122" y="2279301"/>
                </a:lnTo>
                <a:cubicBezTo>
                  <a:pt x="1283122" y="2283121"/>
                  <a:pt x="1283358" y="2285577"/>
                  <a:pt x="1283829" y="2286668"/>
                </a:cubicBezTo>
                <a:cubicBezTo>
                  <a:pt x="1284300" y="2287760"/>
                  <a:pt x="1285069" y="2288628"/>
                  <a:pt x="1286136" y="2289273"/>
                </a:cubicBezTo>
                <a:cubicBezTo>
                  <a:pt x="1287202" y="2289918"/>
                  <a:pt x="1288728" y="2290240"/>
                  <a:pt x="1290712" y="2290240"/>
                </a:cubicBezTo>
                <a:cubicBezTo>
                  <a:pt x="1292200" y="2290240"/>
                  <a:pt x="1294160" y="2290066"/>
                  <a:pt x="1296591" y="2289719"/>
                </a:cubicBezTo>
                <a:lnTo>
                  <a:pt x="1298166" y="2299353"/>
                </a:lnTo>
                <a:lnTo>
                  <a:pt x="1325389" y="2260623"/>
                </a:lnTo>
                <a:lnTo>
                  <a:pt x="1298674" y="2222672"/>
                </a:lnTo>
                <a:lnTo>
                  <a:pt x="1315418" y="2222672"/>
                </a:lnTo>
                <a:lnTo>
                  <a:pt x="1327547" y="2241201"/>
                </a:lnTo>
                <a:cubicBezTo>
                  <a:pt x="1329829" y="2244723"/>
                  <a:pt x="1331665" y="2247675"/>
                  <a:pt x="1333054" y="2250057"/>
                </a:cubicBezTo>
                <a:cubicBezTo>
                  <a:pt x="1335236" y="2246782"/>
                  <a:pt x="1337246" y="2243880"/>
                  <a:pt x="1339081" y="2241350"/>
                </a:cubicBezTo>
                <a:lnTo>
                  <a:pt x="1352401" y="2222672"/>
                </a:lnTo>
                <a:lnTo>
                  <a:pt x="1368400" y="2222672"/>
                </a:lnTo>
                <a:lnTo>
                  <a:pt x="1341090" y="2259879"/>
                </a:lnTo>
                <a:lnTo>
                  <a:pt x="1370484" y="2301700"/>
                </a:lnTo>
                <a:lnTo>
                  <a:pt x="1354039" y="2301700"/>
                </a:lnTo>
                <a:lnTo>
                  <a:pt x="1337816" y="2277143"/>
                </a:lnTo>
                <a:lnTo>
                  <a:pt x="1333500" y="2270520"/>
                </a:lnTo>
                <a:lnTo>
                  <a:pt x="1312739" y="2301700"/>
                </a:lnTo>
                <a:lnTo>
                  <a:pt x="1297261" y="2301700"/>
                </a:lnTo>
                <a:lnTo>
                  <a:pt x="1288405" y="2302742"/>
                </a:lnTo>
                <a:cubicBezTo>
                  <a:pt x="1283544" y="2302742"/>
                  <a:pt x="1279773" y="2301973"/>
                  <a:pt x="1277094" y="2300435"/>
                </a:cubicBezTo>
                <a:cubicBezTo>
                  <a:pt x="1274415" y="2298897"/>
                  <a:pt x="1272530" y="2296875"/>
                  <a:pt x="1271439" y="2294370"/>
                </a:cubicBezTo>
                <a:cubicBezTo>
                  <a:pt x="1270347" y="2291865"/>
                  <a:pt x="1269802" y="2286594"/>
                  <a:pt x="1269802" y="2278557"/>
                </a:cubicBezTo>
                <a:lnTo>
                  <a:pt x="1269802" y="2233090"/>
                </a:lnTo>
                <a:lnTo>
                  <a:pt x="1259979" y="2233090"/>
                </a:lnTo>
                <a:lnTo>
                  <a:pt x="1259979" y="2222672"/>
                </a:lnTo>
                <a:lnTo>
                  <a:pt x="1269802" y="2222672"/>
                </a:lnTo>
                <a:lnTo>
                  <a:pt x="1269802" y="2203101"/>
                </a:lnTo>
                <a:close/>
                <a:moveTo>
                  <a:pt x="372071" y="2192609"/>
                </a:moveTo>
                <a:lnTo>
                  <a:pt x="385465" y="2192609"/>
                </a:lnTo>
                <a:lnTo>
                  <a:pt x="385465" y="2254819"/>
                </a:lnTo>
                <a:lnTo>
                  <a:pt x="417165" y="2222672"/>
                </a:lnTo>
                <a:lnTo>
                  <a:pt x="434504" y="2222672"/>
                </a:lnTo>
                <a:lnTo>
                  <a:pt x="404292" y="2251991"/>
                </a:lnTo>
                <a:lnTo>
                  <a:pt x="437555" y="2301700"/>
                </a:lnTo>
                <a:lnTo>
                  <a:pt x="421035" y="2301700"/>
                </a:lnTo>
                <a:lnTo>
                  <a:pt x="394916" y="2261293"/>
                </a:lnTo>
                <a:lnTo>
                  <a:pt x="385465" y="2270372"/>
                </a:lnTo>
                <a:lnTo>
                  <a:pt x="385465" y="2301700"/>
                </a:lnTo>
                <a:lnTo>
                  <a:pt x="372071" y="2301700"/>
                </a:lnTo>
                <a:close/>
                <a:moveTo>
                  <a:pt x="181198" y="2192609"/>
                </a:moveTo>
                <a:lnTo>
                  <a:pt x="194593" y="2192609"/>
                </a:lnTo>
                <a:lnTo>
                  <a:pt x="194593" y="2301700"/>
                </a:lnTo>
                <a:lnTo>
                  <a:pt x="181198" y="2301700"/>
                </a:lnTo>
                <a:close/>
                <a:moveTo>
                  <a:pt x="1371303" y="2190749"/>
                </a:moveTo>
                <a:lnTo>
                  <a:pt x="1380902" y="2190749"/>
                </a:lnTo>
                <a:cubicBezTo>
                  <a:pt x="1390228" y="2203200"/>
                  <a:pt x="1397124" y="2215702"/>
                  <a:pt x="1401589" y="2228253"/>
                </a:cubicBezTo>
                <a:cubicBezTo>
                  <a:pt x="1405409" y="2239068"/>
                  <a:pt x="1407319" y="2250379"/>
                  <a:pt x="1407319" y="2262186"/>
                </a:cubicBezTo>
                <a:cubicBezTo>
                  <a:pt x="1407319" y="2275581"/>
                  <a:pt x="1404752" y="2288529"/>
                  <a:pt x="1399617" y="2301030"/>
                </a:cubicBezTo>
                <a:cubicBezTo>
                  <a:pt x="1394483" y="2313532"/>
                  <a:pt x="1388244" y="2324446"/>
                  <a:pt x="1380902" y="2333772"/>
                </a:cubicBezTo>
                <a:lnTo>
                  <a:pt x="1371303" y="2333772"/>
                </a:lnTo>
                <a:cubicBezTo>
                  <a:pt x="1386136" y="2309960"/>
                  <a:pt x="1393552" y="2286123"/>
                  <a:pt x="1393552" y="2262260"/>
                </a:cubicBezTo>
                <a:cubicBezTo>
                  <a:pt x="1393552" y="2252934"/>
                  <a:pt x="1392486" y="2243682"/>
                  <a:pt x="1390353" y="2234504"/>
                </a:cubicBezTo>
                <a:cubicBezTo>
                  <a:pt x="1388666" y="2227063"/>
                  <a:pt x="1386309" y="2219919"/>
                  <a:pt x="1383283" y="2213073"/>
                </a:cubicBezTo>
                <a:cubicBezTo>
                  <a:pt x="1381348" y="2208608"/>
                  <a:pt x="1377355" y="2201167"/>
                  <a:pt x="1371303" y="2190749"/>
                </a:cubicBezTo>
                <a:close/>
                <a:moveTo>
                  <a:pt x="473795" y="2190749"/>
                </a:moveTo>
                <a:lnTo>
                  <a:pt x="483394" y="2190749"/>
                </a:lnTo>
                <a:cubicBezTo>
                  <a:pt x="477391" y="2201067"/>
                  <a:pt x="473422" y="2208434"/>
                  <a:pt x="471488" y="2212850"/>
                </a:cubicBezTo>
                <a:cubicBezTo>
                  <a:pt x="468462" y="2219696"/>
                  <a:pt x="466080" y="2226839"/>
                  <a:pt x="464344" y="2234281"/>
                </a:cubicBezTo>
                <a:cubicBezTo>
                  <a:pt x="462211" y="2243558"/>
                  <a:pt x="461144" y="2252884"/>
                  <a:pt x="461144" y="2262260"/>
                </a:cubicBezTo>
                <a:cubicBezTo>
                  <a:pt x="461144" y="2286123"/>
                  <a:pt x="468561" y="2309960"/>
                  <a:pt x="483394" y="2333772"/>
                </a:cubicBezTo>
                <a:lnTo>
                  <a:pt x="473795" y="2333772"/>
                </a:lnTo>
                <a:cubicBezTo>
                  <a:pt x="466403" y="2324446"/>
                  <a:pt x="460152" y="2313532"/>
                  <a:pt x="455042" y="2301030"/>
                </a:cubicBezTo>
                <a:cubicBezTo>
                  <a:pt x="449932" y="2288529"/>
                  <a:pt x="447378" y="2275581"/>
                  <a:pt x="447378" y="2262186"/>
                </a:cubicBezTo>
                <a:cubicBezTo>
                  <a:pt x="447378" y="2250379"/>
                  <a:pt x="449288" y="2239068"/>
                  <a:pt x="453107" y="2228253"/>
                </a:cubicBezTo>
                <a:cubicBezTo>
                  <a:pt x="457572" y="2215702"/>
                  <a:pt x="464468" y="2203200"/>
                  <a:pt x="473795" y="2190749"/>
                </a:cubicBezTo>
                <a:close/>
                <a:moveTo>
                  <a:pt x="1403524" y="1900087"/>
                </a:moveTo>
                <a:cubicBezTo>
                  <a:pt x="1398662" y="1902071"/>
                  <a:pt x="1391370" y="1903758"/>
                  <a:pt x="1381646" y="1905147"/>
                </a:cubicBezTo>
                <a:cubicBezTo>
                  <a:pt x="1376140" y="1905941"/>
                  <a:pt x="1372245" y="1906834"/>
                  <a:pt x="1369963" y="1907826"/>
                </a:cubicBezTo>
                <a:cubicBezTo>
                  <a:pt x="1367681" y="1908819"/>
                  <a:pt x="1365920" y="1910269"/>
                  <a:pt x="1364680" y="1912179"/>
                </a:cubicBezTo>
                <a:cubicBezTo>
                  <a:pt x="1363440" y="1914089"/>
                  <a:pt x="1362819" y="1916211"/>
                  <a:pt x="1362819" y="1918542"/>
                </a:cubicBezTo>
                <a:cubicBezTo>
                  <a:pt x="1362819" y="1922114"/>
                  <a:pt x="1364171" y="1925090"/>
                  <a:pt x="1366875" y="1927472"/>
                </a:cubicBezTo>
                <a:cubicBezTo>
                  <a:pt x="1369579" y="1929853"/>
                  <a:pt x="1373535" y="1931043"/>
                  <a:pt x="1378744" y="1931043"/>
                </a:cubicBezTo>
                <a:cubicBezTo>
                  <a:pt x="1383903" y="1931043"/>
                  <a:pt x="1388492" y="1929915"/>
                  <a:pt x="1392511" y="1927658"/>
                </a:cubicBezTo>
                <a:cubicBezTo>
                  <a:pt x="1396529" y="1925400"/>
                  <a:pt x="1399481" y="1922312"/>
                  <a:pt x="1401366" y="1918393"/>
                </a:cubicBezTo>
                <a:cubicBezTo>
                  <a:pt x="1402805" y="1915367"/>
                  <a:pt x="1403524" y="1910902"/>
                  <a:pt x="1403524" y="1904998"/>
                </a:cubicBezTo>
                <a:close/>
                <a:moveTo>
                  <a:pt x="1108249" y="1900087"/>
                </a:moveTo>
                <a:cubicBezTo>
                  <a:pt x="1103387" y="1902071"/>
                  <a:pt x="1096095" y="1903758"/>
                  <a:pt x="1086371" y="1905147"/>
                </a:cubicBezTo>
                <a:cubicBezTo>
                  <a:pt x="1080864" y="1905941"/>
                  <a:pt x="1076970" y="1906834"/>
                  <a:pt x="1074688" y="1907826"/>
                </a:cubicBezTo>
                <a:cubicBezTo>
                  <a:pt x="1072406" y="1908819"/>
                  <a:pt x="1070645" y="1910269"/>
                  <a:pt x="1069405" y="1912179"/>
                </a:cubicBezTo>
                <a:cubicBezTo>
                  <a:pt x="1068164" y="1914089"/>
                  <a:pt x="1067544" y="1916211"/>
                  <a:pt x="1067544" y="1918542"/>
                </a:cubicBezTo>
                <a:cubicBezTo>
                  <a:pt x="1067544" y="1922114"/>
                  <a:pt x="1068896" y="1925090"/>
                  <a:pt x="1071600" y="1927472"/>
                </a:cubicBezTo>
                <a:cubicBezTo>
                  <a:pt x="1074304" y="1929853"/>
                  <a:pt x="1078260" y="1931043"/>
                  <a:pt x="1083469" y="1931043"/>
                </a:cubicBezTo>
                <a:cubicBezTo>
                  <a:pt x="1088628" y="1931043"/>
                  <a:pt x="1093217" y="1929915"/>
                  <a:pt x="1097236" y="1927658"/>
                </a:cubicBezTo>
                <a:cubicBezTo>
                  <a:pt x="1101254" y="1925400"/>
                  <a:pt x="1104206" y="1922312"/>
                  <a:pt x="1106091" y="1918393"/>
                </a:cubicBezTo>
                <a:cubicBezTo>
                  <a:pt x="1107529" y="1915367"/>
                  <a:pt x="1108249" y="1910902"/>
                  <a:pt x="1108249" y="1904998"/>
                </a:cubicBezTo>
                <a:close/>
                <a:moveTo>
                  <a:pt x="1618208" y="1896218"/>
                </a:moveTo>
                <a:lnTo>
                  <a:pt x="1690241" y="1896218"/>
                </a:lnTo>
                <a:lnTo>
                  <a:pt x="1690241" y="1908719"/>
                </a:lnTo>
                <a:lnTo>
                  <a:pt x="1618208" y="1908719"/>
                </a:lnTo>
                <a:close/>
                <a:moveTo>
                  <a:pt x="1776115" y="1871810"/>
                </a:moveTo>
                <a:lnTo>
                  <a:pt x="1770608" y="1898822"/>
                </a:lnTo>
                <a:lnTo>
                  <a:pt x="1793974" y="1898822"/>
                </a:lnTo>
                <a:lnTo>
                  <a:pt x="1799556" y="1871810"/>
                </a:lnTo>
                <a:close/>
                <a:moveTo>
                  <a:pt x="1468859" y="1870024"/>
                </a:moveTo>
                <a:cubicBezTo>
                  <a:pt x="1462906" y="1870024"/>
                  <a:pt x="1457846" y="1872442"/>
                  <a:pt x="1453679" y="1877279"/>
                </a:cubicBezTo>
                <a:cubicBezTo>
                  <a:pt x="1449512" y="1882116"/>
                  <a:pt x="1447428" y="1889297"/>
                  <a:pt x="1447428" y="1898822"/>
                </a:cubicBezTo>
                <a:cubicBezTo>
                  <a:pt x="1447428" y="1909190"/>
                  <a:pt x="1449487" y="1916756"/>
                  <a:pt x="1453605" y="1921518"/>
                </a:cubicBezTo>
                <a:cubicBezTo>
                  <a:pt x="1457722" y="1926281"/>
                  <a:pt x="1462881" y="1928662"/>
                  <a:pt x="1469083" y="1928662"/>
                </a:cubicBezTo>
                <a:cubicBezTo>
                  <a:pt x="1475234" y="1928662"/>
                  <a:pt x="1480394" y="1926293"/>
                  <a:pt x="1484561" y="1921556"/>
                </a:cubicBezTo>
                <a:cubicBezTo>
                  <a:pt x="1488728" y="1916818"/>
                  <a:pt x="1490812" y="1909389"/>
                  <a:pt x="1490812" y="1899269"/>
                </a:cubicBezTo>
                <a:cubicBezTo>
                  <a:pt x="1490812" y="1889595"/>
                  <a:pt x="1488666" y="1882302"/>
                  <a:pt x="1484375" y="1877391"/>
                </a:cubicBezTo>
                <a:cubicBezTo>
                  <a:pt x="1480084" y="1872480"/>
                  <a:pt x="1474912" y="1870024"/>
                  <a:pt x="1468859" y="1870024"/>
                </a:cubicBezTo>
                <a:close/>
                <a:moveTo>
                  <a:pt x="954509" y="1870024"/>
                </a:moveTo>
                <a:cubicBezTo>
                  <a:pt x="948556" y="1870024"/>
                  <a:pt x="943496" y="1872442"/>
                  <a:pt x="939329" y="1877279"/>
                </a:cubicBezTo>
                <a:cubicBezTo>
                  <a:pt x="935162" y="1882116"/>
                  <a:pt x="933078" y="1889297"/>
                  <a:pt x="933078" y="1898822"/>
                </a:cubicBezTo>
                <a:cubicBezTo>
                  <a:pt x="933078" y="1909190"/>
                  <a:pt x="935137" y="1916756"/>
                  <a:pt x="939255" y="1921518"/>
                </a:cubicBezTo>
                <a:cubicBezTo>
                  <a:pt x="943372" y="1926281"/>
                  <a:pt x="948532" y="1928662"/>
                  <a:pt x="954733" y="1928662"/>
                </a:cubicBezTo>
                <a:cubicBezTo>
                  <a:pt x="960884" y="1928662"/>
                  <a:pt x="966044" y="1926293"/>
                  <a:pt x="970211" y="1921556"/>
                </a:cubicBezTo>
                <a:cubicBezTo>
                  <a:pt x="974378" y="1916818"/>
                  <a:pt x="976462" y="1909389"/>
                  <a:pt x="976462" y="1899269"/>
                </a:cubicBezTo>
                <a:cubicBezTo>
                  <a:pt x="976462" y="1889595"/>
                  <a:pt x="974316" y="1882302"/>
                  <a:pt x="970025" y="1877391"/>
                </a:cubicBezTo>
                <a:cubicBezTo>
                  <a:pt x="965734" y="1872480"/>
                  <a:pt x="960562" y="1870024"/>
                  <a:pt x="954509" y="1870024"/>
                </a:cubicBezTo>
                <a:close/>
                <a:moveTo>
                  <a:pt x="870794" y="1870024"/>
                </a:moveTo>
                <a:cubicBezTo>
                  <a:pt x="864096" y="1870024"/>
                  <a:pt x="858540" y="1872529"/>
                  <a:pt x="854125" y="1877540"/>
                </a:cubicBezTo>
                <a:cubicBezTo>
                  <a:pt x="849710" y="1882550"/>
                  <a:pt x="847502" y="1890116"/>
                  <a:pt x="847502" y="1900236"/>
                </a:cubicBezTo>
                <a:cubicBezTo>
                  <a:pt x="847502" y="1910356"/>
                  <a:pt x="849710" y="1917934"/>
                  <a:pt x="854125" y="1922969"/>
                </a:cubicBezTo>
                <a:cubicBezTo>
                  <a:pt x="858540" y="1928005"/>
                  <a:pt x="864096" y="1930522"/>
                  <a:pt x="870794" y="1930522"/>
                </a:cubicBezTo>
                <a:cubicBezTo>
                  <a:pt x="877441" y="1930522"/>
                  <a:pt x="882973" y="1927992"/>
                  <a:pt x="887388" y="1922933"/>
                </a:cubicBezTo>
                <a:cubicBezTo>
                  <a:pt x="891803" y="1917872"/>
                  <a:pt x="894011" y="1910158"/>
                  <a:pt x="894011" y="1899789"/>
                </a:cubicBezTo>
                <a:cubicBezTo>
                  <a:pt x="894011" y="1890016"/>
                  <a:pt x="891791" y="1882612"/>
                  <a:pt x="887351" y="1877577"/>
                </a:cubicBezTo>
                <a:cubicBezTo>
                  <a:pt x="882911" y="1872541"/>
                  <a:pt x="877392" y="1870024"/>
                  <a:pt x="870794" y="1870024"/>
                </a:cubicBezTo>
                <a:close/>
                <a:moveTo>
                  <a:pt x="442690" y="1869949"/>
                </a:moveTo>
                <a:cubicBezTo>
                  <a:pt x="436538" y="1869949"/>
                  <a:pt x="431366" y="1872009"/>
                  <a:pt x="427174" y="1876126"/>
                </a:cubicBezTo>
                <a:cubicBezTo>
                  <a:pt x="422982" y="1880243"/>
                  <a:pt x="420663" y="1885750"/>
                  <a:pt x="420216" y="1892646"/>
                </a:cubicBezTo>
                <a:lnTo>
                  <a:pt x="464344" y="1892646"/>
                </a:lnTo>
                <a:cubicBezTo>
                  <a:pt x="463749" y="1885998"/>
                  <a:pt x="462062" y="1881012"/>
                  <a:pt x="459284" y="1877689"/>
                </a:cubicBezTo>
                <a:cubicBezTo>
                  <a:pt x="455017" y="1872529"/>
                  <a:pt x="449486" y="1869949"/>
                  <a:pt x="442690" y="1869949"/>
                </a:cubicBezTo>
                <a:close/>
                <a:moveTo>
                  <a:pt x="739230" y="1869429"/>
                </a:moveTo>
                <a:cubicBezTo>
                  <a:pt x="733524" y="1869429"/>
                  <a:pt x="728477" y="1872095"/>
                  <a:pt x="724086" y="1877428"/>
                </a:cubicBezTo>
                <a:cubicBezTo>
                  <a:pt x="719696" y="1882761"/>
                  <a:pt x="717501" y="1890512"/>
                  <a:pt x="717501" y="1900682"/>
                </a:cubicBezTo>
                <a:cubicBezTo>
                  <a:pt x="717501" y="1910852"/>
                  <a:pt x="719559" y="1918368"/>
                  <a:pt x="723677" y="1923230"/>
                </a:cubicBezTo>
                <a:cubicBezTo>
                  <a:pt x="727795" y="1928092"/>
                  <a:pt x="732780" y="1930522"/>
                  <a:pt x="738634" y="1930522"/>
                </a:cubicBezTo>
                <a:cubicBezTo>
                  <a:pt x="744587" y="1930522"/>
                  <a:pt x="749685" y="1928005"/>
                  <a:pt x="753926" y="1922969"/>
                </a:cubicBezTo>
                <a:cubicBezTo>
                  <a:pt x="758168" y="1917934"/>
                  <a:pt x="760289" y="1910133"/>
                  <a:pt x="760289" y="1899567"/>
                </a:cubicBezTo>
                <a:cubicBezTo>
                  <a:pt x="760289" y="1889495"/>
                  <a:pt x="758218" y="1881955"/>
                  <a:pt x="754075" y="1876944"/>
                </a:cubicBezTo>
                <a:cubicBezTo>
                  <a:pt x="749933" y="1871934"/>
                  <a:pt x="744984" y="1869429"/>
                  <a:pt x="739230" y="1869429"/>
                </a:cubicBezTo>
                <a:close/>
                <a:moveTo>
                  <a:pt x="1618208" y="1863103"/>
                </a:moveTo>
                <a:lnTo>
                  <a:pt x="1690241" y="1863103"/>
                </a:lnTo>
                <a:lnTo>
                  <a:pt x="1690241" y="1875605"/>
                </a:lnTo>
                <a:lnTo>
                  <a:pt x="1618208" y="1875605"/>
                </a:lnTo>
                <a:close/>
                <a:moveTo>
                  <a:pt x="1467892" y="1858936"/>
                </a:moveTo>
                <a:cubicBezTo>
                  <a:pt x="1477219" y="1858936"/>
                  <a:pt x="1484908" y="1862706"/>
                  <a:pt x="1490960" y="1870247"/>
                </a:cubicBezTo>
                <a:lnTo>
                  <a:pt x="1490960" y="1860722"/>
                </a:lnTo>
                <a:lnTo>
                  <a:pt x="1503313" y="1860722"/>
                </a:lnTo>
                <a:lnTo>
                  <a:pt x="1503313" y="1929034"/>
                </a:lnTo>
                <a:cubicBezTo>
                  <a:pt x="1503313" y="1941338"/>
                  <a:pt x="1502060" y="1950056"/>
                  <a:pt x="1499555" y="1955191"/>
                </a:cubicBezTo>
                <a:cubicBezTo>
                  <a:pt x="1497050" y="1960326"/>
                  <a:pt x="1493081" y="1964381"/>
                  <a:pt x="1487649" y="1967357"/>
                </a:cubicBezTo>
                <a:cubicBezTo>
                  <a:pt x="1482217" y="1970334"/>
                  <a:pt x="1475532" y="1971822"/>
                  <a:pt x="1467594" y="1971822"/>
                </a:cubicBezTo>
                <a:cubicBezTo>
                  <a:pt x="1458169" y="1971822"/>
                  <a:pt x="1450554" y="1969702"/>
                  <a:pt x="1444749" y="1965460"/>
                </a:cubicBezTo>
                <a:cubicBezTo>
                  <a:pt x="1438945" y="1961218"/>
                  <a:pt x="1436142" y="1954831"/>
                  <a:pt x="1436340" y="1946299"/>
                </a:cubicBezTo>
                <a:lnTo>
                  <a:pt x="1449363" y="1948233"/>
                </a:lnTo>
                <a:cubicBezTo>
                  <a:pt x="1449909" y="1952251"/>
                  <a:pt x="1451422" y="1955178"/>
                  <a:pt x="1453902" y="1957014"/>
                </a:cubicBezTo>
                <a:cubicBezTo>
                  <a:pt x="1457226" y="1959494"/>
                  <a:pt x="1461765" y="1960735"/>
                  <a:pt x="1467520" y="1960735"/>
                </a:cubicBezTo>
                <a:cubicBezTo>
                  <a:pt x="1473721" y="1960735"/>
                  <a:pt x="1478508" y="1959494"/>
                  <a:pt x="1481882" y="1957014"/>
                </a:cubicBezTo>
                <a:cubicBezTo>
                  <a:pt x="1485255" y="1954533"/>
                  <a:pt x="1487537" y="1951061"/>
                  <a:pt x="1488728" y="1946596"/>
                </a:cubicBezTo>
                <a:cubicBezTo>
                  <a:pt x="1489423" y="1943867"/>
                  <a:pt x="1489745" y="1938138"/>
                  <a:pt x="1489695" y="1929406"/>
                </a:cubicBezTo>
                <a:cubicBezTo>
                  <a:pt x="1483842" y="1936302"/>
                  <a:pt x="1476549" y="1939750"/>
                  <a:pt x="1467818" y="1939750"/>
                </a:cubicBezTo>
                <a:cubicBezTo>
                  <a:pt x="1456953" y="1939750"/>
                  <a:pt x="1448544" y="1935831"/>
                  <a:pt x="1442591" y="1927992"/>
                </a:cubicBezTo>
                <a:cubicBezTo>
                  <a:pt x="1436638" y="1920154"/>
                  <a:pt x="1433662" y="1910753"/>
                  <a:pt x="1433662" y="1899789"/>
                </a:cubicBezTo>
                <a:cubicBezTo>
                  <a:pt x="1433662" y="1892249"/>
                  <a:pt x="1435026" y="1885291"/>
                  <a:pt x="1437754" y="1878916"/>
                </a:cubicBezTo>
                <a:cubicBezTo>
                  <a:pt x="1440483" y="1872541"/>
                  <a:pt x="1444439" y="1867618"/>
                  <a:pt x="1449623" y="1864145"/>
                </a:cubicBezTo>
                <a:cubicBezTo>
                  <a:pt x="1454808" y="1860672"/>
                  <a:pt x="1460897" y="1858936"/>
                  <a:pt x="1467892" y="1858936"/>
                </a:cubicBezTo>
                <a:close/>
                <a:moveTo>
                  <a:pt x="1386483" y="1858936"/>
                </a:moveTo>
                <a:cubicBezTo>
                  <a:pt x="1393230" y="1858936"/>
                  <a:pt x="1398712" y="1859730"/>
                  <a:pt x="1402929" y="1861317"/>
                </a:cubicBezTo>
                <a:cubicBezTo>
                  <a:pt x="1407145" y="1862905"/>
                  <a:pt x="1410246" y="1864902"/>
                  <a:pt x="1412230" y="1867308"/>
                </a:cubicBezTo>
                <a:cubicBezTo>
                  <a:pt x="1414215" y="1869714"/>
                  <a:pt x="1415604" y="1872752"/>
                  <a:pt x="1416398" y="1876423"/>
                </a:cubicBezTo>
                <a:cubicBezTo>
                  <a:pt x="1416844" y="1878705"/>
                  <a:pt x="1417067" y="1882823"/>
                  <a:pt x="1417067" y="1888776"/>
                </a:cubicBezTo>
                <a:lnTo>
                  <a:pt x="1417067" y="1906636"/>
                </a:lnTo>
                <a:cubicBezTo>
                  <a:pt x="1417067" y="1919087"/>
                  <a:pt x="1417353" y="1926963"/>
                  <a:pt x="1417923" y="1930262"/>
                </a:cubicBezTo>
                <a:cubicBezTo>
                  <a:pt x="1418493" y="1933561"/>
                  <a:pt x="1419622" y="1936724"/>
                  <a:pt x="1421309" y="1939750"/>
                </a:cubicBezTo>
                <a:lnTo>
                  <a:pt x="1407319" y="1939750"/>
                </a:lnTo>
                <a:cubicBezTo>
                  <a:pt x="1405930" y="1936972"/>
                  <a:pt x="1405037" y="1933722"/>
                  <a:pt x="1404640" y="1930002"/>
                </a:cubicBezTo>
                <a:cubicBezTo>
                  <a:pt x="1399679" y="1934218"/>
                  <a:pt x="1394904" y="1937195"/>
                  <a:pt x="1390315" y="1938931"/>
                </a:cubicBezTo>
                <a:cubicBezTo>
                  <a:pt x="1385726" y="1940668"/>
                  <a:pt x="1380803" y="1941536"/>
                  <a:pt x="1375544" y="1941536"/>
                </a:cubicBezTo>
                <a:cubicBezTo>
                  <a:pt x="1366863" y="1941536"/>
                  <a:pt x="1360190" y="1939415"/>
                  <a:pt x="1355527" y="1935173"/>
                </a:cubicBezTo>
                <a:cubicBezTo>
                  <a:pt x="1350863" y="1930932"/>
                  <a:pt x="1348532" y="1925512"/>
                  <a:pt x="1348532" y="1918914"/>
                </a:cubicBezTo>
                <a:cubicBezTo>
                  <a:pt x="1348532" y="1915044"/>
                  <a:pt x="1349412" y="1911510"/>
                  <a:pt x="1351174" y="1908310"/>
                </a:cubicBezTo>
                <a:cubicBezTo>
                  <a:pt x="1352935" y="1905110"/>
                  <a:pt x="1355242" y="1902543"/>
                  <a:pt x="1358094" y="1900608"/>
                </a:cubicBezTo>
                <a:cubicBezTo>
                  <a:pt x="1360947" y="1898673"/>
                  <a:pt x="1364159" y="1897210"/>
                  <a:pt x="1367731" y="1896218"/>
                </a:cubicBezTo>
                <a:cubicBezTo>
                  <a:pt x="1370360" y="1895523"/>
                  <a:pt x="1374329" y="1894853"/>
                  <a:pt x="1379637" y="1894208"/>
                </a:cubicBezTo>
                <a:cubicBezTo>
                  <a:pt x="1390452" y="1892919"/>
                  <a:pt x="1398414" y="1891381"/>
                  <a:pt x="1403524" y="1889595"/>
                </a:cubicBezTo>
                <a:cubicBezTo>
                  <a:pt x="1403573" y="1887759"/>
                  <a:pt x="1403598" y="1886593"/>
                  <a:pt x="1403598" y="1886097"/>
                </a:cubicBezTo>
                <a:cubicBezTo>
                  <a:pt x="1403598" y="1880640"/>
                  <a:pt x="1402333" y="1876796"/>
                  <a:pt x="1399803" y="1874563"/>
                </a:cubicBezTo>
                <a:cubicBezTo>
                  <a:pt x="1396380" y="1871537"/>
                  <a:pt x="1391295" y="1870024"/>
                  <a:pt x="1384548" y="1870024"/>
                </a:cubicBezTo>
                <a:cubicBezTo>
                  <a:pt x="1378248" y="1870024"/>
                  <a:pt x="1373597" y="1871128"/>
                  <a:pt x="1370596" y="1873335"/>
                </a:cubicBezTo>
                <a:cubicBezTo>
                  <a:pt x="1367594" y="1875543"/>
                  <a:pt x="1365374" y="1879450"/>
                  <a:pt x="1363936" y="1885056"/>
                </a:cubicBezTo>
                <a:lnTo>
                  <a:pt x="1350839" y="1883270"/>
                </a:lnTo>
                <a:cubicBezTo>
                  <a:pt x="1352029" y="1877664"/>
                  <a:pt x="1353989" y="1873137"/>
                  <a:pt x="1356717" y="1869689"/>
                </a:cubicBezTo>
                <a:cubicBezTo>
                  <a:pt x="1359446" y="1866241"/>
                  <a:pt x="1363390" y="1863587"/>
                  <a:pt x="1368549" y="1861727"/>
                </a:cubicBezTo>
                <a:cubicBezTo>
                  <a:pt x="1373709" y="1859866"/>
                  <a:pt x="1379687" y="1858936"/>
                  <a:pt x="1386483" y="1858936"/>
                </a:cubicBezTo>
                <a:close/>
                <a:moveTo>
                  <a:pt x="1179463" y="1858936"/>
                </a:moveTo>
                <a:cubicBezTo>
                  <a:pt x="1185317" y="1858936"/>
                  <a:pt x="1190117" y="1860152"/>
                  <a:pt x="1193862" y="1862583"/>
                </a:cubicBezTo>
                <a:cubicBezTo>
                  <a:pt x="1197608" y="1865013"/>
                  <a:pt x="1200250" y="1868411"/>
                  <a:pt x="1201787" y="1872777"/>
                </a:cubicBezTo>
                <a:cubicBezTo>
                  <a:pt x="1208038" y="1863550"/>
                  <a:pt x="1216174" y="1858936"/>
                  <a:pt x="1226195" y="1858936"/>
                </a:cubicBezTo>
                <a:cubicBezTo>
                  <a:pt x="1234033" y="1858936"/>
                  <a:pt x="1240061" y="1861107"/>
                  <a:pt x="1244278" y="1865447"/>
                </a:cubicBezTo>
                <a:cubicBezTo>
                  <a:pt x="1248495" y="1869788"/>
                  <a:pt x="1250603" y="1876473"/>
                  <a:pt x="1250603" y="1885502"/>
                </a:cubicBezTo>
                <a:lnTo>
                  <a:pt x="1250603" y="1939750"/>
                </a:lnTo>
                <a:lnTo>
                  <a:pt x="1237283" y="1939750"/>
                </a:lnTo>
                <a:lnTo>
                  <a:pt x="1237283" y="1889967"/>
                </a:lnTo>
                <a:cubicBezTo>
                  <a:pt x="1237283" y="1884609"/>
                  <a:pt x="1236849" y="1880752"/>
                  <a:pt x="1235981" y="1878395"/>
                </a:cubicBezTo>
                <a:cubicBezTo>
                  <a:pt x="1235113" y="1876039"/>
                  <a:pt x="1233537" y="1874141"/>
                  <a:pt x="1231255" y="1872703"/>
                </a:cubicBezTo>
                <a:cubicBezTo>
                  <a:pt x="1228973" y="1871264"/>
                  <a:pt x="1226294" y="1870545"/>
                  <a:pt x="1223219" y="1870545"/>
                </a:cubicBezTo>
                <a:cubicBezTo>
                  <a:pt x="1217662" y="1870545"/>
                  <a:pt x="1213049" y="1872393"/>
                  <a:pt x="1209378" y="1876089"/>
                </a:cubicBezTo>
                <a:cubicBezTo>
                  <a:pt x="1205707" y="1879784"/>
                  <a:pt x="1203871" y="1885700"/>
                  <a:pt x="1203871" y="1893836"/>
                </a:cubicBezTo>
                <a:lnTo>
                  <a:pt x="1203871" y="1939750"/>
                </a:lnTo>
                <a:lnTo>
                  <a:pt x="1190476" y="1939750"/>
                </a:lnTo>
                <a:lnTo>
                  <a:pt x="1190476" y="1888404"/>
                </a:lnTo>
                <a:cubicBezTo>
                  <a:pt x="1190476" y="1882451"/>
                  <a:pt x="1189385" y="1877986"/>
                  <a:pt x="1187202" y="1875010"/>
                </a:cubicBezTo>
                <a:cubicBezTo>
                  <a:pt x="1185019" y="1872033"/>
                  <a:pt x="1181447" y="1870545"/>
                  <a:pt x="1176487" y="1870545"/>
                </a:cubicBezTo>
                <a:cubicBezTo>
                  <a:pt x="1172716" y="1870545"/>
                  <a:pt x="1169231" y="1871537"/>
                  <a:pt x="1166031" y="1873521"/>
                </a:cubicBezTo>
                <a:cubicBezTo>
                  <a:pt x="1162832" y="1875506"/>
                  <a:pt x="1160512" y="1878408"/>
                  <a:pt x="1159074" y="1882228"/>
                </a:cubicBezTo>
                <a:cubicBezTo>
                  <a:pt x="1157635" y="1886048"/>
                  <a:pt x="1156916" y="1891554"/>
                  <a:pt x="1156916" y="1898748"/>
                </a:cubicBezTo>
                <a:lnTo>
                  <a:pt x="1156916" y="1939750"/>
                </a:lnTo>
                <a:lnTo>
                  <a:pt x="1143521" y="1939750"/>
                </a:lnTo>
                <a:lnTo>
                  <a:pt x="1143521" y="1860722"/>
                </a:lnTo>
                <a:lnTo>
                  <a:pt x="1155502" y="1860722"/>
                </a:lnTo>
                <a:lnTo>
                  <a:pt x="1155502" y="1871810"/>
                </a:lnTo>
                <a:cubicBezTo>
                  <a:pt x="1157982" y="1867940"/>
                  <a:pt x="1161281" y="1864827"/>
                  <a:pt x="1165399" y="1862471"/>
                </a:cubicBezTo>
                <a:cubicBezTo>
                  <a:pt x="1169517" y="1860114"/>
                  <a:pt x="1174204" y="1858936"/>
                  <a:pt x="1179463" y="1858936"/>
                </a:cubicBezTo>
                <a:close/>
                <a:moveTo>
                  <a:pt x="1091208" y="1858936"/>
                </a:moveTo>
                <a:cubicBezTo>
                  <a:pt x="1097955" y="1858936"/>
                  <a:pt x="1103437" y="1859730"/>
                  <a:pt x="1107654" y="1861317"/>
                </a:cubicBezTo>
                <a:cubicBezTo>
                  <a:pt x="1111870" y="1862905"/>
                  <a:pt x="1114971" y="1864902"/>
                  <a:pt x="1116955" y="1867308"/>
                </a:cubicBezTo>
                <a:cubicBezTo>
                  <a:pt x="1118940" y="1869714"/>
                  <a:pt x="1120329" y="1872752"/>
                  <a:pt x="1121122" y="1876423"/>
                </a:cubicBezTo>
                <a:cubicBezTo>
                  <a:pt x="1121569" y="1878705"/>
                  <a:pt x="1121792" y="1882823"/>
                  <a:pt x="1121792" y="1888776"/>
                </a:cubicBezTo>
                <a:lnTo>
                  <a:pt x="1121792" y="1906636"/>
                </a:lnTo>
                <a:cubicBezTo>
                  <a:pt x="1121792" y="1919087"/>
                  <a:pt x="1122077" y="1926963"/>
                  <a:pt x="1122648" y="1930262"/>
                </a:cubicBezTo>
                <a:cubicBezTo>
                  <a:pt x="1123219" y="1933561"/>
                  <a:pt x="1124347" y="1936724"/>
                  <a:pt x="1126034" y="1939750"/>
                </a:cubicBezTo>
                <a:lnTo>
                  <a:pt x="1112044" y="1939750"/>
                </a:lnTo>
                <a:cubicBezTo>
                  <a:pt x="1110655" y="1936972"/>
                  <a:pt x="1109762" y="1933722"/>
                  <a:pt x="1109365" y="1930002"/>
                </a:cubicBezTo>
                <a:cubicBezTo>
                  <a:pt x="1104404" y="1934218"/>
                  <a:pt x="1099629" y="1937195"/>
                  <a:pt x="1095040" y="1938931"/>
                </a:cubicBezTo>
                <a:cubicBezTo>
                  <a:pt x="1090451" y="1940668"/>
                  <a:pt x="1085528" y="1941536"/>
                  <a:pt x="1080269" y="1941536"/>
                </a:cubicBezTo>
                <a:cubicBezTo>
                  <a:pt x="1071587" y="1941536"/>
                  <a:pt x="1064915" y="1939415"/>
                  <a:pt x="1060252" y="1935173"/>
                </a:cubicBezTo>
                <a:cubicBezTo>
                  <a:pt x="1055589" y="1930932"/>
                  <a:pt x="1053257" y="1925512"/>
                  <a:pt x="1053257" y="1918914"/>
                </a:cubicBezTo>
                <a:cubicBezTo>
                  <a:pt x="1053257" y="1915044"/>
                  <a:pt x="1054137" y="1911510"/>
                  <a:pt x="1055899" y="1908310"/>
                </a:cubicBezTo>
                <a:cubicBezTo>
                  <a:pt x="1057660" y="1905110"/>
                  <a:pt x="1059967" y="1902543"/>
                  <a:pt x="1062819" y="1900608"/>
                </a:cubicBezTo>
                <a:cubicBezTo>
                  <a:pt x="1065672" y="1898673"/>
                  <a:pt x="1068884" y="1897210"/>
                  <a:pt x="1072456" y="1896218"/>
                </a:cubicBezTo>
                <a:cubicBezTo>
                  <a:pt x="1075085" y="1895523"/>
                  <a:pt x="1079054" y="1894853"/>
                  <a:pt x="1084362" y="1894208"/>
                </a:cubicBezTo>
                <a:cubicBezTo>
                  <a:pt x="1095177" y="1892919"/>
                  <a:pt x="1103139" y="1891381"/>
                  <a:pt x="1108249" y="1889595"/>
                </a:cubicBezTo>
                <a:cubicBezTo>
                  <a:pt x="1108299" y="1887759"/>
                  <a:pt x="1108323" y="1886593"/>
                  <a:pt x="1108323" y="1886097"/>
                </a:cubicBezTo>
                <a:cubicBezTo>
                  <a:pt x="1108323" y="1880640"/>
                  <a:pt x="1107058" y="1876796"/>
                  <a:pt x="1104528" y="1874563"/>
                </a:cubicBezTo>
                <a:cubicBezTo>
                  <a:pt x="1101105" y="1871537"/>
                  <a:pt x="1096020" y="1870024"/>
                  <a:pt x="1089273" y="1870024"/>
                </a:cubicBezTo>
                <a:cubicBezTo>
                  <a:pt x="1082973" y="1870024"/>
                  <a:pt x="1078322" y="1871128"/>
                  <a:pt x="1075321" y="1873335"/>
                </a:cubicBezTo>
                <a:cubicBezTo>
                  <a:pt x="1072319" y="1875543"/>
                  <a:pt x="1070099" y="1879450"/>
                  <a:pt x="1068661" y="1885056"/>
                </a:cubicBezTo>
                <a:lnTo>
                  <a:pt x="1055564" y="1883270"/>
                </a:lnTo>
                <a:cubicBezTo>
                  <a:pt x="1056754" y="1877664"/>
                  <a:pt x="1058714" y="1873137"/>
                  <a:pt x="1061442" y="1869689"/>
                </a:cubicBezTo>
                <a:cubicBezTo>
                  <a:pt x="1064171" y="1866241"/>
                  <a:pt x="1068115" y="1863587"/>
                  <a:pt x="1073274" y="1861727"/>
                </a:cubicBezTo>
                <a:cubicBezTo>
                  <a:pt x="1078434" y="1859866"/>
                  <a:pt x="1084412" y="1858936"/>
                  <a:pt x="1091208" y="1858936"/>
                </a:cubicBezTo>
                <a:close/>
                <a:moveTo>
                  <a:pt x="1039193" y="1858936"/>
                </a:moveTo>
                <a:cubicBezTo>
                  <a:pt x="1043707" y="1858936"/>
                  <a:pt x="1048296" y="1860375"/>
                  <a:pt x="1052959" y="1863252"/>
                </a:cubicBezTo>
                <a:lnTo>
                  <a:pt x="1048346" y="1875679"/>
                </a:lnTo>
                <a:cubicBezTo>
                  <a:pt x="1045071" y="1873745"/>
                  <a:pt x="1041797" y="1872777"/>
                  <a:pt x="1038523" y="1872777"/>
                </a:cubicBezTo>
                <a:cubicBezTo>
                  <a:pt x="1035596" y="1872777"/>
                  <a:pt x="1032967" y="1873658"/>
                  <a:pt x="1030635" y="1875419"/>
                </a:cubicBezTo>
                <a:cubicBezTo>
                  <a:pt x="1028303" y="1877180"/>
                  <a:pt x="1026641" y="1879623"/>
                  <a:pt x="1025649" y="1882749"/>
                </a:cubicBezTo>
                <a:cubicBezTo>
                  <a:pt x="1024161" y="1887511"/>
                  <a:pt x="1023417" y="1892720"/>
                  <a:pt x="1023417" y="1898376"/>
                </a:cubicBezTo>
                <a:lnTo>
                  <a:pt x="1023417" y="1939750"/>
                </a:lnTo>
                <a:lnTo>
                  <a:pt x="1010022" y="1939750"/>
                </a:lnTo>
                <a:lnTo>
                  <a:pt x="1010022" y="1860722"/>
                </a:lnTo>
                <a:lnTo>
                  <a:pt x="1022077" y="1860722"/>
                </a:lnTo>
                <a:lnTo>
                  <a:pt x="1022077" y="1872703"/>
                </a:lnTo>
                <a:cubicBezTo>
                  <a:pt x="1025153" y="1867097"/>
                  <a:pt x="1027993" y="1863401"/>
                  <a:pt x="1030598" y="1861615"/>
                </a:cubicBezTo>
                <a:cubicBezTo>
                  <a:pt x="1033202" y="1859830"/>
                  <a:pt x="1036067" y="1858936"/>
                  <a:pt x="1039193" y="1858936"/>
                </a:cubicBezTo>
                <a:close/>
                <a:moveTo>
                  <a:pt x="953542" y="1858936"/>
                </a:moveTo>
                <a:cubicBezTo>
                  <a:pt x="962869" y="1858936"/>
                  <a:pt x="970558" y="1862706"/>
                  <a:pt x="976610" y="1870247"/>
                </a:cubicBezTo>
                <a:lnTo>
                  <a:pt x="976610" y="1860722"/>
                </a:lnTo>
                <a:lnTo>
                  <a:pt x="988963" y="1860722"/>
                </a:lnTo>
                <a:lnTo>
                  <a:pt x="988963" y="1929034"/>
                </a:lnTo>
                <a:cubicBezTo>
                  <a:pt x="988963" y="1941338"/>
                  <a:pt x="987711" y="1950056"/>
                  <a:pt x="985205" y="1955191"/>
                </a:cubicBezTo>
                <a:cubicBezTo>
                  <a:pt x="982700" y="1960326"/>
                  <a:pt x="978731" y="1964381"/>
                  <a:pt x="973299" y="1967357"/>
                </a:cubicBezTo>
                <a:cubicBezTo>
                  <a:pt x="967867" y="1970334"/>
                  <a:pt x="961182" y="1971822"/>
                  <a:pt x="953244" y="1971822"/>
                </a:cubicBezTo>
                <a:cubicBezTo>
                  <a:pt x="943819" y="1971822"/>
                  <a:pt x="936204" y="1969702"/>
                  <a:pt x="930399" y="1965460"/>
                </a:cubicBezTo>
                <a:cubicBezTo>
                  <a:pt x="924595" y="1961218"/>
                  <a:pt x="921792" y="1954831"/>
                  <a:pt x="921990" y="1946299"/>
                </a:cubicBezTo>
                <a:lnTo>
                  <a:pt x="935013" y="1948233"/>
                </a:lnTo>
                <a:cubicBezTo>
                  <a:pt x="935559" y="1952251"/>
                  <a:pt x="937072" y="1955178"/>
                  <a:pt x="939552" y="1957014"/>
                </a:cubicBezTo>
                <a:cubicBezTo>
                  <a:pt x="942876" y="1959494"/>
                  <a:pt x="947415" y="1960735"/>
                  <a:pt x="953170" y="1960735"/>
                </a:cubicBezTo>
                <a:cubicBezTo>
                  <a:pt x="959371" y="1960735"/>
                  <a:pt x="964158" y="1959494"/>
                  <a:pt x="967532" y="1957014"/>
                </a:cubicBezTo>
                <a:cubicBezTo>
                  <a:pt x="970905" y="1954533"/>
                  <a:pt x="973187" y="1951061"/>
                  <a:pt x="974378" y="1946596"/>
                </a:cubicBezTo>
                <a:cubicBezTo>
                  <a:pt x="975072" y="1943867"/>
                  <a:pt x="975395" y="1938138"/>
                  <a:pt x="975345" y="1929406"/>
                </a:cubicBezTo>
                <a:cubicBezTo>
                  <a:pt x="969491" y="1936302"/>
                  <a:pt x="962199" y="1939750"/>
                  <a:pt x="953468" y="1939750"/>
                </a:cubicBezTo>
                <a:cubicBezTo>
                  <a:pt x="942603" y="1939750"/>
                  <a:pt x="934194" y="1935831"/>
                  <a:pt x="928241" y="1927992"/>
                </a:cubicBezTo>
                <a:cubicBezTo>
                  <a:pt x="922288" y="1920154"/>
                  <a:pt x="919312" y="1910753"/>
                  <a:pt x="919312" y="1899789"/>
                </a:cubicBezTo>
                <a:cubicBezTo>
                  <a:pt x="919312" y="1892249"/>
                  <a:pt x="920676" y="1885291"/>
                  <a:pt x="923404" y="1878916"/>
                </a:cubicBezTo>
                <a:cubicBezTo>
                  <a:pt x="926133" y="1872541"/>
                  <a:pt x="930089" y="1867618"/>
                  <a:pt x="935273" y="1864145"/>
                </a:cubicBezTo>
                <a:cubicBezTo>
                  <a:pt x="940458" y="1860672"/>
                  <a:pt x="946547" y="1858936"/>
                  <a:pt x="953542" y="1858936"/>
                </a:cubicBezTo>
                <a:close/>
                <a:moveTo>
                  <a:pt x="870794" y="1858936"/>
                </a:moveTo>
                <a:cubicBezTo>
                  <a:pt x="881658" y="1858936"/>
                  <a:pt x="890538" y="1862496"/>
                  <a:pt x="897434" y="1869615"/>
                </a:cubicBezTo>
                <a:cubicBezTo>
                  <a:pt x="904330" y="1876733"/>
                  <a:pt x="907777" y="1886568"/>
                  <a:pt x="907777" y="1899120"/>
                </a:cubicBezTo>
                <a:cubicBezTo>
                  <a:pt x="907777" y="1909290"/>
                  <a:pt x="906252" y="1917289"/>
                  <a:pt x="903201" y="1923118"/>
                </a:cubicBezTo>
                <a:cubicBezTo>
                  <a:pt x="900150" y="1928947"/>
                  <a:pt x="895710" y="1933474"/>
                  <a:pt x="889881" y="1936699"/>
                </a:cubicBezTo>
                <a:cubicBezTo>
                  <a:pt x="884052" y="1939923"/>
                  <a:pt x="877689" y="1941536"/>
                  <a:pt x="870794" y="1941536"/>
                </a:cubicBezTo>
                <a:cubicBezTo>
                  <a:pt x="859731" y="1941536"/>
                  <a:pt x="850789" y="1937989"/>
                  <a:pt x="843967" y="1930895"/>
                </a:cubicBezTo>
                <a:cubicBezTo>
                  <a:pt x="837146" y="1923800"/>
                  <a:pt x="833735" y="1913581"/>
                  <a:pt x="833735" y="1900236"/>
                </a:cubicBezTo>
                <a:cubicBezTo>
                  <a:pt x="833735" y="1885601"/>
                  <a:pt x="837803" y="1874762"/>
                  <a:pt x="845939" y="1867717"/>
                </a:cubicBezTo>
                <a:cubicBezTo>
                  <a:pt x="852736" y="1861863"/>
                  <a:pt x="861021" y="1858936"/>
                  <a:pt x="870794" y="1858936"/>
                </a:cubicBezTo>
                <a:close/>
                <a:moveTo>
                  <a:pt x="820118" y="1858936"/>
                </a:moveTo>
                <a:cubicBezTo>
                  <a:pt x="824632" y="1858936"/>
                  <a:pt x="829221" y="1860375"/>
                  <a:pt x="833884" y="1863252"/>
                </a:cubicBezTo>
                <a:lnTo>
                  <a:pt x="829271" y="1875679"/>
                </a:lnTo>
                <a:cubicBezTo>
                  <a:pt x="825996" y="1873745"/>
                  <a:pt x="822722" y="1872777"/>
                  <a:pt x="819448" y="1872777"/>
                </a:cubicBezTo>
                <a:cubicBezTo>
                  <a:pt x="816521" y="1872777"/>
                  <a:pt x="813892" y="1873658"/>
                  <a:pt x="811560" y="1875419"/>
                </a:cubicBezTo>
                <a:cubicBezTo>
                  <a:pt x="809228" y="1877180"/>
                  <a:pt x="807566" y="1879623"/>
                  <a:pt x="806574" y="1882749"/>
                </a:cubicBezTo>
                <a:cubicBezTo>
                  <a:pt x="805086" y="1887511"/>
                  <a:pt x="804342" y="1892720"/>
                  <a:pt x="804342" y="1898376"/>
                </a:cubicBezTo>
                <a:lnTo>
                  <a:pt x="804342" y="1939750"/>
                </a:lnTo>
                <a:lnTo>
                  <a:pt x="790947" y="1939750"/>
                </a:lnTo>
                <a:lnTo>
                  <a:pt x="790947" y="1860722"/>
                </a:lnTo>
                <a:lnTo>
                  <a:pt x="803002" y="1860722"/>
                </a:lnTo>
                <a:lnTo>
                  <a:pt x="803002" y="1872703"/>
                </a:lnTo>
                <a:cubicBezTo>
                  <a:pt x="806078" y="1867097"/>
                  <a:pt x="808918" y="1863401"/>
                  <a:pt x="811523" y="1861615"/>
                </a:cubicBezTo>
                <a:cubicBezTo>
                  <a:pt x="814127" y="1859830"/>
                  <a:pt x="816992" y="1858936"/>
                  <a:pt x="820118" y="1858936"/>
                </a:cubicBezTo>
                <a:close/>
                <a:moveTo>
                  <a:pt x="740495" y="1858936"/>
                </a:moveTo>
                <a:cubicBezTo>
                  <a:pt x="747241" y="1858936"/>
                  <a:pt x="753195" y="1860672"/>
                  <a:pt x="758354" y="1864145"/>
                </a:cubicBezTo>
                <a:cubicBezTo>
                  <a:pt x="763513" y="1867618"/>
                  <a:pt x="767408" y="1872517"/>
                  <a:pt x="770037" y="1878842"/>
                </a:cubicBezTo>
                <a:cubicBezTo>
                  <a:pt x="772666" y="1885167"/>
                  <a:pt x="773981" y="1892100"/>
                  <a:pt x="773981" y="1899641"/>
                </a:cubicBezTo>
                <a:cubicBezTo>
                  <a:pt x="773981" y="1907727"/>
                  <a:pt x="772530" y="1915007"/>
                  <a:pt x="769628" y="1921481"/>
                </a:cubicBezTo>
                <a:cubicBezTo>
                  <a:pt x="766726" y="1927955"/>
                  <a:pt x="762509" y="1932916"/>
                  <a:pt x="756977" y="1936364"/>
                </a:cubicBezTo>
                <a:cubicBezTo>
                  <a:pt x="751446" y="1939812"/>
                  <a:pt x="745629" y="1941536"/>
                  <a:pt x="739527" y="1941536"/>
                </a:cubicBezTo>
                <a:cubicBezTo>
                  <a:pt x="735062" y="1941536"/>
                  <a:pt x="731056" y="1940593"/>
                  <a:pt x="727509" y="1938708"/>
                </a:cubicBezTo>
                <a:cubicBezTo>
                  <a:pt x="723962" y="1936823"/>
                  <a:pt x="721048" y="1934442"/>
                  <a:pt x="718766" y="1931564"/>
                </a:cubicBezTo>
                <a:lnTo>
                  <a:pt x="718766" y="1970036"/>
                </a:lnTo>
                <a:lnTo>
                  <a:pt x="705371" y="1970036"/>
                </a:lnTo>
                <a:lnTo>
                  <a:pt x="705371" y="1860722"/>
                </a:lnTo>
                <a:lnTo>
                  <a:pt x="717575" y="1860722"/>
                </a:lnTo>
                <a:lnTo>
                  <a:pt x="717575" y="1870991"/>
                </a:lnTo>
                <a:cubicBezTo>
                  <a:pt x="720452" y="1866973"/>
                  <a:pt x="723702" y="1863959"/>
                  <a:pt x="727323" y="1861950"/>
                </a:cubicBezTo>
                <a:cubicBezTo>
                  <a:pt x="730945" y="1859941"/>
                  <a:pt x="735335" y="1858936"/>
                  <a:pt x="740495" y="1858936"/>
                </a:cubicBezTo>
                <a:close/>
                <a:moveTo>
                  <a:pt x="527745" y="1858936"/>
                </a:moveTo>
                <a:cubicBezTo>
                  <a:pt x="536327" y="1858936"/>
                  <a:pt x="543347" y="1861107"/>
                  <a:pt x="548804" y="1865447"/>
                </a:cubicBezTo>
                <a:cubicBezTo>
                  <a:pt x="554261" y="1869788"/>
                  <a:pt x="557758" y="1875952"/>
                  <a:pt x="559296" y="1883939"/>
                </a:cubicBezTo>
                <a:lnTo>
                  <a:pt x="546274" y="1885949"/>
                </a:lnTo>
                <a:cubicBezTo>
                  <a:pt x="545034" y="1880640"/>
                  <a:pt x="542838" y="1876647"/>
                  <a:pt x="539688" y="1873968"/>
                </a:cubicBezTo>
                <a:cubicBezTo>
                  <a:pt x="536538" y="1871289"/>
                  <a:pt x="532731" y="1869949"/>
                  <a:pt x="528266" y="1869949"/>
                </a:cubicBezTo>
                <a:cubicBezTo>
                  <a:pt x="521519" y="1869949"/>
                  <a:pt x="516037" y="1872368"/>
                  <a:pt x="511820" y="1877205"/>
                </a:cubicBezTo>
                <a:cubicBezTo>
                  <a:pt x="507603" y="1882042"/>
                  <a:pt x="505495" y="1889694"/>
                  <a:pt x="505495" y="1900162"/>
                </a:cubicBezTo>
                <a:cubicBezTo>
                  <a:pt x="505495" y="1910778"/>
                  <a:pt x="507529" y="1918492"/>
                  <a:pt x="511597" y="1923304"/>
                </a:cubicBezTo>
                <a:cubicBezTo>
                  <a:pt x="515665" y="1928116"/>
                  <a:pt x="520973" y="1930522"/>
                  <a:pt x="527522" y="1930522"/>
                </a:cubicBezTo>
                <a:cubicBezTo>
                  <a:pt x="532780" y="1930522"/>
                  <a:pt x="537171" y="1928910"/>
                  <a:pt x="540693" y="1925686"/>
                </a:cubicBezTo>
                <a:cubicBezTo>
                  <a:pt x="544215" y="1922461"/>
                  <a:pt x="546448" y="1917500"/>
                  <a:pt x="547390" y="1910803"/>
                </a:cubicBezTo>
                <a:lnTo>
                  <a:pt x="560561" y="1912515"/>
                </a:lnTo>
                <a:cubicBezTo>
                  <a:pt x="559123" y="1921593"/>
                  <a:pt x="555439" y="1928699"/>
                  <a:pt x="549511" y="1933834"/>
                </a:cubicBezTo>
                <a:cubicBezTo>
                  <a:pt x="543583" y="1938968"/>
                  <a:pt x="536302" y="1941536"/>
                  <a:pt x="527670" y="1941536"/>
                </a:cubicBezTo>
                <a:cubicBezTo>
                  <a:pt x="516856" y="1941536"/>
                  <a:pt x="508161" y="1938001"/>
                  <a:pt x="501588" y="1930932"/>
                </a:cubicBezTo>
                <a:cubicBezTo>
                  <a:pt x="495015" y="1923862"/>
                  <a:pt x="491728" y="1913730"/>
                  <a:pt x="491728" y="1900534"/>
                </a:cubicBezTo>
                <a:cubicBezTo>
                  <a:pt x="491728" y="1892001"/>
                  <a:pt x="493142" y="1884535"/>
                  <a:pt x="495970" y="1878135"/>
                </a:cubicBezTo>
                <a:cubicBezTo>
                  <a:pt x="498798" y="1871735"/>
                  <a:pt x="503101" y="1866936"/>
                  <a:pt x="508881" y="1863736"/>
                </a:cubicBezTo>
                <a:cubicBezTo>
                  <a:pt x="514660" y="1860536"/>
                  <a:pt x="520948" y="1858936"/>
                  <a:pt x="527745" y="1858936"/>
                </a:cubicBezTo>
                <a:close/>
                <a:moveTo>
                  <a:pt x="442541" y="1858936"/>
                </a:moveTo>
                <a:cubicBezTo>
                  <a:pt x="453107" y="1858936"/>
                  <a:pt x="461740" y="1862533"/>
                  <a:pt x="468437" y="1869726"/>
                </a:cubicBezTo>
                <a:cubicBezTo>
                  <a:pt x="475134" y="1876920"/>
                  <a:pt x="478483" y="1887040"/>
                  <a:pt x="478483" y="1900087"/>
                </a:cubicBezTo>
                <a:cubicBezTo>
                  <a:pt x="478483" y="1900881"/>
                  <a:pt x="478458" y="1902071"/>
                  <a:pt x="478408" y="1903659"/>
                </a:cubicBezTo>
                <a:lnTo>
                  <a:pt x="419472" y="1903659"/>
                </a:lnTo>
                <a:cubicBezTo>
                  <a:pt x="419968" y="1912341"/>
                  <a:pt x="422424" y="1918988"/>
                  <a:pt x="426839" y="1923602"/>
                </a:cubicBezTo>
                <a:cubicBezTo>
                  <a:pt x="431255" y="1928216"/>
                  <a:pt x="436761" y="1930522"/>
                  <a:pt x="443359" y="1930522"/>
                </a:cubicBezTo>
                <a:cubicBezTo>
                  <a:pt x="448271" y="1930522"/>
                  <a:pt x="452463" y="1929233"/>
                  <a:pt x="455935" y="1926653"/>
                </a:cubicBezTo>
                <a:cubicBezTo>
                  <a:pt x="459408" y="1924073"/>
                  <a:pt x="462161" y="1919956"/>
                  <a:pt x="464195" y="1914300"/>
                </a:cubicBezTo>
                <a:lnTo>
                  <a:pt x="478036" y="1916012"/>
                </a:lnTo>
                <a:cubicBezTo>
                  <a:pt x="475853" y="1924098"/>
                  <a:pt x="471810" y="1930374"/>
                  <a:pt x="465907" y="1934839"/>
                </a:cubicBezTo>
                <a:cubicBezTo>
                  <a:pt x="460003" y="1939303"/>
                  <a:pt x="452463" y="1941536"/>
                  <a:pt x="443285" y="1941536"/>
                </a:cubicBezTo>
                <a:cubicBezTo>
                  <a:pt x="431726" y="1941536"/>
                  <a:pt x="422561" y="1937976"/>
                  <a:pt x="415789" y="1930857"/>
                </a:cubicBezTo>
                <a:cubicBezTo>
                  <a:pt x="409017" y="1923738"/>
                  <a:pt x="405631" y="1913754"/>
                  <a:pt x="405631" y="1900906"/>
                </a:cubicBezTo>
                <a:cubicBezTo>
                  <a:pt x="405631" y="1887610"/>
                  <a:pt x="409054" y="1877292"/>
                  <a:pt x="415900" y="1869949"/>
                </a:cubicBezTo>
                <a:cubicBezTo>
                  <a:pt x="422747" y="1862607"/>
                  <a:pt x="431627" y="1858936"/>
                  <a:pt x="442541" y="1858936"/>
                </a:cubicBezTo>
                <a:close/>
                <a:moveTo>
                  <a:pt x="289620" y="1858936"/>
                </a:moveTo>
                <a:cubicBezTo>
                  <a:pt x="298202" y="1858936"/>
                  <a:pt x="305222" y="1861107"/>
                  <a:pt x="310679" y="1865447"/>
                </a:cubicBezTo>
                <a:cubicBezTo>
                  <a:pt x="316136" y="1869788"/>
                  <a:pt x="319633" y="1875952"/>
                  <a:pt x="321171" y="1883939"/>
                </a:cubicBezTo>
                <a:lnTo>
                  <a:pt x="308149" y="1885949"/>
                </a:lnTo>
                <a:cubicBezTo>
                  <a:pt x="306909" y="1880640"/>
                  <a:pt x="304713" y="1876647"/>
                  <a:pt x="301563" y="1873968"/>
                </a:cubicBezTo>
                <a:cubicBezTo>
                  <a:pt x="298413" y="1871289"/>
                  <a:pt x="294606" y="1869949"/>
                  <a:pt x="290141" y="1869949"/>
                </a:cubicBezTo>
                <a:cubicBezTo>
                  <a:pt x="283394" y="1869949"/>
                  <a:pt x="277912" y="1872368"/>
                  <a:pt x="273695" y="1877205"/>
                </a:cubicBezTo>
                <a:cubicBezTo>
                  <a:pt x="269478" y="1882042"/>
                  <a:pt x="267370" y="1889694"/>
                  <a:pt x="267370" y="1900162"/>
                </a:cubicBezTo>
                <a:cubicBezTo>
                  <a:pt x="267370" y="1910778"/>
                  <a:pt x="269404" y="1918492"/>
                  <a:pt x="273472" y="1923304"/>
                </a:cubicBezTo>
                <a:cubicBezTo>
                  <a:pt x="277540" y="1928116"/>
                  <a:pt x="282848" y="1930522"/>
                  <a:pt x="289397" y="1930522"/>
                </a:cubicBezTo>
                <a:cubicBezTo>
                  <a:pt x="294655" y="1930522"/>
                  <a:pt x="299046" y="1928910"/>
                  <a:pt x="302568" y="1925686"/>
                </a:cubicBezTo>
                <a:cubicBezTo>
                  <a:pt x="306090" y="1922461"/>
                  <a:pt x="308323" y="1917500"/>
                  <a:pt x="309265" y="1910803"/>
                </a:cubicBezTo>
                <a:lnTo>
                  <a:pt x="322436" y="1912515"/>
                </a:lnTo>
                <a:cubicBezTo>
                  <a:pt x="320998" y="1921593"/>
                  <a:pt x="317314" y="1928699"/>
                  <a:pt x="311386" y="1933834"/>
                </a:cubicBezTo>
                <a:cubicBezTo>
                  <a:pt x="305458" y="1938968"/>
                  <a:pt x="298177" y="1941536"/>
                  <a:pt x="289545" y="1941536"/>
                </a:cubicBezTo>
                <a:cubicBezTo>
                  <a:pt x="278731" y="1941536"/>
                  <a:pt x="270037" y="1938001"/>
                  <a:pt x="263463" y="1930932"/>
                </a:cubicBezTo>
                <a:cubicBezTo>
                  <a:pt x="256890" y="1923862"/>
                  <a:pt x="253603" y="1913730"/>
                  <a:pt x="253603" y="1900534"/>
                </a:cubicBezTo>
                <a:cubicBezTo>
                  <a:pt x="253603" y="1892001"/>
                  <a:pt x="255017" y="1884535"/>
                  <a:pt x="257845" y="1878135"/>
                </a:cubicBezTo>
                <a:cubicBezTo>
                  <a:pt x="260673" y="1871735"/>
                  <a:pt x="264976" y="1866936"/>
                  <a:pt x="270756" y="1863736"/>
                </a:cubicBezTo>
                <a:cubicBezTo>
                  <a:pt x="276535" y="1860536"/>
                  <a:pt x="282823" y="1858936"/>
                  <a:pt x="289620" y="1858936"/>
                </a:cubicBezTo>
                <a:close/>
                <a:moveTo>
                  <a:pt x="1854994" y="1843532"/>
                </a:moveTo>
                <a:lnTo>
                  <a:pt x="1854994" y="1882525"/>
                </a:lnTo>
                <a:lnTo>
                  <a:pt x="1883197" y="1882525"/>
                </a:lnTo>
                <a:cubicBezTo>
                  <a:pt x="1892524" y="1882525"/>
                  <a:pt x="1899146" y="1880789"/>
                  <a:pt x="1903065" y="1877316"/>
                </a:cubicBezTo>
                <a:cubicBezTo>
                  <a:pt x="1906984" y="1873844"/>
                  <a:pt x="1908944" y="1868957"/>
                  <a:pt x="1908944" y="1862657"/>
                </a:cubicBezTo>
                <a:cubicBezTo>
                  <a:pt x="1908944" y="1858093"/>
                  <a:pt x="1907791" y="1854186"/>
                  <a:pt x="1905484" y="1850937"/>
                </a:cubicBezTo>
                <a:cubicBezTo>
                  <a:pt x="1903177" y="1847687"/>
                  <a:pt x="1900138" y="1845542"/>
                  <a:pt x="1896368" y="1844500"/>
                </a:cubicBezTo>
                <a:cubicBezTo>
                  <a:pt x="1893937" y="1843855"/>
                  <a:pt x="1889448" y="1843532"/>
                  <a:pt x="1882899" y="1843532"/>
                </a:cubicBezTo>
                <a:close/>
                <a:moveTo>
                  <a:pt x="2293367" y="1842714"/>
                </a:moveTo>
                <a:lnTo>
                  <a:pt x="2293367" y="1878805"/>
                </a:lnTo>
                <a:lnTo>
                  <a:pt x="2324398" y="1878805"/>
                </a:lnTo>
                <a:cubicBezTo>
                  <a:pt x="2330996" y="1878805"/>
                  <a:pt x="2336155" y="1878122"/>
                  <a:pt x="2339876" y="1876758"/>
                </a:cubicBezTo>
                <a:cubicBezTo>
                  <a:pt x="2343596" y="1875394"/>
                  <a:pt x="2346424" y="1873211"/>
                  <a:pt x="2348359" y="1870210"/>
                </a:cubicBezTo>
                <a:cubicBezTo>
                  <a:pt x="2350294" y="1867208"/>
                  <a:pt x="2351261" y="1863947"/>
                  <a:pt x="2351261" y="1860424"/>
                </a:cubicBezTo>
                <a:cubicBezTo>
                  <a:pt x="2351261" y="1855265"/>
                  <a:pt x="2349388" y="1851023"/>
                  <a:pt x="2345643" y="1847700"/>
                </a:cubicBezTo>
                <a:cubicBezTo>
                  <a:pt x="2341897" y="1844376"/>
                  <a:pt x="2335982" y="1842714"/>
                  <a:pt x="2327895" y="1842714"/>
                </a:cubicBezTo>
                <a:close/>
                <a:moveTo>
                  <a:pt x="1959992" y="1842714"/>
                </a:moveTo>
                <a:lnTo>
                  <a:pt x="1959992" y="1878805"/>
                </a:lnTo>
                <a:lnTo>
                  <a:pt x="1991023" y="1878805"/>
                </a:lnTo>
                <a:cubicBezTo>
                  <a:pt x="1997621" y="1878805"/>
                  <a:pt x="2002780" y="1878122"/>
                  <a:pt x="2006501" y="1876758"/>
                </a:cubicBezTo>
                <a:cubicBezTo>
                  <a:pt x="2010222" y="1875394"/>
                  <a:pt x="2013049" y="1873211"/>
                  <a:pt x="2014984" y="1870210"/>
                </a:cubicBezTo>
                <a:cubicBezTo>
                  <a:pt x="2016919" y="1867208"/>
                  <a:pt x="2017886" y="1863947"/>
                  <a:pt x="2017886" y="1860424"/>
                </a:cubicBezTo>
                <a:cubicBezTo>
                  <a:pt x="2017886" y="1855265"/>
                  <a:pt x="2016014" y="1851023"/>
                  <a:pt x="2012268" y="1847700"/>
                </a:cubicBezTo>
                <a:cubicBezTo>
                  <a:pt x="2008522" y="1844376"/>
                  <a:pt x="2002606" y="1842714"/>
                  <a:pt x="1994520" y="1842714"/>
                </a:cubicBezTo>
                <a:close/>
                <a:moveTo>
                  <a:pt x="2420838" y="1842119"/>
                </a:moveTo>
                <a:cubicBezTo>
                  <a:pt x="2419449" y="1849114"/>
                  <a:pt x="2417490" y="1856059"/>
                  <a:pt x="2414960" y="1862955"/>
                </a:cubicBezTo>
                <a:lnTo>
                  <a:pt x="2402979" y="1894953"/>
                </a:lnTo>
                <a:lnTo>
                  <a:pt x="2439963" y="1894953"/>
                </a:lnTo>
                <a:lnTo>
                  <a:pt x="2428578" y="1864740"/>
                </a:lnTo>
                <a:cubicBezTo>
                  <a:pt x="2425105" y="1855563"/>
                  <a:pt x="2422525" y="1848022"/>
                  <a:pt x="2420838" y="1842119"/>
                </a:cubicBezTo>
                <a:close/>
                <a:moveTo>
                  <a:pt x="2098030" y="1841151"/>
                </a:moveTo>
                <a:cubicBezTo>
                  <a:pt x="2087810" y="1841151"/>
                  <a:pt x="2079017" y="1844661"/>
                  <a:pt x="2071650" y="1851681"/>
                </a:cubicBezTo>
                <a:cubicBezTo>
                  <a:pt x="2064283" y="1858700"/>
                  <a:pt x="2060600" y="1870421"/>
                  <a:pt x="2060600" y="1886841"/>
                </a:cubicBezTo>
                <a:cubicBezTo>
                  <a:pt x="2060600" y="1899988"/>
                  <a:pt x="2064134" y="1910344"/>
                  <a:pt x="2071204" y="1917909"/>
                </a:cubicBezTo>
                <a:cubicBezTo>
                  <a:pt x="2078273" y="1925475"/>
                  <a:pt x="2087141" y="1929257"/>
                  <a:pt x="2097807" y="1929257"/>
                </a:cubicBezTo>
                <a:cubicBezTo>
                  <a:pt x="2108671" y="1929257"/>
                  <a:pt x="2117614" y="1925437"/>
                  <a:pt x="2124633" y="1917798"/>
                </a:cubicBezTo>
                <a:cubicBezTo>
                  <a:pt x="2131653" y="1910158"/>
                  <a:pt x="2135163" y="1899318"/>
                  <a:pt x="2135163" y="1885279"/>
                </a:cubicBezTo>
                <a:cubicBezTo>
                  <a:pt x="2135163" y="1876399"/>
                  <a:pt x="2133662" y="1868647"/>
                  <a:pt x="2130661" y="1862024"/>
                </a:cubicBezTo>
                <a:cubicBezTo>
                  <a:pt x="2127659" y="1855402"/>
                  <a:pt x="2123269" y="1850267"/>
                  <a:pt x="2117490" y="1846621"/>
                </a:cubicBezTo>
                <a:cubicBezTo>
                  <a:pt x="2111710" y="1842974"/>
                  <a:pt x="2105224" y="1841151"/>
                  <a:pt x="2098030" y="1841151"/>
                </a:cubicBezTo>
                <a:close/>
                <a:moveTo>
                  <a:pt x="1330747" y="1833114"/>
                </a:moveTo>
                <a:lnTo>
                  <a:pt x="1330747" y="1860722"/>
                </a:lnTo>
                <a:lnTo>
                  <a:pt x="1344216" y="1860722"/>
                </a:lnTo>
                <a:lnTo>
                  <a:pt x="1344216" y="1871140"/>
                </a:lnTo>
                <a:lnTo>
                  <a:pt x="1330747" y="1871140"/>
                </a:lnTo>
                <a:lnTo>
                  <a:pt x="1330747" y="1917351"/>
                </a:lnTo>
                <a:cubicBezTo>
                  <a:pt x="1330747" y="1921171"/>
                  <a:pt x="1330983" y="1923627"/>
                  <a:pt x="1331454" y="1924718"/>
                </a:cubicBezTo>
                <a:cubicBezTo>
                  <a:pt x="1331925" y="1925810"/>
                  <a:pt x="1332694" y="1926678"/>
                  <a:pt x="1333761" y="1927323"/>
                </a:cubicBezTo>
                <a:cubicBezTo>
                  <a:pt x="1334827" y="1927968"/>
                  <a:pt x="1336353" y="1928290"/>
                  <a:pt x="1338337" y="1928290"/>
                </a:cubicBezTo>
                <a:cubicBezTo>
                  <a:pt x="1339825" y="1928290"/>
                  <a:pt x="1341785" y="1928116"/>
                  <a:pt x="1344216" y="1927769"/>
                </a:cubicBezTo>
                <a:lnTo>
                  <a:pt x="1346151" y="1939601"/>
                </a:lnTo>
                <a:cubicBezTo>
                  <a:pt x="1342380" y="1940395"/>
                  <a:pt x="1339007" y="1940792"/>
                  <a:pt x="1336030" y="1940792"/>
                </a:cubicBezTo>
                <a:cubicBezTo>
                  <a:pt x="1331169" y="1940792"/>
                  <a:pt x="1327398" y="1940023"/>
                  <a:pt x="1324719" y="1938485"/>
                </a:cubicBezTo>
                <a:cubicBezTo>
                  <a:pt x="1322040" y="1936947"/>
                  <a:pt x="1320155" y="1934925"/>
                  <a:pt x="1319064" y="1932420"/>
                </a:cubicBezTo>
                <a:cubicBezTo>
                  <a:pt x="1317972" y="1929915"/>
                  <a:pt x="1317427" y="1924644"/>
                  <a:pt x="1317427" y="1916607"/>
                </a:cubicBezTo>
                <a:lnTo>
                  <a:pt x="1317427" y="1871140"/>
                </a:lnTo>
                <a:lnTo>
                  <a:pt x="1307604" y="1871140"/>
                </a:lnTo>
                <a:lnTo>
                  <a:pt x="1307604" y="1860722"/>
                </a:lnTo>
                <a:lnTo>
                  <a:pt x="1317427" y="1860722"/>
                </a:lnTo>
                <a:lnTo>
                  <a:pt x="1317427" y="1841151"/>
                </a:lnTo>
                <a:close/>
                <a:moveTo>
                  <a:pt x="2487811" y="1830659"/>
                </a:moveTo>
                <a:lnTo>
                  <a:pt x="2509540" y="1830659"/>
                </a:lnTo>
                <a:lnTo>
                  <a:pt x="2535362" y="1907901"/>
                </a:lnTo>
                <a:cubicBezTo>
                  <a:pt x="2537743" y="1915094"/>
                  <a:pt x="2539479" y="1920477"/>
                  <a:pt x="2540570" y="1924048"/>
                </a:cubicBezTo>
                <a:cubicBezTo>
                  <a:pt x="2541810" y="1920080"/>
                  <a:pt x="2543745" y="1914251"/>
                  <a:pt x="2546375" y="1906561"/>
                </a:cubicBezTo>
                <a:lnTo>
                  <a:pt x="2572494" y="1830659"/>
                </a:lnTo>
                <a:lnTo>
                  <a:pt x="2591916" y="1830659"/>
                </a:lnTo>
                <a:lnTo>
                  <a:pt x="2591916" y="1939750"/>
                </a:lnTo>
                <a:lnTo>
                  <a:pt x="2578001" y="1939750"/>
                </a:lnTo>
                <a:lnTo>
                  <a:pt x="2578001" y="1848444"/>
                </a:lnTo>
                <a:lnTo>
                  <a:pt x="2546300" y="1939750"/>
                </a:lnTo>
                <a:lnTo>
                  <a:pt x="2533278" y="1939750"/>
                </a:lnTo>
                <a:lnTo>
                  <a:pt x="2501726" y="1846881"/>
                </a:lnTo>
                <a:lnTo>
                  <a:pt x="2501726" y="1939750"/>
                </a:lnTo>
                <a:lnTo>
                  <a:pt x="2487811" y="1939750"/>
                </a:lnTo>
                <a:close/>
                <a:moveTo>
                  <a:pt x="2278931" y="1830659"/>
                </a:moveTo>
                <a:lnTo>
                  <a:pt x="2327300" y="1830659"/>
                </a:lnTo>
                <a:cubicBezTo>
                  <a:pt x="2337023" y="1830659"/>
                  <a:pt x="2344415" y="1831639"/>
                  <a:pt x="2349475" y="1833598"/>
                </a:cubicBezTo>
                <a:cubicBezTo>
                  <a:pt x="2354536" y="1835558"/>
                  <a:pt x="2358578" y="1839018"/>
                  <a:pt x="2361605" y="1843979"/>
                </a:cubicBezTo>
                <a:cubicBezTo>
                  <a:pt x="2364631" y="1848940"/>
                  <a:pt x="2366144" y="1854422"/>
                  <a:pt x="2366144" y="1860424"/>
                </a:cubicBezTo>
                <a:cubicBezTo>
                  <a:pt x="2366144" y="1868164"/>
                  <a:pt x="2363639" y="1874687"/>
                  <a:pt x="2358628" y="1879995"/>
                </a:cubicBezTo>
                <a:cubicBezTo>
                  <a:pt x="2353618" y="1885303"/>
                  <a:pt x="2345878" y="1888677"/>
                  <a:pt x="2335411" y="1890116"/>
                </a:cubicBezTo>
                <a:cubicBezTo>
                  <a:pt x="2339231" y="1891951"/>
                  <a:pt x="2342133" y="1893762"/>
                  <a:pt x="2344118" y="1895548"/>
                </a:cubicBezTo>
                <a:cubicBezTo>
                  <a:pt x="2348334" y="1899417"/>
                  <a:pt x="2352328" y="1904254"/>
                  <a:pt x="2356098" y="1910059"/>
                </a:cubicBezTo>
                <a:lnTo>
                  <a:pt x="2372842" y="1936259"/>
                </a:lnTo>
                <a:lnTo>
                  <a:pt x="2413397" y="1830659"/>
                </a:lnTo>
                <a:lnTo>
                  <a:pt x="2428950" y="1830659"/>
                </a:lnTo>
                <a:lnTo>
                  <a:pt x="2473598" y="1939750"/>
                </a:lnTo>
                <a:lnTo>
                  <a:pt x="2457152" y="1939750"/>
                </a:lnTo>
                <a:lnTo>
                  <a:pt x="2444428" y="1906710"/>
                </a:lnTo>
                <a:lnTo>
                  <a:pt x="2398812" y="1906710"/>
                </a:lnTo>
                <a:lnTo>
                  <a:pt x="2386831" y="1939750"/>
                </a:lnTo>
                <a:lnTo>
                  <a:pt x="2375074" y="1939750"/>
                </a:lnTo>
                <a:lnTo>
                  <a:pt x="2371502" y="1939750"/>
                </a:lnTo>
                <a:lnTo>
                  <a:pt x="2356917" y="1939750"/>
                </a:lnTo>
                <a:lnTo>
                  <a:pt x="2342480" y="1917054"/>
                </a:lnTo>
                <a:cubicBezTo>
                  <a:pt x="2338264" y="1910505"/>
                  <a:pt x="2334791" y="1905495"/>
                  <a:pt x="2332062" y="1902022"/>
                </a:cubicBezTo>
                <a:cubicBezTo>
                  <a:pt x="2329334" y="1898549"/>
                  <a:pt x="2326890" y="1896118"/>
                  <a:pt x="2324732" y="1894729"/>
                </a:cubicBezTo>
                <a:cubicBezTo>
                  <a:pt x="2322574" y="1893340"/>
                  <a:pt x="2320379" y="1892373"/>
                  <a:pt x="2318147" y="1891827"/>
                </a:cubicBezTo>
                <a:cubicBezTo>
                  <a:pt x="2316510" y="1891480"/>
                  <a:pt x="2313831" y="1891306"/>
                  <a:pt x="2310110" y="1891306"/>
                </a:cubicBezTo>
                <a:lnTo>
                  <a:pt x="2293367" y="1891306"/>
                </a:lnTo>
                <a:lnTo>
                  <a:pt x="2293367" y="1939750"/>
                </a:lnTo>
                <a:lnTo>
                  <a:pt x="2278931" y="1939750"/>
                </a:lnTo>
                <a:close/>
                <a:moveTo>
                  <a:pt x="1945556" y="1830659"/>
                </a:moveTo>
                <a:lnTo>
                  <a:pt x="1993925" y="1830659"/>
                </a:lnTo>
                <a:cubicBezTo>
                  <a:pt x="2003648" y="1830659"/>
                  <a:pt x="2011040" y="1831639"/>
                  <a:pt x="2016100" y="1833598"/>
                </a:cubicBezTo>
                <a:cubicBezTo>
                  <a:pt x="2021160" y="1835558"/>
                  <a:pt x="2025204" y="1839018"/>
                  <a:pt x="2028230" y="1843979"/>
                </a:cubicBezTo>
                <a:cubicBezTo>
                  <a:pt x="2031256" y="1848940"/>
                  <a:pt x="2032769" y="1854422"/>
                  <a:pt x="2032769" y="1860424"/>
                </a:cubicBezTo>
                <a:cubicBezTo>
                  <a:pt x="2032769" y="1868164"/>
                  <a:pt x="2030264" y="1874687"/>
                  <a:pt x="2025253" y="1879995"/>
                </a:cubicBezTo>
                <a:cubicBezTo>
                  <a:pt x="2020242" y="1885303"/>
                  <a:pt x="2012504" y="1888677"/>
                  <a:pt x="2002036" y="1890116"/>
                </a:cubicBezTo>
                <a:cubicBezTo>
                  <a:pt x="2005856" y="1891951"/>
                  <a:pt x="2008758" y="1893762"/>
                  <a:pt x="2010742" y="1895548"/>
                </a:cubicBezTo>
                <a:cubicBezTo>
                  <a:pt x="2014959" y="1899417"/>
                  <a:pt x="2018953" y="1904254"/>
                  <a:pt x="2022723" y="1910059"/>
                </a:cubicBezTo>
                <a:lnTo>
                  <a:pt x="2041699" y="1939750"/>
                </a:lnTo>
                <a:lnTo>
                  <a:pt x="2023542" y="1939750"/>
                </a:lnTo>
                <a:lnTo>
                  <a:pt x="2009105" y="1917054"/>
                </a:lnTo>
                <a:cubicBezTo>
                  <a:pt x="2004889" y="1910505"/>
                  <a:pt x="2001416" y="1905495"/>
                  <a:pt x="1998687" y="1902022"/>
                </a:cubicBezTo>
                <a:cubicBezTo>
                  <a:pt x="1995959" y="1898549"/>
                  <a:pt x="1993516" y="1896118"/>
                  <a:pt x="1991358" y="1894729"/>
                </a:cubicBezTo>
                <a:cubicBezTo>
                  <a:pt x="1989200" y="1893340"/>
                  <a:pt x="1987004" y="1892373"/>
                  <a:pt x="1984772" y="1891827"/>
                </a:cubicBezTo>
                <a:cubicBezTo>
                  <a:pt x="1983135" y="1891480"/>
                  <a:pt x="1980456" y="1891306"/>
                  <a:pt x="1976735" y="1891306"/>
                </a:cubicBezTo>
                <a:lnTo>
                  <a:pt x="1959992" y="1891306"/>
                </a:lnTo>
                <a:lnTo>
                  <a:pt x="1959992" y="1939750"/>
                </a:lnTo>
                <a:lnTo>
                  <a:pt x="1945556" y="1939750"/>
                </a:lnTo>
                <a:close/>
                <a:moveTo>
                  <a:pt x="1840558" y="1830659"/>
                </a:moveTo>
                <a:lnTo>
                  <a:pt x="1881709" y="1830659"/>
                </a:lnTo>
                <a:cubicBezTo>
                  <a:pt x="1888952" y="1830659"/>
                  <a:pt x="1894483" y="1831006"/>
                  <a:pt x="1898303" y="1831701"/>
                </a:cubicBezTo>
                <a:cubicBezTo>
                  <a:pt x="1903661" y="1832594"/>
                  <a:pt x="1908150" y="1834293"/>
                  <a:pt x="1911772" y="1836798"/>
                </a:cubicBezTo>
                <a:cubicBezTo>
                  <a:pt x="1915393" y="1839303"/>
                  <a:pt x="1918308" y="1842813"/>
                  <a:pt x="1920515" y="1847328"/>
                </a:cubicBezTo>
                <a:cubicBezTo>
                  <a:pt x="1922723" y="1851842"/>
                  <a:pt x="1923827" y="1856803"/>
                  <a:pt x="1923827" y="1862210"/>
                </a:cubicBezTo>
                <a:cubicBezTo>
                  <a:pt x="1923827" y="1871487"/>
                  <a:pt x="1920875" y="1879338"/>
                  <a:pt x="1914972" y="1885762"/>
                </a:cubicBezTo>
                <a:cubicBezTo>
                  <a:pt x="1909068" y="1892187"/>
                  <a:pt x="1898402" y="1895399"/>
                  <a:pt x="1882974" y="1895399"/>
                </a:cubicBezTo>
                <a:lnTo>
                  <a:pt x="1854994" y="1895399"/>
                </a:lnTo>
                <a:lnTo>
                  <a:pt x="1854994" y="1939750"/>
                </a:lnTo>
                <a:lnTo>
                  <a:pt x="1840558" y="1939750"/>
                </a:lnTo>
                <a:close/>
                <a:moveTo>
                  <a:pt x="572096" y="1830659"/>
                </a:moveTo>
                <a:lnTo>
                  <a:pt x="585490" y="1830659"/>
                </a:lnTo>
                <a:lnTo>
                  <a:pt x="585490" y="1892869"/>
                </a:lnTo>
                <a:lnTo>
                  <a:pt x="617191" y="1860722"/>
                </a:lnTo>
                <a:lnTo>
                  <a:pt x="634529" y="1860722"/>
                </a:lnTo>
                <a:lnTo>
                  <a:pt x="604317" y="1890041"/>
                </a:lnTo>
                <a:lnTo>
                  <a:pt x="637580" y="1939750"/>
                </a:lnTo>
                <a:lnTo>
                  <a:pt x="621060" y="1939750"/>
                </a:lnTo>
                <a:lnTo>
                  <a:pt x="594941" y="1899343"/>
                </a:lnTo>
                <a:lnTo>
                  <a:pt x="585490" y="1908422"/>
                </a:lnTo>
                <a:lnTo>
                  <a:pt x="585490" y="1939750"/>
                </a:lnTo>
                <a:lnTo>
                  <a:pt x="572096" y="1939750"/>
                </a:lnTo>
                <a:close/>
                <a:moveTo>
                  <a:pt x="333896" y="1830659"/>
                </a:moveTo>
                <a:lnTo>
                  <a:pt x="347291" y="1830659"/>
                </a:lnTo>
                <a:lnTo>
                  <a:pt x="347291" y="1869801"/>
                </a:lnTo>
                <a:cubicBezTo>
                  <a:pt x="353541" y="1862558"/>
                  <a:pt x="361429" y="1858936"/>
                  <a:pt x="370954" y="1858936"/>
                </a:cubicBezTo>
                <a:cubicBezTo>
                  <a:pt x="376808" y="1858936"/>
                  <a:pt x="381893" y="1860090"/>
                  <a:pt x="386209" y="1862396"/>
                </a:cubicBezTo>
                <a:cubicBezTo>
                  <a:pt x="390525" y="1864703"/>
                  <a:pt x="393613" y="1867891"/>
                  <a:pt x="395474" y="1871959"/>
                </a:cubicBezTo>
                <a:cubicBezTo>
                  <a:pt x="397334" y="1876027"/>
                  <a:pt x="398264" y="1881930"/>
                  <a:pt x="398264" y="1889669"/>
                </a:cubicBezTo>
                <a:lnTo>
                  <a:pt x="398264" y="1939750"/>
                </a:lnTo>
                <a:lnTo>
                  <a:pt x="384870" y="1939750"/>
                </a:lnTo>
                <a:lnTo>
                  <a:pt x="384870" y="1889669"/>
                </a:lnTo>
                <a:cubicBezTo>
                  <a:pt x="384870" y="1882972"/>
                  <a:pt x="383419" y="1878098"/>
                  <a:pt x="380517" y="1875047"/>
                </a:cubicBezTo>
                <a:cubicBezTo>
                  <a:pt x="377614" y="1871996"/>
                  <a:pt x="373509" y="1870470"/>
                  <a:pt x="368201" y="1870470"/>
                </a:cubicBezTo>
                <a:cubicBezTo>
                  <a:pt x="364232" y="1870470"/>
                  <a:pt x="360499" y="1871500"/>
                  <a:pt x="357002" y="1873559"/>
                </a:cubicBezTo>
                <a:cubicBezTo>
                  <a:pt x="353504" y="1875618"/>
                  <a:pt x="351011" y="1878408"/>
                  <a:pt x="349523" y="1881930"/>
                </a:cubicBezTo>
                <a:cubicBezTo>
                  <a:pt x="348035" y="1885453"/>
                  <a:pt x="347291" y="1890314"/>
                  <a:pt x="347291" y="1896515"/>
                </a:cubicBezTo>
                <a:lnTo>
                  <a:pt x="347291" y="1939750"/>
                </a:lnTo>
                <a:lnTo>
                  <a:pt x="333896" y="1939750"/>
                </a:lnTo>
                <a:close/>
                <a:moveTo>
                  <a:pt x="2609552" y="1828798"/>
                </a:moveTo>
                <a:lnTo>
                  <a:pt x="2619152" y="1828798"/>
                </a:lnTo>
                <a:cubicBezTo>
                  <a:pt x="2628478" y="1841251"/>
                  <a:pt x="2635374" y="1853752"/>
                  <a:pt x="2639839" y="1866303"/>
                </a:cubicBezTo>
                <a:cubicBezTo>
                  <a:pt x="2643659" y="1877118"/>
                  <a:pt x="2645569" y="1888429"/>
                  <a:pt x="2645569" y="1900236"/>
                </a:cubicBezTo>
                <a:cubicBezTo>
                  <a:pt x="2645569" y="1913631"/>
                  <a:pt x="2643002" y="1926579"/>
                  <a:pt x="2637867" y="1939080"/>
                </a:cubicBezTo>
                <a:cubicBezTo>
                  <a:pt x="2632732" y="1951582"/>
                  <a:pt x="2626494" y="1962496"/>
                  <a:pt x="2619152" y="1971822"/>
                </a:cubicBezTo>
                <a:lnTo>
                  <a:pt x="2609552" y="1971822"/>
                </a:lnTo>
                <a:cubicBezTo>
                  <a:pt x="2624386" y="1948010"/>
                  <a:pt x="2631802" y="1924172"/>
                  <a:pt x="2631802" y="1900310"/>
                </a:cubicBezTo>
                <a:cubicBezTo>
                  <a:pt x="2631802" y="1890984"/>
                  <a:pt x="2630736" y="1881732"/>
                  <a:pt x="2628602" y="1872554"/>
                </a:cubicBezTo>
                <a:cubicBezTo>
                  <a:pt x="2626916" y="1865113"/>
                  <a:pt x="2624559" y="1857969"/>
                  <a:pt x="2621533" y="1851123"/>
                </a:cubicBezTo>
                <a:cubicBezTo>
                  <a:pt x="2619598" y="1846658"/>
                  <a:pt x="2615605" y="1839216"/>
                  <a:pt x="2609552" y="1828798"/>
                </a:cubicBezTo>
                <a:close/>
                <a:moveTo>
                  <a:pt x="2215381" y="1828798"/>
                </a:moveTo>
                <a:cubicBezTo>
                  <a:pt x="2223269" y="1828798"/>
                  <a:pt x="2230400" y="1830076"/>
                  <a:pt x="2236775" y="1832631"/>
                </a:cubicBezTo>
                <a:cubicBezTo>
                  <a:pt x="2243150" y="1835186"/>
                  <a:pt x="2248148" y="1838745"/>
                  <a:pt x="2251770" y="1843309"/>
                </a:cubicBezTo>
                <a:cubicBezTo>
                  <a:pt x="2255391" y="1847873"/>
                  <a:pt x="2258144" y="1853826"/>
                  <a:pt x="2260030" y="1861169"/>
                </a:cubicBezTo>
                <a:lnTo>
                  <a:pt x="2247007" y="1864740"/>
                </a:lnTo>
                <a:cubicBezTo>
                  <a:pt x="2245370" y="1859184"/>
                  <a:pt x="2243336" y="1854819"/>
                  <a:pt x="2240905" y="1851644"/>
                </a:cubicBezTo>
                <a:cubicBezTo>
                  <a:pt x="2238474" y="1848469"/>
                  <a:pt x="2235002" y="1845926"/>
                  <a:pt x="2230487" y="1844016"/>
                </a:cubicBezTo>
                <a:cubicBezTo>
                  <a:pt x="2225973" y="1842106"/>
                  <a:pt x="2220962" y="1841151"/>
                  <a:pt x="2215456" y="1841151"/>
                </a:cubicBezTo>
                <a:cubicBezTo>
                  <a:pt x="2208858" y="1841151"/>
                  <a:pt x="2203152" y="1842156"/>
                  <a:pt x="2198340" y="1844165"/>
                </a:cubicBezTo>
                <a:cubicBezTo>
                  <a:pt x="2193528" y="1846174"/>
                  <a:pt x="2189646" y="1848816"/>
                  <a:pt x="2186694" y="1852090"/>
                </a:cubicBezTo>
                <a:cubicBezTo>
                  <a:pt x="2183743" y="1855365"/>
                  <a:pt x="2181448" y="1858961"/>
                  <a:pt x="2179811" y="1862880"/>
                </a:cubicBezTo>
                <a:cubicBezTo>
                  <a:pt x="2177033" y="1869627"/>
                  <a:pt x="2175644" y="1876944"/>
                  <a:pt x="2175644" y="1884832"/>
                </a:cubicBezTo>
                <a:cubicBezTo>
                  <a:pt x="2175644" y="1894556"/>
                  <a:pt x="2177318" y="1902692"/>
                  <a:pt x="2180667" y="1909240"/>
                </a:cubicBezTo>
                <a:cubicBezTo>
                  <a:pt x="2184016" y="1915789"/>
                  <a:pt x="2188890" y="1920650"/>
                  <a:pt x="2195289" y="1923825"/>
                </a:cubicBezTo>
                <a:cubicBezTo>
                  <a:pt x="2201689" y="1927000"/>
                  <a:pt x="2208486" y="1928588"/>
                  <a:pt x="2215679" y="1928588"/>
                </a:cubicBezTo>
                <a:cubicBezTo>
                  <a:pt x="2221930" y="1928588"/>
                  <a:pt x="2228032" y="1927385"/>
                  <a:pt x="2233985" y="1924979"/>
                </a:cubicBezTo>
                <a:cubicBezTo>
                  <a:pt x="2239938" y="1922573"/>
                  <a:pt x="2244452" y="1920005"/>
                  <a:pt x="2247528" y="1917277"/>
                </a:cubicBezTo>
                <a:lnTo>
                  <a:pt x="2247528" y="1896962"/>
                </a:lnTo>
                <a:lnTo>
                  <a:pt x="2215456" y="1896962"/>
                </a:lnTo>
                <a:lnTo>
                  <a:pt x="2215456" y="1884163"/>
                </a:lnTo>
                <a:lnTo>
                  <a:pt x="2261667" y="1884088"/>
                </a:lnTo>
                <a:lnTo>
                  <a:pt x="2261667" y="1924569"/>
                </a:lnTo>
                <a:cubicBezTo>
                  <a:pt x="2254572" y="1930225"/>
                  <a:pt x="2247255" y="1934479"/>
                  <a:pt x="2239714" y="1937331"/>
                </a:cubicBezTo>
                <a:cubicBezTo>
                  <a:pt x="2232174" y="1940184"/>
                  <a:pt x="2224435" y="1941610"/>
                  <a:pt x="2216497" y="1941610"/>
                </a:cubicBezTo>
                <a:cubicBezTo>
                  <a:pt x="2205782" y="1941610"/>
                  <a:pt x="2196046" y="1939316"/>
                  <a:pt x="2187290" y="1934727"/>
                </a:cubicBezTo>
                <a:cubicBezTo>
                  <a:pt x="2178534" y="1930138"/>
                  <a:pt x="2171923" y="1923503"/>
                  <a:pt x="2167458" y="1914821"/>
                </a:cubicBezTo>
                <a:cubicBezTo>
                  <a:pt x="2162994" y="1906139"/>
                  <a:pt x="2160761" y="1896441"/>
                  <a:pt x="2160761" y="1885725"/>
                </a:cubicBezTo>
                <a:cubicBezTo>
                  <a:pt x="2160761" y="1875109"/>
                  <a:pt x="2162981" y="1865200"/>
                  <a:pt x="2167421" y="1855997"/>
                </a:cubicBezTo>
                <a:cubicBezTo>
                  <a:pt x="2171861" y="1846795"/>
                  <a:pt x="2178248" y="1839961"/>
                  <a:pt x="2186583" y="1835496"/>
                </a:cubicBezTo>
                <a:cubicBezTo>
                  <a:pt x="2194917" y="1831031"/>
                  <a:pt x="2204517" y="1828798"/>
                  <a:pt x="2215381" y="1828798"/>
                </a:cubicBezTo>
                <a:close/>
                <a:moveTo>
                  <a:pt x="1773659" y="1828798"/>
                </a:moveTo>
                <a:lnTo>
                  <a:pt x="1784822" y="1828798"/>
                </a:lnTo>
                <a:lnTo>
                  <a:pt x="1778348" y="1860722"/>
                </a:lnTo>
                <a:lnTo>
                  <a:pt x="1801788" y="1860722"/>
                </a:lnTo>
                <a:lnTo>
                  <a:pt x="1808262" y="1828798"/>
                </a:lnTo>
                <a:lnTo>
                  <a:pt x="1819498" y="1828798"/>
                </a:lnTo>
                <a:lnTo>
                  <a:pt x="1813024" y="1860722"/>
                </a:lnTo>
                <a:lnTo>
                  <a:pt x="1825898" y="1860722"/>
                </a:lnTo>
                <a:lnTo>
                  <a:pt x="1825898" y="1871810"/>
                </a:lnTo>
                <a:lnTo>
                  <a:pt x="1810792" y="1871810"/>
                </a:lnTo>
                <a:lnTo>
                  <a:pt x="1805211" y="1898822"/>
                </a:lnTo>
                <a:lnTo>
                  <a:pt x="1825898" y="1898822"/>
                </a:lnTo>
                <a:lnTo>
                  <a:pt x="1825898" y="1909910"/>
                </a:lnTo>
                <a:lnTo>
                  <a:pt x="1802979" y="1909910"/>
                </a:lnTo>
                <a:lnTo>
                  <a:pt x="1796505" y="1941610"/>
                </a:lnTo>
                <a:lnTo>
                  <a:pt x="1785342" y="1941610"/>
                </a:lnTo>
                <a:lnTo>
                  <a:pt x="1791742" y="1909910"/>
                </a:lnTo>
                <a:lnTo>
                  <a:pt x="1768376" y="1909910"/>
                </a:lnTo>
                <a:lnTo>
                  <a:pt x="1761902" y="1941610"/>
                </a:lnTo>
                <a:lnTo>
                  <a:pt x="1750740" y="1941610"/>
                </a:lnTo>
                <a:lnTo>
                  <a:pt x="1757214" y="1909910"/>
                </a:lnTo>
                <a:lnTo>
                  <a:pt x="1744638" y="1909910"/>
                </a:lnTo>
                <a:lnTo>
                  <a:pt x="1744638" y="1898822"/>
                </a:lnTo>
                <a:lnTo>
                  <a:pt x="1759446" y="1898822"/>
                </a:lnTo>
                <a:lnTo>
                  <a:pt x="1764953" y="1871810"/>
                </a:lnTo>
                <a:lnTo>
                  <a:pt x="1744638" y="1871810"/>
                </a:lnTo>
                <a:lnTo>
                  <a:pt x="1744638" y="1860722"/>
                </a:lnTo>
                <a:lnTo>
                  <a:pt x="1767185" y="1860722"/>
                </a:lnTo>
                <a:close/>
                <a:moveTo>
                  <a:pt x="1597745" y="1828798"/>
                </a:moveTo>
                <a:lnTo>
                  <a:pt x="1607344" y="1828798"/>
                </a:lnTo>
                <a:cubicBezTo>
                  <a:pt x="1601341" y="1839117"/>
                  <a:pt x="1597373" y="1846484"/>
                  <a:pt x="1595438" y="1850899"/>
                </a:cubicBezTo>
                <a:cubicBezTo>
                  <a:pt x="1592412" y="1857746"/>
                  <a:pt x="1590030" y="1864889"/>
                  <a:pt x="1588294" y="1872331"/>
                </a:cubicBezTo>
                <a:cubicBezTo>
                  <a:pt x="1586161" y="1881608"/>
                  <a:pt x="1585094" y="1890934"/>
                  <a:pt x="1585094" y="1900310"/>
                </a:cubicBezTo>
                <a:cubicBezTo>
                  <a:pt x="1585094" y="1924172"/>
                  <a:pt x="1592511" y="1948010"/>
                  <a:pt x="1607344" y="1971822"/>
                </a:cubicBezTo>
                <a:lnTo>
                  <a:pt x="1597745" y="1971822"/>
                </a:lnTo>
                <a:cubicBezTo>
                  <a:pt x="1590353" y="1962496"/>
                  <a:pt x="1584102" y="1951582"/>
                  <a:pt x="1578992" y="1939080"/>
                </a:cubicBezTo>
                <a:cubicBezTo>
                  <a:pt x="1573883" y="1926579"/>
                  <a:pt x="1571328" y="1913631"/>
                  <a:pt x="1571328" y="1900236"/>
                </a:cubicBezTo>
                <a:cubicBezTo>
                  <a:pt x="1571328" y="1888429"/>
                  <a:pt x="1573238" y="1877118"/>
                  <a:pt x="1577057" y="1866303"/>
                </a:cubicBezTo>
                <a:cubicBezTo>
                  <a:pt x="1581522" y="1853752"/>
                  <a:pt x="1588418" y="1841251"/>
                  <a:pt x="1597745" y="1828798"/>
                </a:cubicBezTo>
                <a:close/>
                <a:moveTo>
                  <a:pt x="241176" y="1828798"/>
                </a:moveTo>
                <a:lnTo>
                  <a:pt x="251892" y="1828798"/>
                </a:lnTo>
                <a:lnTo>
                  <a:pt x="220340" y="1941610"/>
                </a:lnTo>
                <a:lnTo>
                  <a:pt x="209550" y="1941610"/>
                </a:lnTo>
                <a:close/>
                <a:moveTo>
                  <a:pt x="203076" y="1828798"/>
                </a:moveTo>
                <a:lnTo>
                  <a:pt x="213792" y="1828798"/>
                </a:lnTo>
                <a:lnTo>
                  <a:pt x="182240" y="1941610"/>
                </a:lnTo>
                <a:lnTo>
                  <a:pt x="171450" y="1941610"/>
                </a:lnTo>
                <a:close/>
                <a:moveTo>
                  <a:pt x="2097956" y="1828724"/>
                </a:moveTo>
                <a:cubicBezTo>
                  <a:pt x="2108026" y="1828724"/>
                  <a:pt x="2117105" y="1831130"/>
                  <a:pt x="2125191" y="1835942"/>
                </a:cubicBezTo>
                <a:cubicBezTo>
                  <a:pt x="2133278" y="1840754"/>
                  <a:pt x="2139442" y="1847464"/>
                  <a:pt x="2143683" y="1856071"/>
                </a:cubicBezTo>
                <a:cubicBezTo>
                  <a:pt x="2147925" y="1864678"/>
                  <a:pt x="2150046" y="1874439"/>
                  <a:pt x="2150046" y="1885353"/>
                </a:cubicBezTo>
                <a:cubicBezTo>
                  <a:pt x="2150046" y="1896416"/>
                  <a:pt x="2147813" y="1906313"/>
                  <a:pt x="2143348" y="1915044"/>
                </a:cubicBezTo>
                <a:cubicBezTo>
                  <a:pt x="2138884" y="1923776"/>
                  <a:pt x="2132558" y="1930386"/>
                  <a:pt x="2124373" y="1934876"/>
                </a:cubicBezTo>
                <a:cubicBezTo>
                  <a:pt x="2116187" y="1939365"/>
                  <a:pt x="2107357" y="1941610"/>
                  <a:pt x="2097881" y="1941610"/>
                </a:cubicBezTo>
                <a:cubicBezTo>
                  <a:pt x="2087612" y="1941610"/>
                  <a:pt x="2078434" y="1939130"/>
                  <a:pt x="2070348" y="1934169"/>
                </a:cubicBezTo>
                <a:cubicBezTo>
                  <a:pt x="2062262" y="1929208"/>
                  <a:pt x="2056135" y="1922436"/>
                  <a:pt x="2051968" y="1913854"/>
                </a:cubicBezTo>
                <a:cubicBezTo>
                  <a:pt x="2047801" y="1905271"/>
                  <a:pt x="2045717" y="1896193"/>
                  <a:pt x="2045717" y="1886618"/>
                </a:cubicBezTo>
                <a:cubicBezTo>
                  <a:pt x="2045717" y="1868511"/>
                  <a:pt x="2050579" y="1854335"/>
                  <a:pt x="2060302" y="1844091"/>
                </a:cubicBezTo>
                <a:cubicBezTo>
                  <a:pt x="2070026" y="1833846"/>
                  <a:pt x="2082577" y="1828724"/>
                  <a:pt x="2097956" y="1828724"/>
                </a:cubicBezTo>
                <a:close/>
                <a:moveTo>
                  <a:pt x="1197843" y="1769863"/>
                </a:moveTo>
                <a:lnTo>
                  <a:pt x="1286619" y="1769863"/>
                </a:lnTo>
                <a:lnTo>
                  <a:pt x="1286619" y="1779536"/>
                </a:lnTo>
                <a:lnTo>
                  <a:pt x="1197843" y="1779536"/>
                </a:lnTo>
                <a:close/>
                <a:moveTo>
                  <a:pt x="3480644" y="1733995"/>
                </a:moveTo>
                <a:lnTo>
                  <a:pt x="3495898" y="1733995"/>
                </a:lnTo>
                <a:lnTo>
                  <a:pt x="3495898" y="1749250"/>
                </a:lnTo>
                <a:cubicBezTo>
                  <a:pt x="3495898" y="1754856"/>
                  <a:pt x="3494906" y="1759383"/>
                  <a:pt x="3492922" y="1762830"/>
                </a:cubicBezTo>
                <a:cubicBezTo>
                  <a:pt x="3490937" y="1766278"/>
                  <a:pt x="3487787" y="1768945"/>
                  <a:pt x="3483471" y="1770830"/>
                </a:cubicBezTo>
                <a:lnTo>
                  <a:pt x="3479750" y="1765100"/>
                </a:lnTo>
                <a:cubicBezTo>
                  <a:pt x="3482578" y="1763860"/>
                  <a:pt x="3484662" y="1762037"/>
                  <a:pt x="3486001" y="1759631"/>
                </a:cubicBezTo>
                <a:cubicBezTo>
                  <a:pt x="3487341" y="1757225"/>
                  <a:pt x="3488085" y="1753764"/>
                  <a:pt x="3488234" y="1749250"/>
                </a:cubicBezTo>
                <a:lnTo>
                  <a:pt x="3480644" y="1749250"/>
                </a:lnTo>
                <a:close/>
                <a:moveTo>
                  <a:pt x="2842468" y="1733995"/>
                </a:moveTo>
                <a:lnTo>
                  <a:pt x="2857723" y="1733995"/>
                </a:lnTo>
                <a:lnTo>
                  <a:pt x="2857723" y="1749250"/>
                </a:lnTo>
                <a:cubicBezTo>
                  <a:pt x="2857723" y="1754856"/>
                  <a:pt x="2856731" y="1759383"/>
                  <a:pt x="2854747" y="1762830"/>
                </a:cubicBezTo>
                <a:cubicBezTo>
                  <a:pt x="2852762" y="1766278"/>
                  <a:pt x="2849612" y="1768945"/>
                  <a:pt x="2845296" y="1770830"/>
                </a:cubicBezTo>
                <a:lnTo>
                  <a:pt x="2841576" y="1765100"/>
                </a:lnTo>
                <a:cubicBezTo>
                  <a:pt x="2844403" y="1763860"/>
                  <a:pt x="2846487" y="1762037"/>
                  <a:pt x="2847826" y="1759631"/>
                </a:cubicBezTo>
                <a:cubicBezTo>
                  <a:pt x="2849166" y="1757225"/>
                  <a:pt x="2849910" y="1753764"/>
                  <a:pt x="2850059" y="1749250"/>
                </a:cubicBezTo>
                <a:lnTo>
                  <a:pt x="2842468" y="1749250"/>
                </a:lnTo>
                <a:close/>
                <a:moveTo>
                  <a:pt x="1671117" y="1733995"/>
                </a:moveTo>
                <a:lnTo>
                  <a:pt x="1686372" y="1733995"/>
                </a:lnTo>
                <a:lnTo>
                  <a:pt x="1686372" y="1749250"/>
                </a:lnTo>
                <a:lnTo>
                  <a:pt x="1671117" y="1749250"/>
                </a:lnTo>
                <a:close/>
                <a:moveTo>
                  <a:pt x="1422574" y="1709587"/>
                </a:moveTo>
                <a:cubicBezTo>
                  <a:pt x="1417712" y="1711572"/>
                  <a:pt x="1410420" y="1713258"/>
                  <a:pt x="1400696" y="1714647"/>
                </a:cubicBezTo>
                <a:cubicBezTo>
                  <a:pt x="1395190" y="1715441"/>
                  <a:pt x="1391295" y="1716334"/>
                  <a:pt x="1389013" y="1717326"/>
                </a:cubicBezTo>
                <a:cubicBezTo>
                  <a:pt x="1386731" y="1718318"/>
                  <a:pt x="1384970" y="1719769"/>
                  <a:pt x="1383730" y="1721679"/>
                </a:cubicBezTo>
                <a:cubicBezTo>
                  <a:pt x="1382489" y="1723589"/>
                  <a:pt x="1381869" y="1725710"/>
                  <a:pt x="1381869" y="1728042"/>
                </a:cubicBezTo>
                <a:cubicBezTo>
                  <a:pt x="1381869" y="1731614"/>
                  <a:pt x="1383221" y="1734590"/>
                  <a:pt x="1385925" y="1736972"/>
                </a:cubicBezTo>
                <a:cubicBezTo>
                  <a:pt x="1388629" y="1739353"/>
                  <a:pt x="1392585" y="1740543"/>
                  <a:pt x="1397794" y="1740543"/>
                </a:cubicBezTo>
                <a:cubicBezTo>
                  <a:pt x="1402953" y="1740543"/>
                  <a:pt x="1407542" y="1739415"/>
                  <a:pt x="1411561" y="1737158"/>
                </a:cubicBezTo>
                <a:cubicBezTo>
                  <a:pt x="1415579" y="1734900"/>
                  <a:pt x="1418531" y="1731812"/>
                  <a:pt x="1420416" y="1727893"/>
                </a:cubicBezTo>
                <a:cubicBezTo>
                  <a:pt x="1421854" y="1724867"/>
                  <a:pt x="1422574" y="1720402"/>
                  <a:pt x="1422574" y="1714498"/>
                </a:cubicBezTo>
                <a:close/>
                <a:moveTo>
                  <a:pt x="1051099" y="1709587"/>
                </a:moveTo>
                <a:cubicBezTo>
                  <a:pt x="1046237" y="1711572"/>
                  <a:pt x="1038945" y="1713258"/>
                  <a:pt x="1029221" y="1714647"/>
                </a:cubicBezTo>
                <a:cubicBezTo>
                  <a:pt x="1023714" y="1715441"/>
                  <a:pt x="1019820" y="1716334"/>
                  <a:pt x="1017538" y="1717326"/>
                </a:cubicBezTo>
                <a:cubicBezTo>
                  <a:pt x="1015256" y="1718318"/>
                  <a:pt x="1013495" y="1719769"/>
                  <a:pt x="1012255" y="1721679"/>
                </a:cubicBezTo>
                <a:cubicBezTo>
                  <a:pt x="1011014" y="1723589"/>
                  <a:pt x="1010394" y="1725710"/>
                  <a:pt x="1010394" y="1728042"/>
                </a:cubicBezTo>
                <a:cubicBezTo>
                  <a:pt x="1010394" y="1731614"/>
                  <a:pt x="1011746" y="1734590"/>
                  <a:pt x="1014450" y="1736972"/>
                </a:cubicBezTo>
                <a:cubicBezTo>
                  <a:pt x="1017154" y="1739353"/>
                  <a:pt x="1021110" y="1740543"/>
                  <a:pt x="1026319" y="1740543"/>
                </a:cubicBezTo>
                <a:cubicBezTo>
                  <a:pt x="1031478" y="1740543"/>
                  <a:pt x="1036067" y="1739415"/>
                  <a:pt x="1040086" y="1737158"/>
                </a:cubicBezTo>
                <a:cubicBezTo>
                  <a:pt x="1044104" y="1734900"/>
                  <a:pt x="1047056" y="1731812"/>
                  <a:pt x="1048941" y="1727893"/>
                </a:cubicBezTo>
                <a:cubicBezTo>
                  <a:pt x="1050380" y="1724867"/>
                  <a:pt x="1051099" y="1720402"/>
                  <a:pt x="1051099" y="1714498"/>
                </a:cubicBezTo>
                <a:close/>
                <a:moveTo>
                  <a:pt x="3032968" y="1679524"/>
                </a:moveTo>
                <a:cubicBezTo>
                  <a:pt x="3026271" y="1679524"/>
                  <a:pt x="3020715" y="1682029"/>
                  <a:pt x="3016300" y="1687040"/>
                </a:cubicBezTo>
                <a:cubicBezTo>
                  <a:pt x="3011884" y="1692050"/>
                  <a:pt x="3009677" y="1699616"/>
                  <a:pt x="3009677" y="1709736"/>
                </a:cubicBezTo>
                <a:cubicBezTo>
                  <a:pt x="3009677" y="1719856"/>
                  <a:pt x="3011884" y="1727434"/>
                  <a:pt x="3016300" y="1732469"/>
                </a:cubicBezTo>
                <a:cubicBezTo>
                  <a:pt x="3020715" y="1737505"/>
                  <a:pt x="3026271" y="1740022"/>
                  <a:pt x="3032968" y="1740022"/>
                </a:cubicBezTo>
                <a:cubicBezTo>
                  <a:pt x="3039616" y="1740022"/>
                  <a:pt x="3045147" y="1737492"/>
                  <a:pt x="3049563" y="1732432"/>
                </a:cubicBezTo>
                <a:cubicBezTo>
                  <a:pt x="3053978" y="1727372"/>
                  <a:pt x="3056186" y="1719658"/>
                  <a:pt x="3056186" y="1709289"/>
                </a:cubicBezTo>
                <a:cubicBezTo>
                  <a:pt x="3056186" y="1699516"/>
                  <a:pt x="3053966" y="1692112"/>
                  <a:pt x="3049526" y="1687077"/>
                </a:cubicBezTo>
                <a:cubicBezTo>
                  <a:pt x="3045086" y="1682041"/>
                  <a:pt x="3039566" y="1679524"/>
                  <a:pt x="3032968" y="1679524"/>
                </a:cubicBezTo>
                <a:close/>
                <a:moveTo>
                  <a:pt x="2118568" y="1679524"/>
                </a:moveTo>
                <a:cubicBezTo>
                  <a:pt x="2111871" y="1679524"/>
                  <a:pt x="2106315" y="1682029"/>
                  <a:pt x="2101900" y="1687040"/>
                </a:cubicBezTo>
                <a:cubicBezTo>
                  <a:pt x="2097484" y="1692050"/>
                  <a:pt x="2095277" y="1699616"/>
                  <a:pt x="2095277" y="1709736"/>
                </a:cubicBezTo>
                <a:cubicBezTo>
                  <a:pt x="2095277" y="1719856"/>
                  <a:pt x="2097484" y="1727434"/>
                  <a:pt x="2101900" y="1732469"/>
                </a:cubicBezTo>
                <a:cubicBezTo>
                  <a:pt x="2106315" y="1737505"/>
                  <a:pt x="2111871" y="1740022"/>
                  <a:pt x="2118568" y="1740022"/>
                </a:cubicBezTo>
                <a:cubicBezTo>
                  <a:pt x="2125216" y="1740022"/>
                  <a:pt x="2130748" y="1737492"/>
                  <a:pt x="2135163" y="1732432"/>
                </a:cubicBezTo>
                <a:cubicBezTo>
                  <a:pt x="2139578" y="1727372"/>
                  <a:pt x="2141786" y="1719658"/>
                  <a:pt x="2141786" y="1709289"/>
                </a:cubicBezTo>
                <a:cubicBezTo>
                  <a:pt x="2141786" y="1699516"/>
                  <a:pt x="2139566" y="1692112"/>
                  <a:pt x="2135126" y="1687077"/>
                </a:cubicBezTo>
                <a:cubicBezTo>
                  <a:pt x="2130686" y="1682041"/>
                  <a:pt x="2125166" y="1679524"/>
                  <a:pt x="2118568" y="1679524"/>
                </a:cubicBezTo>
                <a:close/>
                <a:moveTo>
                  <a:pt x="2030611" y="1679524"/>
                </a:moveTo>
                <a:cubicBezTo>
                  <a:pt x="2024658" y="1679524"/>
                  <a:pt x="2019684" y="1681955"/>
                  <a:pt x="2015691" y="1686816"/>
                </a:cubicBezTo>
                <a:cubicBezTo>
                  <a:pt x="2011698" y="1691678"/>
                  <a:pt x="2009701" y="1699343"/>
                  <a:pt x="2009701" y="1709811"/>
                </a:cubicBezTo>
                <a:cubicBezTo>
                  <a:pt x="2009701" y="1719931"/>
                  <a:pt x="2011834" y="1727496"/>
                  <a:pt x="2016100" y="1732507"/>
                </a:cubicBezTo>
                <a:cubicBezTo>
                  <a:pt x="2020367" y="1737517"/>
                  <a:pt x="2025402" y="1740022"/>
                  <a:pt x="2031206" y="1740022"/>
                </a:cubicBezTo>
                <a:cubicBezTo>
                  <a:pt x="2037060" y="1740022"/>
                  <a:pt x="2042034" y="1737629"/>
                  <a:pt x="2046126" y="1732842"/>
                </a:cubicBezTo>
                <a:cubicBezTo>
                  <a:pt x="2050219" y="1728054"/>
                  <a:pt x="2052266" y="1720749"/>
                  <a:pt x="2052266" y="1710927"/>
                </a:cubicBezTo>
                <a:cubicBezTo>
                  <a:pt x="2052266" y="1700112"/>
                  <a:pt x="2050182" y="1692174"/>
                  <a:pt x="2046015" y="1687114"/>
                </a:cubicBezTo>
                <a:cubicBezTo>
                  <a:pt x="2041848" y="1682054"/>
                  <a:pt x="2036713" y="1679524"/>
                  <a:pt x="2030611" y="1679524"/>
                </a:cubicBezTo>
                <a:close/>
                <a:moveTo>
                  <a:pt x="897359" y="1679524"/>
                </a:moveTo>
                <a:cubicBezTo>
                  <a:pt x="891406" y="1679524"/>
                  <a:pt x="886346" y="1681942"/>
                  <a:pt x="882179" y="1686779"/>
                </a:cubicBezTo>
                <a:cubicBezTo>
                  <a:pt x="878012" y="1691616"/>
                  <a:pt x="875928" y="1698797"/>
                  <a:pt x="875928" y="1708322"/>
                </a:cubicBezTo>
                <a:cubicBezTo>
                  <a:pt x="875928" y="1718690"/>
                  <a:pt x="877987" y="1726256"/>
                  <a:pt x="882105" y="1731018"/>
                </a:cubicBezTo>
                <a:cubicBezTo>
                  <a:pt x="886222" y="1735781"/>
                  <a:pt x="891381" y="1738162"/>
                  <a:pt x="897583" y="1738162"/>
                </a:cubicBezTo>
                <a:cubicBezTo>
                  <a:pt x="903734" y="1738162"/>
                  <a:pt x="908894" y="1735793"/>
                  <a:pt x="913061" y="1731056"/>
                </a:cubicBezTo>
                <a:cubicBezTo>
                  <a:pt x="917228" y="1726318"/>
                  <a:pt x="919312" y="1718889"/>
                  <a:pt x="919312" y="1708769"/>
                </a:cubicBezTo>
                <a:cubicBezTo>
                  <a:pt x="919312" y="1699095"/>
                  <a:pt x="917166" y="1691802"/>
                  <a:pt x="912875" y="1686891"/>
                </a:cubicBezTo>
                <a:cubicBezTo>
                  <a:pt x="908584" y="1681980"/>
                  <a:pt x="903412" y="1679524"/>
                  <a:pt x="897359" y="1679524"/>
                </a:cubicBezTo>
                <a:close/>
                <a:moveTo>
                  <a:pt x="813644" y="1679524"/>
                </a:moveTo>
                <a:cubicBezTo>
                  <a:pt x="806946" y="1679524"/>
                  <a:pt x="801390" y="1682029"/>
                  <a:pt x="796975" y="1687040"/>
                </a:cubicBezTo>
                <a:cubicBezTo>
                  <a:pt x="792560" y="1692050"/>
                  <a:pt x="790352" y="1699616"/>
                  <a:pt x="790352" y="1709736"/>
                </a:cubicBezTo>
                <a:cubicBezTo>
                  <a:pt x="790352" y="1719856"/>
                  <a:pt x="792560" y="1727434"/>
                  <a:pt x="796975" y="1732469"/>
                </a:cubicBezTo>
                <a:cubicBezTo>
                  <a:pt x="801390" y="1737505"/>
                  <a:pt x="806946" y="1740022"/>
                  <a:pt x="813644" y="1740022"/>
                </a:cubicBezTo>
                <a:cubicBezTo>
                  <a:pt x="820291" y="1740022"/>
                  <a:pt x="825823" y="1737492"/>
                  <a:pt x="830238" y="1732432"/>
                </a:cubicBezTo>
                <a:cubicBezTo>
                  <a:pt x="834653" y="1727372"/>
                  <a:pt x="836861" y="1719658"/>
                  <a:pt x="836861" y="1709289"/>
                </a:cubicBezTo>
                <a:cubicBezTo>
                  <a:pt x="836861" y="1699516"/>
                  <a:pt x="834641" y="1692112"/>
                  <a:pt x="830201" y="1687077"/>
                </a:cubicBezTo>
                <a:cubicBezTo>
                  <a:pt x="825761" y="1682041"/>
                  <a:pt x="820242" y="1679524"/>
                  <a:pt x="813644" y="1679524"/>
                </a:cubicBezTo>
                <a:close/>
                <a:moveTo>
                  <a:pt x="289769" y="1679524"/>
                </a:moveTo>
                <a:cubicBezTo>
                  <a:pt x="283071" y="1679524"/>
                  <a:pt x="277515" y="1682029"/>
                  <a:pt x="273100" y="1687040"/>
                </a:cubicBezTo>
                <a:cubicBezTo>
                  <a:pt x="268685" y="1692050"/>
                  <a:pt x="266477" y="1699616"/>
                  <a:pt x="266477" y="1709736"/>
                </a:cubicBezTo>
                <a:cubicBezTo>
                  <a:pt x="266477" y="1719856"/>
                  <a:pt x="268685" y="1727434"/>
                  <a:pt x="273100" y="1732469"/>
                </a:cubicBezTo>
                <a:cubicBezTo>
                  <a:pt x="277515" y="1737505"/>
                  <a:pt x="283071" y="1740022"/>
                  <a:pt x="289769" y="1740022"/>
                </a:cubicBezTo>
                <a:cubicBezTo>
                  <a:pt x="296416" y="1740022"/>
                  <a:pt x="301948" y="1737492"/>
                  <a:pt x="306363" y="1732432"/>
                </a:cubicBezTo>
                <a:cubicBezTo>
                  <a:pt x="310778" y="1727372"/>
                  <a:pt x="312986" y="1719658"/>
                  <a:pt x="312986" y="1709289"/>
                </a:cubicBezTo>
                <a:cubicBezTo>
                  <a:pt x="312986" y="1699516"/>
                  <a:pt x="310766" y="1692112"/>
                  <a:pt x="306326" y="1687077"/>
                </a:cubicBezTo>
                <a:cubicBezTo>
                  <a:pt x="301886" y="1682041"/>
                  <a:pt x="296367" y="1679524"/>
                  <a:pt x="289769" y="1679524"/>
                </a:cubicBezTo>
                <a:close/>
                <a:moveTo>
                  <a:pt x="3424014" y="1679449"/>
                </a:moveTo>
                <a:cubicBezTo>
                  <a:pt x="3417863" y="1679449"/>
                  <a:pt x="3412691" y="1681508"/>
                  <a:pt x="3408499" y="1685626"/>
                </a:cubicBezTo>
                <a:cubicBezTo>
                  <a:pt x="3404307" y="1689743"/>
                  <a:pt x="3401988" y="1695250"/>
                  <a:pt x="3401541" y="1702146"/>
                </a:cubicBezTo>
                <a:lnTo>
                  <a:pt x="3445669" y="1702146"/>
                </a:lnTo>
                <a:cubicBezTo>
                  <a:pt x="3445074" y="1695498"/>
                  <a:pt x="3443387" y="1690512"/>
                  <a:pt x="3440609" y="1687189"/>
                </a:cubicBezTo>
                <a:cubicBezTo>
                  <a:pt x="3436342" y="1682029"/>
                  <a:pt x="3430811" y="1679449"/>
                  <a:pt x="3424014" y="1679449"/>
                </a:cubicBezTo>
                <a:close/>
                <a:moveTo>
                  <a:pt x="2566764" y="1679449"/>
                </a:moveTo>
                <a:cubicBezTo>
                  <a:pt x="2560613" y="1679449"/>
                  <a:pt x="2555441" y="1681508"/>
                  <a:pt x="2551249" y="1685626"/>
                </a:cubicBezTo>
                <a:cubicBezTo>
                  <a:pt x="2547057" y="1689743"/>
                  <a:pt x="2544738" y="1695250"/>
                  <a:pt x="2544291" y="1702146"/>
                </a:cubicBezTo>
                <a:lnTo>
                  <a:pt x="2588419" y="1702146"/>
                </a:lnTo>
                <a:cubicBezTo>
                  <a:pt x="2587824" y="1695498"/>
                  <a:pt x="2586137" y="1690512"/>
                  <a:pt x="2583359" y="1687189"/>
                </a:cubicBezTo>
                <a:cubicBezTo>
                  <a:pt x="2579092" y="1682029"/>
                  <a:pt x="2573561" y="1679449"/>
                  <a:pt x="2566764" y="1679449"/>
                </a:cubicBezTo>
                <a:close/>
                <a:moveTo>
                  <a:pt x="2204814" y="1679449"/>
                </a:moveTo>
                <a:cubicBezTo>
                  <a:pt x="2198663" y="1679449"/>
                  <a:pt x="2193491" y="1681508"/>
                  <a:pt x="2189299" y="1685626"/>
                </a:cubicBezTo>
                <a:cubicBezTo>
                  <a:pt x="2185107" y="1689743"/>
                  <a:pt x="2182788" y="1695250"/>
                  <a:pt x="2182341" y="1702146"/>
                </a:cubicBezTo>
                <a:lnTo>
                  <a:pt x="2226469" y="1702146"/>
                </a:lnTo>
                <a:cubicBezTo>
                  <a:pt x="2225874" y="1695498"/>
                  <a:pt x="2224187" y="1690512"/>
                  <a:pt x="2221409" y="1687189"/>
                </a:cubicBezTo>
                <a:cubicBezTo>
                  <a:pt x="2217142" y="1682029"/>
                  <a:pt x="2211611" y="1679449"/>
                  <a:pt x="2204814" y="1679449"/>
                </a:cubicBezTo>
                <a:close/>
                <a:moveTo>
                  <a:pt x="1614265" y="1679449"/>
                </a:moveTo>
                <a:cubicBezTo>
                  <a:pt x="1608113" y="1679449"/>
                  <a:pt x="1602941" y="1681508"/>
                  <a:pt x="1598749" y="1685626"/>
                </a:cubicBezTo>
                <a:cubicBezTo>
                  <a:pt x="1594557" y="1689743"/>
                  <a:pt x="1592238" y="1695250"/>
                  <a:pt x="1591791" y="1702146"/>
                </a:cubicBezTo>
                <a:lnTo>
                  <a:pt x="1635919" y="1702146"/>
                </a:lnTo>
                <a:cubicBezTo>
                  <a:pt x="1635324" y="1695498"/>
                  <a:pt x="1633637" y="1690512"/>
                  <a:pt x="1630859" y="1687189"/>
                </a:cubicBezTo>
                <a:cubicBezTo>
                  <a:pt x="1626592" y="1682029"/>
                  <a:pt x="1621061" y="1679449"/>
                  <a:pt x="1614265" y="1679449"/>
                </a:cubicBezTo>
                <a:close/>
                <a:moveTo>
                  <a:pt x="461739" y="1679449"/>
                </a:moveTo>
                <a:cubicBezTo>
                  <a:pt x="455588" y="1679449"/>
                  <a:pt x="450416" y="1681508"/>
                  <a:pt x="446224" y="1685626"/>
                </a:cubicBezTo>
                <a:cubicBezTo>
                  <a:pt x="442032" y="1689743"/>
                  <a:pt x="439713" y="1695250"/>
                  <a:pt x="439266" y="1702146"/>
                </a:cubicBezTo>
                <a:lnTo>
                  <a:pt x="483394" y="1702146"/>
                </a:lnTo>
                <a:cubicBezTo>
                  <a:pt x="482799" y="1695498"/>
                  <a:pt x="481112" y="1690512"/>
                  <a:pt x="478334" y="1687189"/>
                </a:cubicBezTo>
                <a:cubicBezTo>
                  <a:pt x="474067" y="1682029"/>
                  <a:pt x="468536" y="1679449"/>
                  <a:pt x="461739" y="1679449"/>
                </a:cubicBezTo>
                <a:close/>
                <a:moveTo>
                  <a:pt x="682080" y="1678929"/>
                </a:moveTo>
                <a:cubicBezTo>
                  <a:pt x="676374" y="1678929"/>
                  <a:pt x="671327" y="1681595"/>
                  <a:pt x="666936" y="1686928"/>
                </a:cubicBezTo>
                <a:cubicBezTo>
                  <a:pt x="662546" y="1692261"/>
                  <a:pt x="660351" y="1700012"/>
                  <a:pt x="660351" y="1710182"/>
                </a:cubicBezTo>
                <a:cubicBezTo>
                  <a:pt x="660351" y="1720352"/>
                  <a:pt x="662409" y="1727868"/>
                  <a:pt x="666527" y="1732730"/>
                </a:cubicBezTo>
                <a:cubicBezTo>
                  <a:pt x="670645" y="1737592"/>
                  <a:pt x="675630" y="1740022"/>
                  <a:pt x="681484" y="1740022"/>
                </a:cubicBezTo>
                <a:cubicBezTo>
                  <a:pt x="687437" y="1740022"/>
                  <a:pt x="692535" y="1737505"/>
                  <a:pt x="696776" y="1732469"/>
                </a:cubicBezTo>
                <a:cubicBezTo>
                  <a:pt x="701018" y="1727434"/>
                  <a:pt x="703139" y="1719633"/>
                  <a:pt x="703139" y="1709066"/>
                </a:cubicBezTo>
                <a:cubicBezTo>
                  <a:pt x="703139" y="1698995"/>
                  <a:pt x="701068" y="1691455"/>
                  <a:pt x="696925" y="1686445"/>
                </a:cubicBezTo>
                <a:cubicBezTo>
                  <a:pt x="692783" y="1681434"/>
                  <a:pt x="687834" y="1678929"/>
                  <a:pt x="682080" y="1678929"/>
                </a:cubicBezTo>
                <a:close/>
                <a:moveTo>
                  <a:pt x="377280" y="1678929"/>
                </a:moveTo>
                <a:cubicBezTo>
                  <a:pt x="371574" y="1678929"/>
                  <a:pt x="366527" y="1681595"/>
                  <a:pt x="362136" y="1686928"/>
                </a:cubicBezTo>
                <a:cubicBezTo>
                  <a:pt x="357746" y="1692261"/>
                  <a:pt x="355551" y="1700012"/>
                  <a:pt x="355551" y="1710182"/>
                </a:cubicBezTo>
                <a:cubicBezTo>
                  <a:pt x="355551" y="1720352"/>
                  <a:pt x="357609" y="1727868"/>
                  <a:pt x="361727" y="1732730"/>
                </a:cubicBezTo>
                <a:cubicBezTo>
                  <a:pt x="365845" y="1737592"/>
                  <a:pt x="370830" y="1740022"/>
                  <a:pt x="376684" y="1740022"/>
                </a:cubicBezTo>
                <a:cubicBezTo>
                  <a:pt x="382637" y="1740022"/>
                  <a:pt x="387735" y="1737505"/>
                  <a:pt x="391976" y="1732469"/>
                </a:cubicBezTo>
                <a:cubicBezTo>
                  <a:pt x="396218" y="1727434"/>
                  <a:pt x="398339" y="1719633"/>
                  <a:pt x="398339" y="1709066"/>
                </a:cubicBezTo>
                <a:cubicBezTo>
                  <a:pt x="398339" y="1698995"/>
                  <a:pt x="396268" y="1691455"/>
                  <a:pt x="392125" y="1686445"/>
                </a:cubicBezTo>
                <a:cubicBezTo>
                  <a:pt x="387983" y="1681434"/>
                  <a:pt x="383034" y="1678929"/>
                  <a:pt x="377280" y="1678929"/>
                </a:cubicBezTo>
                <a:close/>
                <a:moveTo>
                  <a:pt x="3480644" y="1670222"/>
                </a:moveTo>
                <a:lnTo>
                  <a:pt x="3495898" y="1670222"/>
                </a:lnTo>
                <a:lnTo>
                  <a:pt x="3495898" y="1685477"/>
                </a:lnTo>
                <a:lnTo>
                  <a:pt x="3480644" y="1685477"/>
                </a:lnTo>
                <a:close/>
                <a:moveTo>
                  <a:pt x="3314923" y="1670222"/>
                </a:moveTo>
                <a:lnTo>
                  <a:pt x="3328318" y="1670222"/>
                </a:lnTo>
                <a:lnTo>
                  <a:pt x="3328318" y="1714052"/>
                </a:lnTo>
                <a:cubicBezTo>
                  <a:pt x="3328318" y="1721047"/>
                  <a:pt x="3328590" y="1725760"/>
                  <a:pt x="3329136" y="1728191"/>
                </a:cubicBezTo>
                <a:cubicBezTo>
                  <a:pt x="3329980" y="1731713"/>
                  <a:pt x="3331766" y="1734479"/>
                  <a:pt x="3334494" y="1736488"/>
                </a:cubicBezTo>
                <a:cubicBezTo>
                  <a:pt x="3337222" y="1738497"/>
                  <a:pt x="3340596" y="1739502"/>
                  <a:pt x="3344614" y="1739502"/>
                </a:cubicBezTo>
                <a:cubicBezTo>
                  <a:pt x="3348633" y="1739502"/>
                  <a:pt x="3352403" y="1738472"/>
                  <a:pt x="3355926" y="1736413"/>
                </a:cubicBezTo>
                <a:cubicBezTo>
                  <a:pt x="3359448" y="1734355"/>
                  <a:pt x="3361940" y="1731552"/>
                  <a:pt x="3363404" y="1728005"/>
                </a:cubicBezTo>
                <a:cubicBezTo>
                  <a:pt x="3364867" y="1724457"/>
                  <a:pt x="3365599" y="1719311"/>
                  <a:pt x="3365599" y="1712564"/>
                </a:cubicBezTo>
                <a:lnTo>
                  <a:pt x="3365599" y="1670222"/>
                </a:lnTo>
                <a:lnTo>
                  <a:pt x="3378994" y="1670222"/>
                </a:lnTo>
                <a:lnTo>
                  <a:pt x="3378994" y="1749250"/>
                </a:lnTo>
                <a:lnTo>
                  <a:pt x="3367013" y="1749250"/>
                </a:lnTo>
                <a:lnTo>
                  <a:pt x="3367013" y="1737641"/>
                </a:lnTo>
                <a:cubicBezTo>
                  <a:pt x="3360862" y="1746571"/>
                  <a:pt x="3352502" y="1751036"/>
                  <a:pt x="3341936" y="1751036"/>
                </a:cubicBezTo>
                <a:cubicBezTo>
                  <a:pt x="3337272" y="1751036"/>
                  <a:pt x="3332919" y="1750143"/>
                  <a:pt x="3328876" y="1748357"/>
                </a:cubicBezTo>
                <a:cubicBezTo>
                  <a:pt x="3324832" y="1746571"/>
                  <a:pt x="3321831" y="1744326"/>
                  <a:pt x="3319872" y="1741622"/>
                </a:cubicBezTo>
                <a:cubicBezTo>
                  <a:pt x="3317912" y="1738919"/>
                  <a:pt x="3316536" y="1735608"/>
                  <a:pt x="3315742" y="1731688"/>
                </a:cubicBezTo>
                <a:cubicBezTo>
                  <a:pt x="3315196" y="1729059"/>
                  <a:pt x="3314923" y="1724892"/>
                  <a:pt x="3314923" y="1719187"/>
                </a:cubicBezTo>
                <a:close/>
                <a:moveTo>
                  <a:pt x="3200995" y="1670222"/>
                </a:moveTo>
                <a:lnTo>
                  <a:pt x="3214390" y="1670222"/>
                </a:lnTo>
                <a:lnTo>
                  <a:pt x="3214390" y="1749250"/>
                </a:lnTo>
                <a:lnTo>
                  <a:pt x="3200995" y="1749250"/>
                </a:lnTo>
                <a:close/>
                <a:moveTo>
                  <a:pt x="2686645" y="1670222"/>
                </a:moveTo>
                <a:lnTo>
                  <a:pt x="2700040" y="1670222"/>
                </a:lnTo>
                <a:lnTo>
                  <a:pt x="2700040" y="1749250"/>
                </a:lnTo>
                <a:lnTo>
                  <a:pt x="2686645" y="1749250"/>
                </a:lnTo>
                <a:close/>
                <a:moveTo>
                  <a:pt x="2613124" y="1670222"/>
                </a:moveTo>
                <a:lnTo>
                  <a:pt x="2629868" y="1670222"/>
                </a:lnTo>
                <a:lnTo>
                  <a:pt x="2641997" y="1688751"/>
                </a:lnTo>
                <a:cubicBezTo>
                  <a:pt x="2644279" y="1692273"/>
                  <a:pt x="2646114" y="1695225"/>
                  <a:pt x="2647504" y="1697606"/>
                </a:cubicBezTo>
                <a:cubicBezTo>
                  <a:pt x="2649686" y="1694332"/>
                  <a:pt x="2651696" y="1691430"/>
                  <a:pt x="2653531" y="1688900"/>
                </a:cubicBezTo>
                <a:lnTo>
                  <a:pt x="2666851" y="1670222"/>
                </a:lnTo>
                <a:lnTo>
                  <a:pt x="2682850" y="1670222"/>
                </a:lnTo>
                <a:lnTo>
                  <a:pt x="2655540" y="1707429"/>
                </a:lnTo>
                <a:lnTo>
                  <a:pt x="2684934" y="1749250"/>
                </a:lnTo>
                <a:lnTo>
                  <a:pt x="2668488" y="1749250"/>
                </a:lnTo>
                <a:lnTo>
                  <a:pt x="2652266" y="1724694"/>
                </a:lnTo>
                <a:lnTo>
                  <a:pt x="2647950" y="1718070"/>
                </a:lnTo>
                <a:lnTo>
                  <a:pt x="2627188" y="1749250"/>
                </a:lnTo>
                <a:lnTo>
                  <a:pt x="2610966" y="1749250"/>
                </a:lnTo>
                <a:lnTo>
                  <a:pt x="2639839" y="1708173"/>
                </a:lnTo>
                <a:close/>
                <a:moveTo>
                  <a:pt x="1877021" y="1670222"/>
                </a:moveTo>
                <a:lnTo>
                  <a:pt x="1890415" y="1670222"/>
                </a:lnTo>
                <a:lnTo>
                  <a:pt x="1890415" y="1749250"/>
                </a:lnTo>
                <a:lnTo>
                  <a:pt x="1877021" y="1749250"/>
                </a:lnTo>
                <a:close/>
                <a:moveTo>
                  <a:pt x="1762721" y="1670222"/>
                </a:moveTo>
                <a:lnTo>
                  <a:pt x="1776115" y="1670222"/>
                </a:lnTo>
                <a:lnTo>
                  <a:pt x="1776115" y="1749250"/>
                </a:lnTo>
                <a:lnTo>
                  <a:pt x="1762721" y="1749250"/>
                </a:lnTo>
                <a:close/>
                <a:moveTo>
                  <a:pt x="1671117" y="1670222"/>
                </a:moveTo>
                <a:lnTo>
                  <a:pt x="1686372" y="1670222"/>
                </a:lnTo>
                <a:lnTo>
                  <a:pt x="1686372" y="1685477"/>
                </a:lnTo>
                <a:lnTo>
                  <a:pt x="1671117" y="1685477"/>
                </a:lnTo>
                <a:close/>
                <a:moveTo>
                  <a:pt x="3423866" y="1668436"/>
                </a:moveTo>
                <a:cubicBezTo>
                  <a:pt x="3434432" y="1668436"/>
                  <a:pt x="3443064" y="1672033"/>
                  <a:pt x="3449762" y="1679227"/>
                </a:cubicBezTo>
                <a:cubicBezTo>
                  <a:pt x="3456459" y="1686420"/>
                  <a:pt x="3459808" y="1696540"/>
                  <a:pt x="3459808" y="1709587"/>
                </a:cubicBezTo>
                <a:cubicBezTo>
                  <a:pt x="3459808" y="1710381"/>
                  <a:pt x="3459782" y="1711572"/>
                  <a:pt x="3459733" y="1713159"/>
                </a:cubicBezTo>
                <a:lnTo>
                  <a:pt x="3400797" y="1713159"/>
                </a:lnTo>
                <a:cubicBezTo>
                  <a:pt x="3401293" y="1721841"/>
                  <a:pt x="3403749" y="1728488"/>
                  <a:pt x="3408164" y="1733102"/>
                </a:cubicBezTo>
                <a:cubicBezTo>
                  <a:pt x="3412579" y="1737716"/>
                  <a:pt x="3418086" y="1740022"/>
                  <a:pt x="3424684" y="1740022"/>
                </a:cubicBezTo>
                <a:cubicBezTo>
                  <a:pt x="3429595" y="1740022"/>
                  <a:pt x="3433787" y="1738733"/>
                  <a:pt x="3437260" y="1736153"/>
                </a:cubicBezTo>
                <a:cubicBezTo>
                  <a:pt x="3440732" y="1733573"/>
                  <a:pt x="3443486" y="1729456"/>
                  <a:pt x="3445520" y="1723800"/>
                </a:cubicBezTo>
                <a:lnTo>
                  <a:pt x="3459361" y="1725512"/>
                </a:lnTo>
                <a:cubicBezTo>
                  <a:pt x="3457178" y="1733598"/>
                  <a:pt x="3453135" y="1739874"/>
                  <a:pt x="3447232" y="1744339"/>
                </a:cubicBezTo>
                <a:cubicBezTo>
                  <a:pt x="3441328" y="1748803"/>
                  <a:pt x="3433787" y="1751036"/>
                  <a:pt x="3424610" y="1751036"/>
                </a:cubicBezTo>
                <a:cubicBezTo>
                  <a:pt x="3413050" y="1751036"/>
                  <a:pt x="3403885" y="1747476"/>
                  <a:pt x="3397114" y="1740357"/>
                </a:cubicBezTo>
                <a:cubicBezTo>
                  <a:pt x="3390342" y="1733238"/>
                  <a:pt x="3386956" y="1723255"/>
                  <a:pt x="3386956" y="1710406"/>
                </a:cubicBezTo>
                <a:cubicBezTo>
                  <a:pt x="3386956" y="1697110"/>
                  <a:pt x="3390379" y="1686792"/>
                  <a:pt x="3397225" y="1679449"/>
                </a:cubicBezTo>
                <a:cubicBezTo>
                  <a:pt x="3404071" y="1672107"/>
                  <a:pt x="3412951" y="1668436"/>
                  <a:pt x="3423866" y="1668436"/>
                </a:cubicBezTo>
                <a:close/>
                <a:moveTo>
                  <a:pt x="3276228" y="1668436"/>
                </a:moveTo>
                <a:cubicBezTo>
                  <a:pt x="3280990" y="1668436"/>
                  <a:pt x="3285368" y="1669292"/>
                  <a:pt x="3289362" y="1671003"/>
                </a:cubicBezTo>
                <a:cubicBezTo>
                  <a:pt x="3293356" y="1672715"/>
                  <a:pt x="3296344" y="1674960"/>
                  <a:pt x="3298329" y="1677738"/>
                </a:cubicBezTo>
                <a:cubicBezTo>
                  <a:pt x="3300313" y="1680516"/>
                  <a:pt x="3301702" y="1683815"/>
                  <a:pt x="3302496" y="1687635"/>
                </a:cubicBezTo>
                <a:cubicBezTo>
                  <a:pt x="3302992" y="1690115"/>
                  <a:pt x="3303240" y="1694456"/>
                  <a:pt x="3303240" y="1700657"/>
                </a:cubicBezTo>
                <a:lnTo>
                  <a:pt x="3303240" y="1749250"/>
                </a:lnTo>
                <a:lnTo>
                  <a:pt x="3289846" y="1749250"/>
                </a:lnTo>
                <a:lnTo>
                  <a:pt x="3289846" y="1701178"/>
                </a:lnTo>
                <a:cubicBezTo>
                  <a:pt x="3289846" y="1695721"/>
                  <a:pt x="3289325" y="1691641"/>
                  <a:pt x="3288283" y="1688937"/>
                </a:cubicBezTo>
                <a:cubicBezTo>
                  <a:pt x="3287241" y="1686233"/>
                  <a:pt x="3285393" y="1684075"/>
                  <a:pt x="3282739" y="1682463"/>
                </a:cubicBezTo>
                <a:cubicBezTo>
                  <a:pt x="3280085" y="1680851"/>
                  <a:pt x="3276972" y="1680045"/>
                  <a:pt x="3273400" y="1680045"/>
                </a:cubicBezTo>
                <a:cubicBezTo>
                  <a:pt x="3267695" y="1680045"/>
                  <a:pt x="3262771" y="1681855"/>
                  <a:pt x="3258629" y="1685477"/>
                </a:cubicBezTo>
                <a:cubicBezTo>
                  <a:pt x="3254486" y="1689098"/>
                  <a:pt x="3252416" y="1695969"/>
                  <a:pt x="3252416" y="1706090"/>
                </a:cubicBezTo>
                <a:lnTo>
                  <a:pt x="3252416" y="1749250"/>
                </a:lnTo>
                <a:lnTo>
                  <a:pt x="3239021" y="1749250"/>
                </a:lnTo>
                <a:lnTo>
                  <a:pt x="3239021" y="1670222"/>
                </a:lnTo>
                <a:lnTo>
                  <a:pt x="3251076" y="1670222"/>
                </a:lnTo>
                <a:lnTo>
                  <a:pt x="3251076" y="1681459"/>
                </a:lnTo>
                <a:cubicBezTo>
                  <a:pt x="3256880" y="1672777"/>
                  <a:pt x="3265264" y="1668436"/>
                  <a:pt x="3276228" y="1668436"/>
                </a:cubicBezTo>
                <a:close/>
                <a:moveTo>
                  <a:pt x="3123828" y="1668436"/>
                </a:moveTo>
                <a:cubicBezTo>
                  <a:pt x="3128590" y="1668436"/>
                  <a:pt x="3132968" y="1669292"/>
                  <a:pt x="3136962" y="1671003"/>
                </a:cubicBezTo>
                <a:cubicBezTo>
                  <a:pt x="3140956" y="1672715"/>
                  <a:pt x="3143944" y="1674960"/>
                  <a:pt x="3145929" y="1677738"/>
                </a:cubicBezTo>
                <a:cubicBezTo>
                  <a:pt x="3147913" y="1680516"/>
                  <a:pt x="3149302" y="1683815"/>
                  <a:pt x="3150096" y="1687635"/>
                </a:cubicBezTo>
                <a:cubicBezTo>
                  <a:pt x="3150592" y="1690115"/>
                  <a:pt x="3150840" y="1694456"/>
                  <a:pt x="3150840" y="1700657"/>
                </a:cubicBezTo>
                <a:lnTo>
                  <a:pt x="3150840" y="1749250"/>
                </a:lnTo>
                <a:lnTo>
                  <a:pt x="3137446" y="1749250"/>
                </a:lnTo>
                <a:lnTo>
                  <a:pt x="3137446" y="1701178"/>
                </a:lnTo>
                <a:cubicBezTo>
                  <a:pt x="3137446" y="1695721"/>
                  <a:pt x="3136925" y="1691641"/>
                  <a:pt x="3135883" y="1688937"/>
                </a:cubicBezTo>
                <a:cubicBezTo>
                  <a:pt x="3134841" y="1686233"/>
                  <a:pt x="3132993" y="1684075"/>
                  <a:pt x="3130339" y="1682463"/>
                </a:cubicBezTo>
                <a:cubicBezTo>
                  <a:pt x="3127685" y="1680851"/>
                  <a:pt x="3124572" y="1680045"/>
                  <a:pt x="3121000" y="1680045"/>
                </a:cubicBezTo>
                <a:cubicBezTo>
                  <a:pt x="3115295" y="1680045"/>
                  <a:pt x="3110371" y="1681855"/>
                  <a:pt x="3106229" y="1685477"/>
                </a:cubicBezTo>
                <a:cubicBezTo>
                  <a:pt x="3102086" y="1689098"/>
                  <a:pt x="3100016" y="1695969"/>
                  <a:pt x="3100016" y="1706090"/>
                </a:cubicBezTo>
                <a:lnTo>
                  <a:pt x="3100016" y="1749250"/>
                </a:lnTo>
                <a:lnTo>
                  <a:pt x="3086621" y="1749250"/>
                </a:lnTo>
                <a:lnTo>
                  <a:pt x="3086621" y="1670222"/>
                </a:lnTo>
                <a:lnTo>
                  <a:pt x="3098676" y="1670222"/>
                </a:lnTo>
                <a:lnTo>
                  <a:pt x="3098676" y="1681459"/>
                </a:lnTo>
                <a:cubicBezTo>
                  <a:pt x="3104480" y="1672777"/>
                  <a:pt x="3112864" y="1668436"/>
                  <a:pt x="3123828" y="1668436"/>
                </a:cubicBezTo>
                <a:close/>
                <a:moveTo>
                  <a:pt x="3032968" y="1668436"/>
                </a:moveTo>
                <a:cubicBezTo>
                  <a:pt x="3043833" y="1668436"/>
                  <a:pt x="3052713" y="1671996"/>
                  <a:pt x="3059609" y="1679115"/>
                </a:cubicBezTo>
                <a:cubicBezTo>
                  <a:pt x="3066504" y="1686233"/>
                  <a:pt x="3069952" y="1696068"/>
                  <a:pt x="3069952" y="1708620"/>
                </a:cubicBezTo>
                <a:cubicBezTo>
                  <a:pt x="3069952" y="1718790"/>
                  <a:pt x="3068427" y="1726789"/>
                  <a:pt x="3065376" y="1732618"/>
                </a:cubicBezTo>
                <a:cubicBezTo>
                  <a:pt x="3062325" y="1738447"/>
                  <a:pt x="3057885" y="1742974"/>
                  <a:pt x="3052056" y="1746199"/>
                </a:cubicBezTo>
                <a:cubicBezTo>
                  <a:pt x="3046226" y="1749423"/>
                  <a:pt x="3039864" y="1751036"/>
                  <a:pt x="3032968" y="1751036"/>
                </a:cubicBezTo>
                <a:cubicBezTo>
                  <a:pt x="3021906" y="1751036"/>
                  <a:pt x="3012963" y="1747489"/>
                  <a:pt x="3006142" y="1740395"/>
                </a:cubicBezTo>
                <a:cubicBezTo>
                  <a:pt x="2999321" y="1733300"/>
                  <a:pt x="2995910" y="1723081"/>
                  <a:pt x="2995910" y="1709736"/>
                </a:cubicBezTo>
                <a:cubicBezTo>
                  <a:pt x="2995910" y="1695101"/>
                  <a:pt x="2999978" y="1684262"/>
                  <a:pt x="3008114" y="1677217"/>
                </a:cubicBezTo>
                <a:cubicBezTo>
                  <a:pt x="3014910" y="1671363"/>
                  <a:pt x="3023195" y="1668436"/>
                  <a:pt x="3032968" y="1668436"/>
                </a:cubicBezTo>
                <a:close/>
                <a:moveTo>
                  <a:pt x="2956620" y="1668436"/>
                </a:moveTo>
                <a:cubicBezTo>
                  <a:pt x="2965202" y="1668436"/>
                  <a:pt x="2972222" y="1670607"/>
                  <a:pt x="2977679" y="1674947"/>
                </a:cubicBezTo>
                <a:cubicBezTo>
                  <a:pt x="2983136" y="1679288"/>
                  <a:pt x="2986633" y="1685452"/>
                  <a:pt x="2988171" y="1693439"/>
                </a:cubicBezTo>
                <a:lnTo>
                  <a:pt x="2975149" y="1695448"/>
                </a:lnTo>
                <a:cubicBezTo>
                  <a:pt x="2973908" y="1690140"/>
                  <a:pt x="2971713" y="1686147"/>
                  <a:pt x="2968563" y="1683468"/>
                </a:cubicBezTo>
                <a:cubicBezTo>
                  <a:pt x="2965413" y="1680789"/>
                  <a:pt x="2961605" y="1679449"/>
                  <a:pt x="2957140" y="1679449"/>
                </a:cubicBezTo>
                <a:cubicBezTo>
                  <a:pt x="2950394" y="1679449"/>
                  <a:pt x="2944912" y="1681868"/>
                  <a:pt x="2940695" y="1686705"/>
                </a:cubicBezTo>
                <a:cubicBezTo>
                  <a:pt x="2936478" y="1691542"/>
                  <a:pt x="2934370" y="1699194"/>
                  <a:pt x="2934370" y="1709662"/>
                </a:cubicBezTo>
                <a:cubicBezTo>
                  <a:pt x="2934370" y="1720278"/>
                  <a:pt x="2936404" y="1727992"/>
                  <a:pt x="2940472" y="1732804"/>
                </a:cubicBezTo>
                <a:cubicBezTo>
                  <a:pt x="2944540" y="1737616"/>
                  <a:pt x="2949848" y="1740022"/>
                  <a:pt x="2956396" y="1740022"/>
                </a:cubicBezTo>
                <a:cubicBezTo>
                  <a:pt x="2961655" y="1740022"/>
                  <a:pt x="2966045" y="1738410"/>
                  <a:pt x="2969568" y="1735186"/>
                </a:cubicBezTo>
                <a:cubicBezTo>
                  <a:pt x="2973090" y="1731961"/>
                  <a:pt x="2975322" y="1727000"/>
                  <a:pt x="2976265" y="1720303"/>
                </a:cubicBezTo>
                <a:lnTo>
                  <a:pt x="2989436" y="1722014"/>
                </a:lnTo>
                <a:cubicBezTo>
                  <a:pt x="2987997" y="1731093"/>
                  <a:pt x="2984314" y="1738199"/>
                  <a:pt x="2978386" y="1743334"/>
                </a:cubicBezTo>
                <a:cubicBezTo>
                  <a:pt x="2972457" y="1748469"/>
                  <a:pt x="2965177" y="1751036"/>
                  <a:pt x="2956545" y="1751036"/>
                </a:cubicBezTo>
                <a:cubicBezTo>
                  <a:pt x="2945730" y="1751036"/>
                  <a:pt x="2937036" y="1747501"/>
                  <a:pt x="2930463" y="1740432"/>
                </a:cubicBezTo>
                <a:cubicBezTo>
                  <a:pt x="2923890" y="1733362"/>
                  <a:pt x="2920603" y="1723230"/>
                  <a:pt x="2920603" y="1710034"/>
                </a:cubicBezTo>
                <a:cubicBezTo>
                  <a:pt x="2920603" y="1701501"/>
                  <a:pt x="2922017" y="1694035"/>
                  <a:pt x="2924845" y="1687635"/>
                </a:cubicBezTo>
                <a:cubicBezTo>
                  <a:pt x="2927672" y="1681235"/>
                  <a:pt x="2931976" y="1676436"/>
                  <a:pt x="2937756" y="1673236"/>
                </a:cubicBezTo>
                <a:cubicBezTo>
                  <a:pt x="2943535" y="1670036"/>
                  <a:pt x="2949823" y="1668436"/>
                  <a:pt x="2956620" y="1668436"/>
                </a:cubicBezTo>
                <a:close/>
                <a:moveTo>
                  <a:pt x="2750642" y="1668436"/>
                </a:moveTo>
                <a:cubicBezTo>
                  <a:pt x="2756842" y="1668436"/>
                  <a:pt x="2762287" y="1669329"/>
                  <a:pt x="2766975" y="1671115"/>
                </a:cubicBezTo>
                <a:cubicBezTo>
                  <a:pt x="2771664" y="1672901"/>
                  <a:pt x="2775124" y="1675319"/>
                  <a:pt x="2777356" y="1678370"/>
                </a:cubicBezTo>
                <a:cubicBezTo>
                  <a:pt x="2779588" y="1681421"/>
                  <a:pt x="2781126" y="1685502"/>
                  <a:pt x="2781970" y="1690612"/>
                </a:cubicBezTo>
                <a:lnTo>
                  <a:pt x="2768873" y="1692397"/>
                </a:lnTo>
                <a:cubicBezTo>
                  <a:pt x="2768278" y="1688329"/>
                  <a:pt x="2766554" y="1685154"/>
                  <a:pt x="2763701" y="1682872"/>
                </a:cubicBezTo>
                <a:cubicBezTo>
                  <a:pt x="2760849" y="1680590"/>
                  <a:pt x="2756818" y="1679449"/>
                  <a:pt x="2751609" y="1679449"/>
                </a:cubicBezTo>
                <a:cubicBezTo>
                  <a:pt x="2745457" y="1679449"/>
                  <a:pt x="2741067" y="1680466"/>
                  <a:pt x="2738438" y="1682500"/>
                </a:cubicBezTo>
                <a:cubicBezTo>
                  <a:pt x="2735808" y="1684534"/>
                  <a:pt x="2734494" y="1686916"/>
                  <a:pt x="2734494" y="1689645"/>
                </a:cubicBezTo>
                <a:cubicBezTo>
                  <a:pt x="2734494" y="1691380"/>
                  <a:pt x="2735039" y="1692943"/>
                  <a:pt x="2736131" y="1694332"/>
                </a:cubicBezTo>
                <a:cubicBezTo>
                  <a:pt x="2737222" y="1695771"/>
                  <a:pt x="2738934" y="1696961"/>
                  <a:pt x="2741265" y="1697904"/>
                </a:cubicBezTo>
                <a:cubicBezTo>
                  <a:pt x="2742605" y="1698400"/>
                  <a:pt x="2746549" y="1699541"/>
                  <a:pt x="2753097" y="1701328"/>
                </a:cubicBezTo>
                <a:cubicBezTo>
                  <a:pt x="2762572" y="1703857"/>
                  <a:pt x="2769183" y="1705928"/>
                  <a:pt x="2772928" y="1707541"/>
                </a:cubicBezTo>
                <a:cubicBezTo>
                  <a:pt x="2776674" y="1709153"/>
                  <a:pt x="2779613" y="1711497"/>
                  <a:pt x="2781746" y="1714573"/>
                </a:cubicBezTo>
                <a:cubicBezTo>
                  <a:pt x="2783880" y="1717649"/>
                  <a:pt x="2784946" y="1721469"/>
                  <a:pt x="2784946" y="1726033"/>
                </a:cubicBezTo>
                <a:cubicBezTo>
                  <a:pt x="2784946" y="1730497"/>
                  <a:pt x="2783644" y="1734702"/>
                  <a:pt x="2781040" y="1738646"/>
                </a:cubicBezTo>
                <a:cubicBezTo>
                  <a:pt x="2778435" y="1742590"/>
                  <a:pt x="2774677" y="1745641"/>
                  <a:pt x="2769766" y="1747799"/>
                </a:cubicBezTo>
                <a:cubicBezTo>
                  <a:pt x="2764854" y="1749957"/>
                  <a:pt x="2759298" y="1751036"/>
                  <a:pt x="2753097" y="1751036"/>
                </a:cubicBezTo>
                <a:cubicBezTo>
                  <a:pt x="2742828" y="1751036"/>
                  <a:pt x="2735002" y="1748902"/>
                  <a:pt x="2729620" y="1744636"/>
                </a:cubicBezTo>
                <a:cubicBezTo>
                  <a:pt x="2724237" y="1740370"/>
                  <a:pt x="2720802" y="1734045"/>
                  <a:pt x="2719313" y="1725661"/>
                </a:cubicBezTo>
                <a:lnTo>
                  <a:pt x="2732559" y="1723577"/>
                </a:lnTo>
                <a:cubicBezTo>
                  <a:pt x="2733303" y="1728885"/>
                  <a:pt x="2735374" y="1732953"/>
                  <a:pt x="2738772" y="1735781"/>
                </a:cubicBezTo>
                <a:cubicBezTo>
                  <a:pt x="2742171" y="1738609"/>
                  <a:pt x="2746921" y="1740022"/>
                  <a:pt x="2753023" y="1740022"/>
                </a:cubicBezTo>
                <a:cubicBezTo>
                  <a:pt x="2759174" y="1740022"/>
                  <a:pt x="2763738" y="1738770"/>
                  <a:pt x="2766715" y="1736265"/>
                </a:cubicBezTo>
                <a:cubicBezTo>
                  <a:pt x="2769692" y="1733760"/>
                  <a:pt x="2771180" y="1730820"/>
                  <a:pt x="2771180" y="1727447"/>
                </a:cubicBezTo>
                <a:cubicBezTo>
                  <a:pt x="2771180" y="1724420"/>
                  <a:pt x="2769865" y="1722039"/>
                  <a:pt x="2767236" y="1720303"/>
                </a:cubicBezTo>
                <a:cubicBezTo>
                  <a:pt x="2765400" y="1719112"/>
                  <a:pt x="2760836" y="1717599"/>
                  <a:pt x="2753544" y="1715764"/>
                </a:cubicBezTo>
                <a:cubicBezTo>
                  <a:pt x="2743721" y="1713283"/>
                  <a:pt x="2736912" y="1711137"/>
                  <a:pt x="2733117" y="1709327"/>
                </a:cubicBezTo>
                <a:cubicBezTo>
                  <a:pt x="2729322" y="1707516"/>
                  <a:pt x="2726444" y="1705011"/>
                  <a:pt x="2724485" y="1701811"/>
                </a:cubicBezTo>
                <a:cubicBezTo>
                  <a:pt x="2722526" y="1698611"/>
                  <a:pt x="2721546" y="1695076"/>
                  <a:pt x="2721546" y="1691207"/>
                </a:cubicBezTo>
                <a:cubicBezTo>
                  <a:pt x="2721546" y="1687685"/>
                  <a:pt x="2722352" y="1684423"/>
                  <a:pt x="2723964" y="1681421"/>
                </a:cubicBezTo>
                <a:cubicBezTo>
                  <a:pt x="2725576" y="1678420"/>
                  <a:pt x="2727772" y="1675927"/>
                  <a:pt x="2730550" y="1673943"/>
                </a:cubicBezTo>
                <a:cubicBezTo>
                  <a:pt x="2732633" y="1672405"/>
                  <a:pt x="2735474" y="1671103"/>
                  <a:pt x="2739070" y="1670036"/>
                </a:cubicBezTo>
                <a:cubicBezTo>
                  <a:pt x="2742667" y="1668969"/>
                  <a:pt x="2746524" y="1668436"/>
                  <a:pt x="2750642" y="1668436"/>
                </a:cubicBezTo>
                <a:close/>
                <a:moveTo>
                  <a:pt x="2566616" y="1668436"/>
                </a:moveTo>
                <a:cubicBezTo>
                  <a:pt x="2577182" y="1668436"/>
                  <a:pt x="2585814" y="1672033"/>
                  <a:pt x="2592512" y="1679227"/>
                </a:cubicBezTo>
                <a:cubicBezTo>
                  <a:pt x="2599209" y="1686420"/>
                  <a:pt x="2602558" y="1696540"/>
                  <a:pt x="2602558" y="1709587"/>
                </a:cubicBezTo>
                <a:cubicBezTo>
                  <a:pt x="2602558" y="1710381"/>
                  <a:pt x="2602533" y="1711572"/>
                  <a:pt x="2602483" y="1713159"/>
                </a:cubicBezTo>
                <a:lnTo>
                  <a:pt x="2543547" y="1713159"/>
                </a:lnTo>
                <a:cubicBezTo>
                  <a:pt x="2544043" y="1721841"/>
                  <a:pt x="2546499" y="1728488"/>
                  <a:pt x="2550914" y="1733102"/>
                </a:cubicBezTo>
                <a:cubicBezTo>
                  <a:pt x="2555329" y="1737716"/>
                  <a:pt x="2560836" y="1740022"/>
                  <a:pt x="2567434" y="1740022"/>
                </a:cubicBezTo>
                <a:cubicBezTo>
                  <a:pt x="2572345" y="1740022"/>
                  <a:pt x="2576537" y="1738733"/>
                  <a:pt x="2580010" y="1736153"/>
                </a:cubicBezTo>
                <a:cubicBezTo>
                  <a:pt x="2583483" y="1733573"/>
                  <a:pt x="2586236" y="1729456"/>
                  <a:pt x="2588270" y="1723800"/>
                </a:cubicBezTo>
                <a:lnTo>
                  <a:pt x="2602111" y="1725512"/>
                </a:lnTo>
                <a:cubicBezTo>
                  <a:pt x="2599928" y="1733598"/>
                  <a:pt x="2595885" y="1739874"/>
                  <a:pt x="2589982" y="1744339"/>
                </a:cubicBezTo>
                <a:cubicBezTo>
                  <a:pt x="2584078" y="1748803"/>
                  <a:pt x="2576537" y="1751036"/>
                  <a:pt x="2567360" y="1751036"/>
                </a:cubicBezTo>
                <a:cubicBezTo>
                  <a:pt x="2555801" y="1751036"/>
                  <a:pt x="2546635" y="1747476"/>
                  <a:pt x="2539864" y="1740357"/>
                </a:cubicBezTo>
                <a:cubicBezTo>
                  <a:pt x="2533092" y="1733238"/>
                  <a:pt x="2529706" y="1723255"/>
                  <a:pt x="2529706" y="1710406"/>
                </a:cubicBezTo>
                <a:cubicBezTo>
                  <a:pt x="2529706" y="1697110"/>
                  <a:pt x="2533129" y="1686792"/>
                  <a:pt x="2539975" y="1679449"/>
                </a:cubicBezTo>
                <a:cubicBezTo>
                  <a:pt x="2546821" y="1672107"/>
                  <a:pt x="2555701" y="1668436"/>
                  <a:pt x="2566616" y="1668436"/>
                </a:cubicBezTo>
                <a:close/>
                <a:moveTo>
                  <a:pt x="2371353" y="1668436"/>
                </a:moveTo>
                <a:cubicBezTo>
                  <a:pt x="2376116" y="1668436"/>
                  <a:pt x="2380494" y="1669292"/>
                  <a:pt x="2384487" y="1671003"/>
                </a:cubicBezTo>
                <a:cubicBezTo>
                  <a:pt x="2388481" y="1672715"/>
                  <a:pt x="2391470" y="1674960"/>
                  <a:pt x="2393454" y="1677738"/>
                </a:cubicBezTo>
                <a:cubicBezTo>
                  <a:pt x="2395438" y="1680516"/>
                  <a:pt x="2396827" y="1683815"/>
                  <a:pt x="2397621" y="1687635"/>
                </a:cubicBezTo>
                <a:cubicBezTo>
                  <a:pt x="2398117" y="1690115"/>
                  <a:pt x="2398365" y="1694456"/>
                  <a:pt x="2398365" y="1700657"/>
                </a:cubicBezTo>
                <a:lnTo>
                  <a:pt x="2398365" y="1749250"/>
                </a:lnTo>
                <a:lnTo>
                  <a:pt x="2384971" y="1749250"/>
                </a:lnTo>
                <a:lnTo>
                  <a:pt x="2384971" y="1701178"/>
                </a:lnTo>
                <a:cubicBezTo>
                  <a:pt x="2384971" y="1695721"/>
                  <a:pt x="2384450" y="1691641"/>
                  <a:pt x="2383408" y="1688937"/>
                </a:cubicBezTo>
                <a:cubicBezTo>
                  <a:pt x="2382366" y="1686233"/>
                  <a:pt x="2380518" y="1684075"/>
                  <a:pt x="2377864" y="1682463"/>
                </a:cubicBezTo>
                <a:cubicBezTo>
                  <a:pt x="2375210" y="1680851"/>
                  <a:pt x="2372097" y="1680045"/>
                  <a:pt x="2368525" y="1680045"/>
                </a:cubicBezTo>
                <a:cubicBezTo>
                  <a:pt x="2362820" y="1680045"/>
                  <a:pt x="2357896" y="1681855"/>
                  <a:pt x="2353754" y="1685477"/>
                </a:cubicBezTo>
                <a:cubicBezTo>
                  <a:pt x="2349612" y="1689098"/>
                  <a:pt x="2347540" y="1695969"/>
                  <a:pt x="2347540" y="1706090"/>
                </a:cubicBezTo>
                <a:lnTo>
                  <a:pt x="2347540" y="1749250"/>
                </a:lnTo>
                <a:lnTo>
                  <a:pt x="2334146" y="1749250"/>
                </a:lnTo>
                <a:lnTo>
                  <a:pt x="2334146" y="1670222"/>
                </a:lnTo>
                <a:lnTo>
                  <a:pt x="2346201" y="1670222"/>
                </a:lnTo>
                <a:lnTo>
                  <a:pt x="2346201" y="1681459"/>
                </a:lnTo>
                <a:cubicBezTo>
                  <a:pt x="2352005" y="1672777"/>
                  <a:pt x="2360390" y="1668436"/>
                  <a:pt x="2371353" y="1668436"/>
                </a:cubicBezTo>
                <a:close/>
                <a:moveTo>
                  <a:pt x="2283916" y="1668436"/>
                </a:moveTo>
                <a:cubicBezTo>
                  <a:pt x="2290118" y="1668436"/>
                  <a:pt x="2295562" y="1669329"/>
                  <a:pt x="2300250" y="1671115"/>
                </a:cubicBezTo>
                <a:cubicBezTo>
                  <a:pt x="2304938" y="1672901"/>
                  <a:pt x="2308399" y="1675319"/>
                  <a:pt x="2310631" y="1678370"/>
                </a:cubicBezTo>
                <a:cubicBezTo>
                  <a:pt x="2312864" y="1681421"/>
                  <a:pt x="2314402" y="1685502"/>
                  <a:pt x="2315245" y="1690612"/>
                </a:cubicBezTo>
                <a:lnTo>
                  <a:pt x="2302148" y="1692397"/>
                </a:lnTo>
                <a:cubicBezTo>
                  <a:pt x="2301552" y="1688329"/>
                  <a:pt x="2299828" y="1685154"/>
                  <a:pt x="2296976" y="1682872"/>
                </a:cubicBezTo>
                <a:cubicBezTo>
                  <a:pt x="2294124" y="1680590"/>
                  <a:pt x="2290093" y="1679449"/>
                  <a:pt x="2284884" y="1679449"/>
                </a:cubicBezTo>
                <a:cubicBezTo>
                  <a:pt x="2278732" y="1679449"/>
                  <a:pt x="2274342" y="1680466"/>
                  <a:pt x="2271712" y="1682500"/>
                </a:cubicBezTo>
                <a:cubicBezTo>
                  <a:pt x="2269083" y="1684534"/>
                  <a:pt x="2267768" y="1686916"/>
                  <a:pt x="2267768" y="1689645"/>
                </a:cubicBezTo>
                <a:cubicBezTo>
                  <a:pt x="2267768" y="1691380"/>
                  <a:pt x="2268314" y="1692943"/>
                  <a:pt x="2269406" y="1694332"/>
                </a:cubicBezTo>
                <a:cubicBezTo>
                  <a:pt x="2270497" y="1695771"/>
                  <a:pt x="2272209" y="1696961"/>
                  <a:pt x="2274540" y="1697904"/>
                </a:cubicBezTo>
                <a:cubicBezTo>
                  <a:pt x="2275880" y="1698400"/>
                  <a:pt x="2279824" y="1699541"/>
                  <a:pt x="2286372" y="1701328"/>
                </a:cubicBezTo>
                <a:cubicBezTo>
                  <a:pt x="2295848" y="1703857"/>
                  <a:pt x="2302458" y="1705928"/>
                  <a:pt x="2306204" y="1707541"/>
                </a:cubicBezTo>
                <a:cubicBezTo>
                  <a:pt x="2309949" y="1709153"/>
                  <a:pt x="2312888" y="1711497"/>
                  <a:pt x="2315022" y="1714573"/>
                </a:cubicBezTo>
                <a:cubicBezTo>
                  <a:pt x="2317155" y="1717649"/>
                  <a:pt x="2318221" y="1721469"/>
                  <a:pt x="2318221" y="1726033"/>
                </a:cubicBezTo>
                <a:cubicBezTo>
                  <a:pt x="2318221" y="1730497"/>
                  <a:pt x="2316919" y="1734702"/>
                  <a:pt x="2314314" y="1738646"/>
                </a:cubicBezTo>
                <a:cubicBezTo>
                  <a:pt x="2311710" y="1742590"/>
                  <a:pt x="2307952" y="1745641"/>
                  <a:pt x="2303041" y="1747799"/>
                </a:cubicBezTo>
                <a:cubicBezTo>
                  <a:pt x="2298130" y="1749957"/>
                  <a:pt x="2292573" y="1751036"/>
                  <a:pt x="2286372" y="1751036"/>
                </a:cubicBezTo>
                <a:cubicBezTo>
                  <a:pt x="2276103" y="1751036"/>
                  <a:pt x="2268277" y="1748902"/>
                  <a:pt x="2262894" y="1744636"/>
                </a:cubicBezTo>
                <a:cubicBezTo>
                  <a:pt x="2257512" y="1740370"/>
                  <a:pt x="2254076" y="1734045"/>
                  <a:pt x="2252588" y="1725661"/>
                </a:cubicBezTo>
                <a:lnTo>
                  <a:pt x="2265834" y="1723577"/>
                </a:lnTo>
                <a:cubicBezTo>
                  <a:pt x="2266578" y="1728885"/>
                  <a:pt x="2268649" y="1732953"/>
                  <a:pt x="2272048" y="1735781"/>
                </a:cubicBezTo>
                <a:cubicBezTo>
                  <a:pt x="2275446" y="1738609"/>
                  <a:pt x="2280196" y="1740022"/>
                  <a:pt x="2286298" y="1740022"/>
                </a:cubicBezTo>
                <a:cubicBezTo>
                  <a:pt x="2292449" y="1740022"/>
                  <a:pt x="2297013" y="1738770"/>
                  <a:pt x="2299990" y="1736265"/>
                </a:cubicBezTo>
                <a:cubicBezTo>
                  <a:pt x="2302966" y="1733760"/>
                  <a:pt x="2304455" y="1730820"/>
                  <a:pt x="2304455" y="1727447"/>
                </a:cubicBezTo>
                <a:cubicBezTo>
                  <a:pt x="2304455" y="1724420"/>
                  <a:pt x="2303140" y="1722039"/>
                  <a:pt x="2300511" y="1720303"/>
                </a:cubicBezTo>
                <a:cubicBezTo>
                  <a:pt x="2298675" y="1719112"/>
                  <a:pt x="2294111" y="1717599"/>
                  <a:pt x="2286818" y="1715764"/>
                </a:cubicBezTo>
                <a:cubicBezTo>
                  <a:pt x="2276996" y="1713283"/>
                  <a:pt x="2270187" y="1711137"/>
                  <a:pt x="2266392" y="1709327"/>
                </a:cubicBezTo>
                <a:cubicBezTo>
                  <a:pt x="2262597" y="1707516"/>
                  <a:pt x="2259720" y="1705011"/>
                  <a:pt x="2257760" y="1701811"/>
                </a:cubicBezTo>
                <a:cubicBezTo>
                  <a:pt x="2255800" y="1698611"/>
                  <a:pt x="2254820" y="1695076"/>
                  <a:pt x="2254820" y="1691207"/>
                </a:cubicBezTo>
                <a:cubicBezTo>
                  <a:pt x="2254820" y="1687685"/>
                  <a:pt x="2255627" y="1684423"/>
                  <a:pt x="2257239" y="1681421"/>
                </a:cubicBezTo>
                <a:cubicBezTo>
                  <a:pt x="2258851" y="1678420"/>
                  <a:pt x="2261046" y="1675927"/>
                  <a:pt x="2263825" y="1673943"/>
                </a:cubicBezTo>
                <a:cubicBezTo>
                  <a:pt x="2265908" y="1672405"/>
                  <a:pt x="2268748" y="1671103"/>
                  <a:pt x="2272345" y="1670036"/>
                </a:cubicBezTo>
                <a:cubicBezTo>
                  <a:pt x="2275942" y="1668969"/>
                  <a:pt x="2279799" y="1668436"/>
                  <a:pt x="2283916" y="1668436"/>
                </a:cubicBezTo>
                <a:close/>
                <a:moveTo>
                  <a:pt x="2204666" y="1668436"/>
                </a:moveTo>
                <a:cubicBezTo>
                  <a:pt x="2215232" y="1668436"/>
                  <a:pt x="2223864" y="1672033"/>
                  <a:pt x="2230562" y="1679227"/>
                </a:cubicBezTo>
                <a:cubicBezTo>
                  <a:pt x="2237259" y="1686420"/>
                  <a:pt x="2240608" y="1696540"/>
                  <a:pt x="2240608" y="1709587"/>
                </a:cubicBezTo>
                <a:cubicBezTo>
                  <a:pt x="2240608" y="1710381"/>
                  <a:pt x="2240583" y="1711572"/>
                  <a:pt x="2240533" y="1713159"/>
                </a:cubicBezTo>
                <a:lnTo>
                  <a:pt x="2181597" y="1713159"/>
                </a:lnTo>
                <a:cubicBezTo>
                  <a:pt x="2182093" y="1721841"/>
                  <a:pt x="2184549" y="1728488"/>
                  <a:pt x="2188964" y="1733102"/>
                </a:cubicBezTo>
                <a:cubicBezTo>
                  <a:pt x="2193380" y="1737716"/>
                  <a:pt x="2198886" y="1740022"/>
                  <a:pt x="2205484" y="1740022"/>
                </a:cubicBezTo>
                <a:cubicBezTo>
                  <a:pt x="2210395" y="1740022"/>
                  <a:pt x="2214588" y="1738733"/>
                  <a:pt x="2218060" y="1736153"/>
                </a:cubicBezTo>
                <a:cubicBezTo>
                  <a:pt x="2221533" y="1733573"/>
                  <a:pt x="2224286" y="1729456"/>
                  <a:pt x="2226320" y="1723800"/>
                </a:cubicBezTo>
                <a:lnTo>
                  <a:pt x="2240161" y="1725512"/>
                </a:lnTo>
                <a:cubicBezTo>
                  <a:pt x="2237978" y="1733598"/>
                  <a:pt x="2233935" y="1739874"/>
                  <a:pt x="2228032" y="1744339"/>
                </a:cubicBezTo>
                <a:cubicBezTo>
                  <a:pt x="2222128" y="1748803"/>
                  <a:pt x="2214588" y="1751036"/>
                  <a:pt x="2205410" y="1751036"/>
                </a:cubicBezTo>
                <a:cubicBezTo>
                  <a:pt x="2193850" y="1751036"/>
                  <a:pt x="2184685" y="1747476"/>
                  <a:pt x="2177914" y="1740357"/>
                </a:cubicBezTo>
                <a:cubicBezTo>
                  <a:pt x="2171142" y="1733238"/>
                  <a:pt x="2167756" y="1723255"/>
                  <a:pt x="2167756" y="1710406"/>
                </a:cubicBezTo>
                <a:cubicBezTo>
                  <a:pt x="2167756" y="1697110"/>
                  <a:pt x="2171179" y="1686792"/>
                  <a:pt x="2178025" y="1679449"/>
                </a:cubicBezTo>
                <a:cubicBezTo>
                  <a:pt x="2184871" y="1672107"/>
                  <a:pt x="2193752" y="1668436"/>
                  <a:pt x="2204666" y="1668436"/>
                </a:cubicBezTo>
                <a:close/>
                <a:moveTo>
                  <a:pt x="2118568" y="1668436"/>
                </a:moveTo>
                <a:cubicBezTo>
                  <a:pt x="2129433" y="1668436"/>
                  <a:pt x="2138313" y="1671996"/>
                  <a:pt x="2145209" y="1679115"/>
                </a:cubicBezTo>
                <a:cubicBezTo>
                  <a:pt x="2152104" y="1686233"/>
                  <a:pt x="2155552" y="1696068"/>
                  <a:pt x="2155552" y="1708620"/>
                </a:cubicBezTo>
                <a:cubicBezTo>
                  <a:pt x="2155552" y="1718790"/>
                  <a:pt x="2154027" y="1726789"/>
                  <a:pt x="2150976" y="1732618"/>
                </a:cubicBezTo>
                <a:cubicBezTo>
                  <a:pt x="2147925" y="1738447"/>
                  <a:pt x="2143485" y="1742974"/>
                  <a:pt x="2137656" y="1746199"/>
                </a:cubicBezTo>
                <a:cubicBezTo>
                  <a:pt x="2131826" y="1749423"/>
                  <a:pt x="2125464" y="1751036"/>
                  <a:pt x="2118568" y="1751036"/>
                </a:cubicBezTo>
                <a:cubicBezTo>
                  <a:pt x="2107506" y="1751036"/>
                  <a:pt x="2098564" y="1747489"/>
                  <a:pt x="2091742" y="1740395"/>
                </a:cubicBezTo>
                <a:cubicBezTo>
                  <a:pt x="2084921" y="1733300"/>
                  <a:pt x="2081510" y="1723081"/>
                  <a:pt x="2081510" y="1709736"/>
                </a:cubicBezTo>
                <a:cubicBezTo>
                  <a:pt x="2081510" y="1695101"/>
                  <a:pt x="2085578" y="1684262"/>
                  <a:pt x="2093714" y="1677217"/>
                </a:cubicBezTo>
                <a:cubicBezTo>
                  <a:pt x="2100510" y="1671363"/>
                  <a:pt x="2108795" y="1668436"/>
                  <a:pt x="2118568" y="1668436"/>
                </a:cubicBezTo>
                <a:close/>
                <a:moveTo>
                  <a:pt x="1614116" y="1668436"/>
                </a:moveTo>
                <a:cubicBezTo>
                  <a:pt x="1624682" y="1668436"/>
                  <a:pt x="1633315" y="1672033"/>
                  <a:pt x="1640012" y="1679227"/>
                </a:cubicBezTo>
                <a:cubicBezTo>
                  <a:pt x="1646709" y="1686420"/>
                  <a:pt x="1650058" y="1696540"/>
                  <a:pt x="1650058" y="1709587"/>
                </a:cubicBezTo>
                <a:cubicBezTo>
                  <a:pt x="1650058" y="1710381"/>
                  <a:pt x="1650033" y="1711572"/>
                  <a:pt x="1649983" y="1713159"/>
                </a:cubicBezTo>
                <a:lnTo>
                  <a:pt x="1591047" y="1713159"/>
                </a:lnTo>
                <a:cubicBezTo>
                  <a:pt x="1591543" y="1721841"/>
                  <a:pt x="1593999" y="1728488"/>
                  <a:pt x="1598414" y="1733102"/>
                </a:cubicBezTo>
                <a:cubicBezTo>
                  <a:pt x="1602829" y="1737716"/>
                  <a:pt x="1608336" y="1740022"/>
                  <a:pt x="1614934" y="1740022"/>
                </a:cubicBezTo>
                <a:cubicBezTo>
                  <a:pt x="1619846" y="1740022"/>
                  <a:pt x="1624037" y="1738733"/>
                  <a:pt x="1627510" y="1736153"/>
                </a:cubicBezTo>
                <a:cubicBezTo>
                  <a:pt x="1630983" y="1733573"/>
                  <a:pt x="1633736" y="1729456"/>
                  <a:pt x="1635770" y="1723800"/>
                </a:cubicBezTo>
                <a:lnTo>
                  <a:pt x="1649611" y="1725512"/>
                </a:lnTo>
                <a:cubicBezTo>
                  <a:pt x="1647428" y="1733598"/>
                  <a:pt x="1643385" y="1739874"/>
                  <a:pt x="1637482" y="1744339"/>
                </a:cubicBezTo>
                <a:cubicBezTo>
                  <a:pt x="1631578" y="1748803"/>
                  <a:pt x="1624037" y="1751036"/>
                  <a:pt x="1614860" y="1751036"/>
                </a:cubicBezTo>
                <a:cubicBezTo>
                  <a:pt x="1603301" y="1751036"/>
                  <a:pt x="1594135" y="1747476"/>
                  <a:pt x="1587364" y="1740357"/>
                </a:cubicBezTo>
                <a:cubicBezTo>
                  <a:pt x="1580592" y="1733238"/>
                  <a:pt x="1577206" y="1723255"/>
                  <a:pt x="1577206" y="1710406"/>
                </a:cubicBezTo>
                <a:cubicBezTo>
                  <a:pt x="1577206" y="1697110"/>
                  <a:pt x="1580629" y="1686792"/>
                  <a:pt x="1587475" y="1679449"/>
                </a:cubicBezTo>
                <a:cubicBezTo>
                  <a:pt x="1594322" y="1672107"/>
                  <a:pt x="1603202" y="1668436"/>
                  <a:pt x="1614116" y="1668436"/>
                </a:cubicBezTo>
                <a:close/>
                <a:moveTo>
                  <a:pt x="1493788" y="1668436"/>
                </a:moveTo>
                <a:cubicBezTo>
                  <a:pt x="1499642" y="1668436"/>
                  <a:pt x="1504442" y="1669652"/>
                  <a:pt x="1508187" y="1672082"/>
                </a:cubicBezTo>
                <a:cubicBezTo>
                  <a:pt x="1511933" y="1674513"/>
                  <a:pt x="1514574" y="1677911"/>
                  <a:pt x="1516112" y="1682277"/>
                </a:cubicBezTo>
                <a:cubicBezTo>
                  <a:pt x="1522363" y="1673050"/>
                  <a:pt x="1530499" y="1668436"/>
                  <a:pt x="1540520" y="1668436"/>
                </a:cubicBezTo>
                <a:cubicBezTo>
                  <a:pt x="1548358" y="1668436"/>
                  <a:pt x="1554386" y="1670607"/>
                  <a:pt x="1558603" y="1674947"/>
                </a:cubicBezTo>
                <a:cubicBezTo>
                  <a:pt x="1562820" y="1679288"/>
                  <a:pt x="1564928" y="1685973"/>
                  <a:pt x="1564928" y="1695002"/>
                </a:cubicBezTo>
                <a:lnTo>
                  <a:pt x="1564928" y="1749250"/>
                </a:lnTo>
                <a:lnTo>
                  <a:pt x="1551608" y="1749250"/>
                </a:lnTo>
                <a:lnTo>
                  <a:pt x="1551608" y="1699467"/>
                </a:lnTo>
                <a:cubicBezTo>
                  <a:pt x="1551608" y="1694109"/>
                  <a:pt x="1551174" y="1690252"/>
                  <a:pt x="1550306" y="1687895"/>
                </a:cubicBezTo>
                <a:cubicBezTo>
                  <a:pt x="1549437" y="1685539"/>
                  <a:pt x="1547862" y="1683641"/>
                  <a:pt x="1545580" y="1682203"/>
                </a:cubicBezTo>
                <a:cubicBezTo>
                  <a:pt x="1543298" y="1680764"/>
                  <a:pt x="1540619" y="1680045"/>
                  <a:pt x="1537544" y="1680045"/>
                </a:cubicBezTo>
                <a:cubicBezTo>
                  <a:pt x="1531987" y="1680045"/>
                  <a:pt x="1527374" y="1681893"/>
                  <a:pt x="1523703" y="1685589"/>
                </a:cubicBezTo>
                <a:cubicBezTo>
                  <a:pt x="1520031" y="1689284"/>
                  <a:pt x="1518196" y="1695200"/>
                  <a:pt x="1518196" y="1703336"/>
                </a:cubicBezTo>
                <a:lnTo>
                  <a:pt x="1518196" y="1749250"/>
                </a:lnTo>
                <a:lnTo>
                  <a:pt x="1504801" y="1749250"/>
                </a:lnTo>
                <a:lnTo>
                  <a:pt x="1504801" y="1697904"/>
                </a:lnTo>
                <a:cubicBezTo>
                  <a:pt x="1504801" y="1691951"/>
                  <a:pt x="1503710" y="1687486"/>
                  <a:pt x="1501527" y="1684510"/>
                </a:cubicBezTo>
                <a:cubicBezTo>
                  <a:pt x="1499344" y="1681533"/>
                  <a:pt x="1495772" y="1680045"/>
                  <a:pt x="1490812" y="1680045"/>
                </a:cubicBezTo>
                <a:cubicBezTo>
                  <a:pt x="1487041" y="1680045"/>
                  <a:pt x="1483556" y="1681037"/>
                  <a:pt x="1480356" y="1683021"/>
                </a:cubicBezTo>
                <a:cubicBezTo>
                  <a:pt x="1477157" y="1685006"/>
                  <a:pt x="1474837" y="1687908"/>
                  <a:pt x="1473399" y="1691728"/>
                </a:cubicBezTo>
                <a:cubicBezTo>
                  <a:pt x="1471960" y="1695548"/>
                  <a:pt x="1471241" y="1701054"/>
                  <a:pt x="1471241" y="1708248"/>
                </a:cubicBezTo>
                <a:lnTo>
                  <a:pt x="1471241" y="1749250"/>
                </a:lnTo>
                <a:lnTo>
                  <a:pt x="1457846" y="1749250"/>
                </a:lnTo>
                <a:lnTo>
                  <a:pt x="1457846" y="1670222"/>
                </a:lnTo>
                <a:lnTo>
                  <a:pt x="1469827" y="1670222"/>
                </a:lnTo>
                <a:lnTo>
                  <a:pt x="1469827" y="1681310"/>
                </a:lnTo>
                <a:cubicBezTo>
                  <a:pt x="1472307" y="1677440"/>
                  <a:pt x="1475606" y="1674327"/>
                  <a:pt x="1479724" y="1671971"/>
                </a:cubicBezTo>
                <a:cubicBezTo>
                  <a:pt x="1483841" y="1669614"/>
                  <a:pt x="1488529" y="1668436"/>
                  <a:pt x="1493788" y="1668436"/>
                </a:cubicBezTo>
                <a:close/>
                <a:moveTo>
                  <a:pt x="1405533" y="1668436"/>
                </a:moveTo>
                <a:cubicBezTo>
                  <a:pt x="1412280" y="1668436"/>
                  <a:pt x="1417762" y="1669230"/>
                  <a:pt x="1421979" y="1670817"/>
                </a:cubicBezTo>
                <a:cubicBezTo>
                  <a:pt x="1426195" y="1672405"/>
                  <a:pt x="1429296" y="1674402"/>
                  <a:pt x="1431280" y="1676808"/>
                </a:cubicBezTo>
                <a:cubicBezTo>
                  <a:pt x="1433265" y="1679214"/>
                  <a:pt x="1434654" y="1682253"/>
                  <a:pt x="1435448" y="1685923"/>
                </a:cubicBezTo>
                <a:cubicBezTo>
                  <a:pt x="1435894" y="1688206"/>
                  <a:pt x="1436117" y="1692323"/>
                  <a:pt x="1436117" y="1698276"/>
                </a:cubicBezTo>
                <a:lnTo>
                  <a:pt x="1436117" y="1716136"/>
                </a:lnTo>
                <a:cubicBezTo>
                  <a:pt x="1436117" y="1728587"/>
                  <a:pt x="1436402" y="1736463"/>
                  <a:pt x="1436973" y="1739762"/>
                </a:cubicBezTo>
                <a:cubicBezTo>
                  <a:pt x="1437543" y="1743061"/>
                  <a:pt x="1438672" y="1746224"/>
                  <a:pt x="1440359" y="1749250"/>
                </a:cubicBezTo>
                <a:lnTo>
                  <a:pt x="1426369" y="1749250"/>
                </a:lnTo>
                <a:cubicBezTo>
                  <a:pt x="1424980" y="1746472"/>
                  <a:pt x="1424087" y="1743222"/>
                  <a:pt x="1423690" y="1739502"/>
                </a:cubicBezTo>
                <a:cubicBezTo>
                  <a:pt x="1418729" y="1743718"/>
                  <a:pt x="1413954" y="1746695"/>
                  <a:pt x="1409365" y="1748431"/>
                </a:cubicBezTo>
                <a:cubicBezTo>
                  <a:pt x="1404776" y="1750168"/>
                  <a:pt x="1399853" y="1751036"/>
                  <a:pt x="1394594" y="1751036"/>
                </a:cubicBezTo>
                <a:cubicBezTo>
                  <a:pt x="1385912" y="1751036"/>
                  <a:pt x="1379240" y="1748915"/>
                  <a:pt x="1374577" y="1744673"/>
                </a:cubicBezTo>
                <a:cubicBezTo>
                  <a:pt x="1369913" y="1740432"/>
                  <a:pt x="1367582" y="1735012"/>
                  <a:pt x="1367582" y="1728414"/>
                </a:cubicBezTo>
                <a:cubicBezTo>
                  <a:pt x="1367582" y="1724544"/>
                  <a:pt x="1368462" y="1721010"/>
                  <a:pt x="1370224" y="1717810"/>
                </a:cubicBezTo>
                <a:cubicBezTo>
                  <a:pt x="1371985" y="1714610"/>
                  <a:pt x="1374292" y="1712043"/>
                  <a:pt x="1377144" y="1710108"/>
                </a:cubicBezTo>
                <a:cubicBezTo>
                  <a:pt x="1379997" y="1708173"/>
                  <a:pt x="1383209" y="1706710"/>
                  <a:pt x="1386781" y="1705718"/>
                </a:cubicBezTo>
                <a:cubicBezTo>
                  <a:pt x="1389410" y="1705023"/>
                  <a:pt x="1393379" y="1704354"/>
                  <a:pt x="1398687" y="1703708"/>
                </a:cubicBezTo>
                <a:cubicBezTo>
                  <a:pt x="1409502" y="1702419"/>
                  <a:pt x="1417464" y="1700881"/>
                  <a:pt x="1422574" y="1699095"/>
                </a:cubicBezTo>
                <a:cubicBezTo>
                  <a:pt x="1422623" y="1697259"/>
                  <a:pt x="1422648" y="1696093"/>
                  <a:pt x="1422648" y="1695597"/>
                </a:cubicBezTo>
                <a:cubicBezTo>
                  <a:pt x="1422648" y="1690140"/>
                  <a:pt x="1421383" y="1686296"/>
                  <a:pt x="1418853" y="1684063"/>
                </a:cubicBezTo>
                <a:cubicBezTo>
                  <a:pt x="1415430" y="1681037"/>
                  <a:pt x="1410345" y="1679524"/>
                  <a:pt x="1403598" y="1679524"/>
                </a:cubicBezTo>
                <a:cubicBezTo>
                  <a:pt x="1397298" y="1679524"/>
                  <a:pt x="1392647" y="1680628"/>
                  <a:pt x="1389646" y="1682836"/>
                </a:cubicBezTo>
                <a:cubicBezTo>
                  <a:pt x="1386644" y="1685043"/>
                  <a:pt x="1384424" y="1688950"/>
                  <a:pt x="1382986" y="1694556"/>
                </a:cubicBezTo>
                <a:lnTo>
                  <a:pt x="1369889" y="1692770"/>
                </a:lnTo>
                <a:cubicBezTo>
                  <a:pt x="1371079" y="1687164"/>
                  <a:pt x="1373039" y="1682637"/>
                  <a:pt x="1375767" y="1679189"/>
                </a:cubicBezTo>
                <a:cubicBezTo>
                  <a:pt x="1378496" y="1675741"/>
                  <a:pt x="1382440" y="1673087"/>
                  <a:pt x="1387599" y="1671227"/>
                </a:cubicBezTo>
                <a:cubicBezTo>
                  <a:pt x="1392759" y="1669366"/>
                  <a:pt x="1398737" y="1668436"/>
                  <a:pt x="1405533" y="1668436"/>
                </a:cubicBezTo>
                <a:close/>
                <a:moveTo>
                  <a:pt x="1333128" y="1668436"/>
                </a:moveTo>
                <a:cubicBezTo>
                  <a:pt x="1337891" y="1668436"/>
                  <a:pt x="1342269" y="1669292"/>
                  <a:pt x="1346262" y="1671003"/>
                </a:cubicBezTo>
                <a:cubicBezTo>
                  <a:pt x="1350256" y="1672715"/>
                  <a:pt x="1353245" y="1674960"/>
                  <a:pt x="1355229" y="1677738"/>
                </a:cubicBezTo>
                <a:cubicBezTo>
                  <a:pt x="1357213" y="1680516"/>
                  <a:pt x="1358602" y="1683815"/>
                  <a:pt x="1359396" y="1687635"/>
                </a:cubicBezTo>
                <a:cubicBezTo>
                  <a:pt x="1359892" y="1690115"/>
                  <a:pt x="1360140" y="1694456"/>
                  <a:pt x="1360140" y="1700657"/>
                </a:cubicBezTo>
                <a:lnTo>
                  <a:pt x="1360140" y="1749250"/>
                </a:lnTo>
                <a:lnTo>
                  <a:pt x="1346746" y="1749250"/>
                </a:lnTo>
                <a:lnTo>
                  <a:pt x="1346746" y="1701178"/>
                </a:lnTo>
                <a:cubicBezTo>
                  <a:pt x="1346746" y="1695721"/>
                  <a:pt x="1346225" y="1691641"/>
                  <a:pt x="1345183" y="1688937"/>
                </a:cubicBezTo>
                <a:cubicBezTo>
                  <a:pt x="1344141" y="1686233"/>
                  <a:pt x="1342293" y="1684075"/>
                  <a:pt x="1339639" y="1682463"/>
                </a:cubicBezTo>
                <a:cubicBezTo>
                  <a:pt x="1336985" y="1680851"/>
                  <a:pt x="1333872" y="1680045"/>
                  <a:pt x="1330300" y="1680045"/>
                </a:cubicBezTo>
                <a:cubicBezTo>
                  <a:pt x="1324595" y="1680045"/>
                  <a:pt x="1319672" y="1681855"/>
                  <a:pt x="1315529" y="1685477"/>
                </a:cubicBezTo>
                <a:cubicBezTo>
                  <a:pt x="1311387" y="1689098"/>
                  <a:pt x="1309316" y="1695969"/>
                  <a:pt x="1309316" y="1706090"/>
                </a:cubicBezTo>
                <a:lnTo>
                  <a:pt x="1309316" y="1749250"/>
                </a:lnTo>
                <a:lnTo>
                  <a:pt x="1295921" y="1749250"/>
                </a:lnTo>
                <a:lnTo>
                  <a:pt x="1295921" y="1670222"/>
                </a:lnTo>
                <a:lnTo>
                  <a:pt x="1307976" y="1670222"/>
                </a:lnTo>
                <a:lnTo>
                  <a:pt x="1307976" y="1681459"/>
                </a:lnTo>
                <a:cubicBezTo>
                  <a:pt x="1313781" y="1672777"/>
                  <a:pt x="1322164" y="1668436"/>
                  <a:pt x="1333128" y="1668436"/>
                </a:cubicBezTo>
                <a:close/>
                <a:moveTo>
                  <a:pt x="1122313" y="1668436"/>
                </a:moveTo>
                <a:cubicBezTo>
                  <a:pt x="1128167" y="1668436"/>
                  <a:pt x="1132967" y="1669652"/>
                  <a:pt x="1136712" y="1672082"/>
                </a:cubicBezTo>
                <a:cubicBezTo>
                  <a:pt x="1140458" y="1674513"/>
                  <a:pt x="1143099" y="1677911"/>
                  <a:pt x="1144637" y="1682277"/>
                </a:cubicBezTo>
                <a:cubicBezTo>
                  <a:pt x="1150888" y="1673050"/>
                  <a:pt x="1159024" y="1668436"/>
                  <a:pt x="1169045" y="1668436"/>
                </a:cubicBezTo>
                <a:cubicBezTo>
                  <a:pt x="1176883" y="1668436"/>
                  <a:pt x="1182911" y="1670607"/>
                  <a:pt x="1187128" y="1674947"/>
                </a:cubicBezTo>
                <a:cubicBezTo>
                  <a:pt x="1191345" y="1679288"/>
                  <a:pt x="1193453" y="1685973"/>
                  <a:pt x="1193453" y="1695002"/>
                </a:cubicBezTo>
                <a:lnTo>
                  <a:pt x="1193453" y="1749250"/>
                </a:lnTo>
                <a:lnTo>
                  <a:pt x="1180133" y="1749250"/>
                </a:lnTo>
                <a:lnTo>
                  <a:pt x="1180133" y="1699467"/>
                </a:lnTo>
                <a:cubicBezTo>
                  <a:pt x="1180133" y="1694109"/>
                  <a:pt x="1179699" y="1690252"/>
                  <a:pt x="1178831" y="1687895"/>
                </a:cubicBezTo>
                <a:cubicBezTo>
                  <a:pt x="1177962" y="1685539"/>
                  <a:pt x="1176387" y="1683641"/>
                  <a:pt x="1174105" y="1682203"/>
                </a:cubicBezTo>
                <a:cubicBezTo>
                  <a:pt x="1171823" y="1680764"/>
                  <a:pt x="1169144" y="1680045"/>
                  <a:pt x="1166069" y="1680045"/>
                </a:cubicBezTo>
                <a:cubicBezTo>
                  <a:pt x="1160512" y="1680045"/>
                  <a:pt x="1155899" y="1681893"/>
                  <a:pt x="1152228" y="1685589"/>
                </a:cubicBezTo>
                <a:cubicBezTo>
                  <a:pt x="1148556" y="1689284"/>
                  <a:pt x="1146721" y="1695200"/>
                  <a:pt x="1146721" y="1703336"/>
                </a:cubicBezTo>
                <a:lnTo>
                  <a:pt x="1146721" y="1749250"/>
                </a:lnTo>
                <a:lnTo>
                  <a:pt x="1133326" y="1749250"/>
                </a:lnTo>
                <a:lnTo>
                  <a:pt x="1133326" y="1697904"/>
                </a:lnTo>
                <a:cubicBezTo>
                  <a:pt x="1133326" y="1691951"/>
                  <a:pt x="1132235" y="1687486"/>
                  <a:pt x="1130052" y="1684510"/>
                </a:cubicBezTo>
                <a:cubicBezTo>
                  <a:pt x="1127869" y="1681533"/>
                  <a:pt x="1124297" y="1680045"/>
                  <a:pt x="1119337" y="1680045"/>
                </a:cubicBezTo>
                <a:cubicBezTo>
                  <a:pt x="1115566" y="1680045"/>
                  <a:pt x="1112081" y="1681037"/>
                  <a:pt x="1108881" y="1683021"/>
                </a:cubicBezTo>
                <a:cubicBezTo>
                  <a:pt x="1105682" y="1685006"/>
                  <a:pt x="1103362" y="1687908"/>
                  <a:pt x="1101924" y="1691728"/>
                </a:cubicBezTo>
                <a:cubicBezTo>
                  <a:pt x="1100485" y="1695548"/>
                  <a:pt x="1099766" y="1701054"/>
                  <a:pt x="1099766" y="1708248"/>
                </a:cubicBezTo>
                <a:lnTo>
                  <a:pt x="1099766" y="1749250"/>
                </a:lnTo>
                <a:lnTo>
                  <a:pt x="1086371" y="1749250"/>
                </a:lnTo>
                <a:lnTo>
                  <a:pt x="1086371" y="1670222"/>
                </a:lnTo>
                <a:lnTo>
                  <a:pt x="1098352" y="1670222"/>
                </a:lnTo>
                <a:lnTo>
                  <a:pt x="1098352" y="1681310"/>
                </a:lnTo>
                <a:cubicBezTo>
                  <a:pt x="1100832" y="1677440"/>
                  <a:pt x="1104131" y="1674327"/>
                  <a:pt x="1108249" y="1671971"/>
                </a:cubicBezTo>
                <a:cubicBezTo>
                  <a:pt x="1112366" y="1669614"/>
                  <a:pt x="1117055" y="1668436"/>
                  <a:pt x="1122313" y="1668436"/>
                </a:cubicBezTo>
                <a:close/>
                <a:moveTo>
                  <a:pt x="1034058" y="1668436"/>
                </a:moveTo>
                <a:cubicBezTo>
                  <a:pt x="1040805" y="1668436"/>
                  <a:pt x="1046287" y="1669230"/>
                  <a:pt x="1050503" y="1670817"/>
                </a:cubicBezTo>
                <a:cubicBezTo>
                  <a:pt x="1054720" y="1672405"/>
                  <a:pt x="1057821" y="1674402"/>
                  <a:pt x="1059805" y="1676808"/>
                </a:cubicBezTo>
                <a:cubicBezTo>
                  <a:pt x="1061790" y="1679214"/>
                  <a:pt x="1063179" y="1682253"/>
                  <a:pt x="1063973" y="1685923"/>
                </a:cubicBezTo>
                <a:cubicBezTo>
                  <a:pt x="1064419" y="1688206"/>
                  <a:pt x="1064642" y="1692323"/>
                  <a:pt x="1064642" y="1698276"/>
                </a:cubicBezTo>
                <a:lnTo>
                  <a:pt x="1064642" y="1716136"/>
                </a:lnTo>
                <a:cubicBezTo>
                  <a:pt x="1064642" y="1728587"/>
                  <a:pt x="1064927" y="1736463"/>
                  <a:pt x="1065498" y="1739762"/>
                </a:cubicBezTo>
                <a:cubicBezTo>
                  <a:pt x="1066068" y="1743061"/>
                  <a:pt x="1067197" y="1746224"/>
                  <a:pt x="1068884" y="1749250"/>
                </a:cubicBezTo>
                <a:lnTo>
                  <a:pt x="1054894" y="1749250"/>
                </a:lnTo>
                <a:cubicBezTo>
                  <a:pt x="1053505" y="1746472"/>
                  <a:pt x="1052612" y="1743222"/>
                  <a:pt x="1052215" y="1739502"/>
                </a:cubicBezTo>
                <a:cubicBezTo>
                  <a:pt x="1047254" y="1743718"/>
                  <a:pt x="1042479" y="1746695"/>
                  <a:pt x="1037890" y="1748431"/>
                </a:cubicBezTo>
                <a:cubicBezTo>
                  <a:pt x="1033301" y="1750168"/>
                  <a:pt x="1028378" y="1751036"/>
                  <a:pt x="1023119" y="1751036"/>
                </a:cubicBezTo>
                <a:cubicBezTo>
                  <a:pt x="1014438" y="1751036"/>
                  <a:pt x="1007765" y="1748915"/>
                  <a:pt x="1003102" y="1744673"/>
                </a:cubicBezTo>
                <a:cubicBezTo>
                  <a:pt x="998439" y="1740432"/>
                  <a:pt x="996107" y="1735012"/>
                  <a:pt x="996107" y="1728414"/>
                </a:cubicBezTo>
                <a:cubicBezTo>
                  <a:pt x="996107" y="1724544"/>
                  <a:pt x="996987" y="1721010"/>
                  <a:pt x="998749" y="1717810"/>
                </a:cubicBezTo>
                <a:cubicBezTo>
                  <a:pt x="1000510" y="1714610"/>
                  <a:pt x="1002817" y="1712043"/>
                  <a:pt x="1005669" y="1710108"/>
                </a:cubicBezTo>
                <a:cubicBezTo>
                  <a:pt x="1008522" y="1708173"/>
                  <a:pt x="1011734" y="1706710"/>
                  <a:pt x="1015306" y="1705718"/>
                </a:cubicBezTo>
                <a:cubicBezTo>
                  <a:pt x="1017935" y="1705023"/>
                  <a:pt x="1021904" y="1704354"/>
                  <a:pt x="1027212" y="1703708"/>
                </a:cubicBezTo>
                <a:cubicBezTo>
                  <a:pt x="1038027" y="1702419"/>
                  <a:pt x="1045989" y="1700881"/>
                  <a:pt x="1051099" y="1699095"/>
                </a:cubicBezTo>
                <a:cubicBezTo>
                  <a:pt x="1051148" y="1697259"/>
                  <a:pt x="1051173" y="1696093"/>
                  <a:pt x="1051173" y="1695597"/>
                </a:cubicBezTo>
                <a:cubicBezTo>
                  <a:pt x="1051173" y="1690140"/>
                  <a:pt x="1049908" y="1686296"/>
                  <a:pt x="1047378" y="1684063"/>
                </a:cubicBezTo>
                <a:cubicBezTo>
                  <a:pt x="1043955" y="1681037"/>
                  <a:pt x="1038870" y="1679524"/>
                  <a:pt x="1032123" y="1679524"/>
                </a:cubicBezTo>
                <a:cubicBezTo>
                  <a:pt x="1025823" y="1679524"/>
                  <a:pt x="1021172" y="1680628"/>
                  <a:pt x="1018171" y="1682836"/>
                </a:cubicBezTo>
                <a:cubicBezTo>
                  <a:pt x="1015169" y="1685043"/>
                  <a:pt x="1012949" y="1688950"/>
                  <a:pt x="1011511" y="1694556"/>
                </a:cubicBezTo>
                <a:lnTo>
                  <a:pt x="998414" y="1692770"/>
                </a:lnTo>
                <a:cubicBezTo>
                  <a:pt x="999604" y="1687164"/>
                  <a:pt x="1001564" y="1682637"/>
                  <a:pt x="1004292" y="1679189"/>
                </a:cubicBezTo>
                <a:cubicBezTo>
                  <a:pt x="1007021" y="1675741"/>
                  <a:pt x="1010965" y="1673087"/>
                  <a:pt x="1016124" y="1671227"/>
                </a:cubicBezTo>
                <a:cubicBezTo>
                  <a:pt x="1021284" y="1669366"/>
                  <a:pt x="1027262" y="1668436"/>
                  <a:pt x="1034058" y="1668436"/>
                </a:cubicBezTo>
                <a:close/>
                <a:moveTo>
                  <a:pt x="982043" y="1668436"/>
                </a:moveTo>
                <a:cubicBezTo>
                  <a:pt x="986557" y="1668436"/>
                  <a:pt x="991146" y="1669875"/>
                  <a:pt x="995809" y="1672752"/>
                </a:cubicBezTo>
                <a:lnTo>
                  <a:pt x="991195" y="1685179"/>
                </a:lnTo>
                <a:cubicBezTo>
                  <a:pt x="987921" y="1683245"/>
                  <a:pt x="984647" y="1682277"/>
                  <a:pt x="981373" y="1682277"/>
                </a:cubicBezTo>
                <a:cubicBezTo>
                  <a:pt x="978446" y="1682277"/>
                  <a:pt x="975817" y="1683158"/>
                  <a:pt x="973485" y="1684919"/>
                </a:cubicBezTo>
                <a:cubicBezTo>
                  <a:pt x="971153" y="1686680"/>
                  <a:pt x="969491" y="1689123"/>
                  <a:pt x="968499" y="1692249"/>
                </a:cubicBezTo>
                <a:cubicBezTo>
                  <a:pt x="967011" y="1697011"/>
                  <a:pt x="966267" y="1702220"/>
                  <a:pt x="966267" y="1707876"/>
                </a:cubicBezTo>
                <a:lnTo>
                  <a:pt x="966267" y="1749250"/>
                </a:lnTo>
                <a:lnTo>
                  <a:pt x="952872" y="1749250"/>
                </a:lnTo>
                <a:lnTo>
                  <a:pt x="952872" y="1670222"/>
                </a:lnTo>
                <a:lnTo>
                  <a:pt x="964927" y="1670222"/>
                </a:lnTo>
                <a:lnTo>
                  <a:pt x="964927" y="1682203"/>
                </a:lnTo>
                <a:cubicBezTo>
                  <a:pt x="968003" y="1676597"/>
                  <a:pt x="970843" y="1672901"/>
                  <a:pt x="973448" y="1671115"/>
                </a:cubicBezTo>
                <a:cubicBezTo>
                  <a:pt x="976052" y="1669329"/>
                  <a:pt x="978917" y="1668436"/>
                  <a:pt x="982043" y="1668436"/>
                </a:cubicBezTo>
                <a:close/>
                <a:moveTo>
                  <a:pt x="896392" y="1668436"/>
                </a:moveTo>
                <a:cubicBezTo>
                  <a:pt x="905719" y="1668436"/>
                  <a:pt x="913408" y="1672206"/>
                  <a:pt x="919460" y="1679747"/>
                </a:cubicBezTo>
                <a:lnTo>
                  <a:pt x="919460" y="1670222"/>
                </a:lnTo>
                <a:lnTo>
                  <a:pt x="931813" y="1670222"/>
                </a:lnTo>
                <a:lnTo>
                  <a:pt x="931813" y="1738534"/>
                </a:lnTo>
                <a:cubicBezTo>
                  <a:pt x="931813" y="1750837"/>
                  <a:pt x="930560" y="1759556"/>
                  <a:pt x="928055" y="1764691"/>
                </a:cubicBezTo>
                <a:cubicBezTo>
                  <a:pt x="925550" y="1769825"/>
                  <a:pt x="921581" y="1773881"/>
                  <a:pt x="916149" y="1776857"/>
                </a:cubicBezTo>
                <a:cubicBezTo>
                  <a:pt x="910717" y="1779834"/>
                  <a:pt x="904032" y="1781322"/>
                  <a:pt x="896094" y="1781322"/>
                </a:cubicBezTo>
                <a:cubicBezTo>
                  <a:pt x="886669" y="1781322"/>
                  <a:pt x="879054" y="1779202"/>
                  <a:pt x="873249" y="1774960"/>
                </a:cubicBezTo>
                <a:cubicBezTo>
                  <a:pt x="867445" y="1770718"/>
                  <a:pt x="864642" y="1764331"/>
                  <a:pt x="864840" y="1755798"/>
                </a:cubicBezTo>
                <a:lnTo>
                  <a:pt x="877863" y="1757733"/>
                </a:lnTo>
                <a:cubicBezTo>
                  <a:pt x="878409" y="1761751"/>
                  <a:pt x="879922" y="1764678"/>
                  <a:pt x="882402" y="1766514"/>
                </a:cubicBezTo>
                <a:cubicBezTo>
                  <a:pt x="885726" y="1768994"/>
                  <a:pt x="890265" y="1770235"/>
                  <a:pt x="896020" y="1770235"/>
                </a:cubicBezTo>
                <a:cubicBezTo>
                  <a:pt x="902221" y="1770235"/>
                  <a:pt x="907008" y="1768994"/>
                  <a:pt x="910382" y="1766514"/>
                </a:cubicBezTo>
                <a:cubicBezTo>
                  <a:pt x="913755" y="1764033"/>
                  <a:pt x="916037" y="1760561"/>
                  <a:pt x="917228" y="1756096"/>
                </a:cubicBezTo>
                <a:cubicBezTo>
                  <a:pt x="917923" y="1753367"/>
                  <a:pt x="918245" y="1747637"/>
                  <a:pt x="918195" y="1738906"/>
                </a:cubicBezTo>
                <a:cubicBezTo>
                  <a:pt x="912341" y="1745802"/>
                  <a:pt x="905049" y="1749250"/>
                  <a:pt x="896318" y="1749250"/>
                </a:cubicBezTo>
                <a:cubicBezTo>
                  <a:pt x="885453" y="1749250"/>
                  <a:pt x="877044" y="1745331"/>
                  <a:pt x="871091" y="1737492"/>
                </a:cubicBezTo>
                <a:cubicBezTo>
                  <a:pt x="865138" y="1729654"/>
                  <a:pt x="862162" y="1720253"/>
                  <a:pt x="862162" y="1709289"/>
                </a:cubicBezTo>
                <a:cubicBezTo>
                  <a:pt x="862162" y="1701749"/>
                  <a:pt x="863526" y="1694791"/>
                  <a:pt x="866254" y="1688416"/>
                </a:cubicBezTo>
                <a:cubicBezTo>
                  <a:pt x="868983" y="1682041"/>
                  <a:pt x="872939" y="1677118"/>
                  <a:pt x="878123" y="1673645"/>
                </a:cubicBezTo>
                <a:cubicBezTo>
                  <a:pt x="883308" y="1670172"/>
                  <a:pt x="889397" y="1668436"/>
                  <a:pt x="896392" y="1668436"/>
                </a:cubicBezTo>
                <a:close/>
                <a:moveTo>
                  <a:pt x="813644" y="1668436"/>
                </a:moveTo>
                <a:cubicBezTo>
                  <a:pt x="824508" y="1668436"/>
                  <a:pt x="833388" y="1671996"/>
                  <a:pt x="840284" y="1679115"/>
                </a:cubicBezTo>
                <a:cubicBezTo>
                  <a:pt x="847180" y="1686233"/>
                  <a:pt x="850627" y="1696068"/>
                  <a:pt x="850627" y="1708620"/>
                </a:cubicBezTo>
                <a:cubicBezTo>
                  <a:pt x="850627" y="1718790"/>
                  <a:pt x="849102" y="1726789"/>
                  <a:pt x="846051" y="1732618"/>
                </a:cubicBezTo>
                <a:cubicBezTo>
                  <a:pt x="843000" y="1738447"/>
                  <a:pt x="838560" y="1742974"/>
                  <a:pt x="832731" y="1746199"/>
                </a:cubicBezTo>
                <a:cubicBezTo>
                  <a:pt x="826902" y="1749423"/>
                  <a:pt x="820539" y="1751036"/>
                  <a:pt x="813644" y="1751036"/>
                </a:cubicBezTo>
                <a:cubicBezTo>
                  <a:pt x="802581" y="1751036"/>
                  <a:pt x="793639" y="1747489"/>
                  <a:pt x="786817" y="1740395"/>
                </a:cubicBezTo>
                <a:cubicBezTo>
                  <a:pt x="779996" y="1733300"/>
                  <a:pt x="776585" y="1723081"/>
                  <a:pt x="776585" y="1709736"/>
                </a:cubicBezTo>
                <a:cubicBezTo>
                  <a:pt x="776585" y="1695101"/>
                  <a:pt x="780653" y="1684262"/>
                  <a:pt x="788789" y="1677217"/>
                </a:cubicBezTo>
                <a:cubicBezTo>
                  <a:pt x="795586" y="1671363"/>
                  <a:pt x="803871" y="1668436"/>
                  <a:pt x="813644" y="1668436"/>
                </a:cubicBezTo>
                <a:close/>
                <a:moveTo>
                  <a:pt x="762968" y="1668436"/>
                </a:moveTo>
                <a:cubicBezTo>
                  <a:pt x="767482" y="1668436"/>
                  <a:pt x="772071" y="1669875"/>
                  <a:pt x="776734" y="1672752"/>
                </a:cubicBezTo>
                <a:lnTo>
                  <a:pt x="772121" y="1685179"/>
                </a:lnTo>
                <a:cubicBezTo>
                  <a:pt x="768846" y="1683245"/>
                  <a:pt x="765572" y="1682277"/>
                  <a:pt x="762298" y="1682277"/>
                </a:cubicBezTo>
                <a:cubicBezTo>
                  <a:pt x="759371" y="1682277"/>
                  <a:pt x="756742" y="1683158"/>
                  <a:pt x="754410" y="1684919"/>
                </a:cubicBezTo>
                <a:cubicBezTo>
                  <a:pt x="752078" y="1686680"/>
                  <a:pt x="750416" y="1689123"/>
                  <a:pt x="749424" y="1692249"/>
                </a:cubicBezTo>
                <a:cubicBezTo>
                  <a:pt x="747936" y="1697011"/>
                  <a:pt x="747192" y="1702220"/>
                  <a:pt x="747192" y="1707876"/>
                </a:cubicBezTo>
                <a:lnTo>
                  <a:pt x="747192" y="1749250"/>
                </a:lnTo>
                <a:lnTo>
                  <a:pt x="733797" y="1749250"/>
                </a:lnTo>
                <a:lnTo>
                  <a:pt x="733797" y="1670222"/>
                </a:lnTo>
                <a:lnTo>
                  <a:pt x="745852" y="1670222"/>
                </a:lnTo>
                <a:lnTo>
                  <a:pt x="745852" y="1682203"/>
                </a:lnTo>
                <a:cubicBezTo>
                  <a:pt x="748928" y="1676597"/>
                  <a:pt x="751768" y="1672901"/>
                  <a:pt x="754373" y="1671115"/>
                </a:cubicBezTo>
                <a:cubicBezTo>
                  <a:pt x="756977" y="1669329"/>
                  <a:pt x="759842" y="1668436"/>
                  <a:pt x="762968" y="1668436"/>
                </a:cubicBezTo>
                <a:close/>
                <a:moveTo>
                  <a:pt x="683345" y="1668436"/>
                </a:moveTo>
                <a:cubicBezTo>
                  <a:pt x="690091" y="1668436"/>
                  <a:pt x="696045" y="1670172"/>
                  <a:pt x="701204" y="1673645"/>
                </a:cubicBezTo>
                <a:cubicBezTo>
                  <a:pt x="706363" y="1677118"/>
                  <a:pt x="710258" y="1682017"/>
                  <a:pt x="712887" y="1688342"/>
                </a:cubicBezTo>
                <a:cubicBezTo>
                  <a:pt x="715516" y="1694667"/>
                  <a:pt x="716831" y="1701600"/>
                  <a:pt x="716831" y="1709141"/>
                </a:cubicBezTo>
                <a:cubicBezTo>
                  <a:pt x="716831" y="1717227"/>
                  <a:pt x="715380" y="1724507"/>
                  <a:pt x="712478" y="1730981"/>
                </a:cubicBezTo>
                <a:cubicBezTo>
                  <a:pt x="709575" y="1737455"/>
                  <a:pt x="705359" y="1742416"/>
                  <a:pt x="699827" y="1745864"/>
                </a:cubicBezTo>
                <a:cubicBezTo>
                  <a:pt x="694296" y="1749312"/>
                  <a:pt x="688479" y="1751036"/>
                  <a:pt x="682377" y="1751036"/>
                </a:cubicBezTo>
                <a:cubicBezTo>
                  <a:pt x="677912" y="1751036"/>
                  <a:pt x="673906" y="1750093"/>
                  <a:pt x="670359" y="1748208"/>
                </a:cubicBezTo>
                <a:cubicBezTo>
                  <a:pt x="666812" y="1746323"/>
                  <a:pt x="663898" y="1743942"/>
                  <a:pt x="661616" y="1741064"/>
                </a:cubicBezTo>
                <a:lnTo>
                  <a:pt x="661616" y="1779536"/>
                </a:lnTo>
                <a:lnTo>
                  <a:pt x="648221" y="1779536"/>
                </a:lnTo>
                <a:lnTo>
                  <a:pt x="648221" y="1670222"/>
                </a:lnTo>
                <a:lnTo>
                  <a:pt x="660425" y="1670222"/>
                </a:lnTo>
                <a:lnTo>
                  <a:pt x="660425" y="1680492"/>
                </a:lnTo>
                <a:cubicBezTo>
                  <a:pt x="663302" y="1676473"/>
                  <a:pt x="666552" y="1673459"/>
                  <a:pt x="670173" y="1671450"/>
                </a:cubicBezTo>
                <a:cubicBezTo>
                  <a:pt x="673795" y="1669441"/>
                  <a:pt x="678185" y="1668436"/>
                  <a:pt x="683345" y="1668436"/>
                </a:cubicBezTo>
                <a:close/>
                <a:moveTo>
                  <a:pt x="552078" y="1668436"/>
                </a:moveTo>
                <a:cubicBezTo>
                  <a:pt x="556841" y="1668436"/>
                  <a:pt x="561219" y="1669292"/>
                  <a:pt x="565212" y="1671003"/>
                </a:cubicBezTo>
                <a:cubicBezTo>
                  <a:pt x="569206" y="1672715"/>
                  <a:pt x="572195" y="1674960"/>
                  <a:pt x="574179" y="1677738"/>
                </a:cubicBezTo>
                <a:cubicBezTo>
                  <a:pt x="576164" y="1680516"/>
                  <a:pt x="577553" y="1683815"/>
                  <a:pt x="578346" y="1687635"/>
                </a:cubicBezTo>
                <a:cubicBezTo>
                  <a:pt x="578842" y="1690115"/>
                  <a:pt x="579090" y="1694456"/>
                  <a:pt x="579090" y="1700657"/>
                </a:cubicBezTo>
                <a:lnTo>
                  <a:pt x="579090" y="1749250"/>
                </a:lnTo>
                <a:lnTo>
                  <a:pt x="565696" y="1749250"/>
                </a:lnTo>
                <a:lnTo>
                  <a:pt x="565696" y="1701178"/>
                </a:lnTo>
                <a:cubicBezTo>
                  <a:pt x="565696" y="1695721"/>
                  <a:pt x="565175" y="1691641"/>
                  <a:pt x="564133" y="1688937"/>
                </a:cubicBezTo>
                <a:cubicBezTo>
                  <a:pt x="563091" y="1686233"/>
                  <a:pt x="561243" y="1684075"/>
                  <a:pt x="558589" y="1682463"/>
                </a:cubicBezTo>
                <a:cubicBezTo>
                  <a:pt x="555935" y="1680851"/>
                  <a:pt x="552822" y="1680045"/>
                  <a:pt x="549250" y="1680045"/>
                </a:cubicBezTo>
                <a:cubicBezTo>
                  <a:pt x="543545" y="1680045"/>
                  <a:pt x="538622" y="1681855"/>
                  <a:pt x="534479" y="1685477"/>
                </a:cubicBezTo>
                <a:cubicBezTo>
                  <a:pt x="530337" y="1689098"/>
                  <a:pt x="528266" y="1695969"/>
                  <a:pt x="528266" y="1706090"/>
                </a:cubicBezTo>
                <a:lnTo>
                  <a:pt x="528266" y="1749250"/>
                </a:lnTo>
                <a:lnTo>
                  <a:pt x="514871" y="1749250"/>
                </a:lnTo>
                <a:lnTo>
                  <a:pt x="514871" y="1670222"/>
                </a:lnTo>
                <a:lnTo>
                  <a:pt x="526926" y="1670222"/>
                </a:lnTo>
                <a:lnTo>
                  <a:pt x="526926" y="1681459"/>
                </a:lnTo>
                <a:cubicBezTo>
                  <a:pt x="532730" y="1672777"/>
                  <a:pt x="541114" y="1668436"/>
                  <a:pt x="552078" y="1668436"/>
                </a:cubicBezTo>
                <a:close/>
                <a:moveTo>
                  <a:pt x="461591" y="1668436"/>
                </a:moveTo>
                <a:cubicBezTo>
                  <a:pt x="472157" y="1668436"/>
                  <a:pt x="480789" y="1672033"/>
                  <a:pt x="487487" y="1679227"/>
                </a:cubicBezTo>
                <a:cubicBezTo>
                  <a:pt x="494184" y="1686420"/>
                  <a:pt x="497533" y="1696540"/>
                  <a:pt x="497533" y="1709587"/>
                </a:cubicBezTo>
                <a:cubicBezTo>
                  <a:pt x="497533" y="1710381"/>
                  <a:pt x="497508" y="1711572"/>
                  <a:pt x="497458" y="1713159"/>
                </a:cubicBezTo>
                <a:lnTo>
                  <a:pt x="438522" y="1713159"/>
                </a:lnTo>
                <a:cubicBezTo>
                  <a:pt x="439018" y="1721841"/>
                  <a:pt x="441474" y="1728488"/>
                  <a:pt x="445889" y="1733102"/>
                </a:cubicBezTo>
                <a:cubicBezTo>
                  <a:pt x="450305" y="1737716"/>
                  <a:pt x="455811" y="1740022"/>
                  <a:pt x="462409" y="1740022"/>
                </a:cubicBezTo>
                <a:cubicBezTo>
                  <a:pt x="467321" y="1740022"/>
                  <a:pt x="471513" y="1738733"/>
                  <a:pt x="474985" y="1736153"/>
                </a:cubicBezTo>
                <a:cubicBezTo>
                  <a:pt x="478458" y="1733573"/>
                  <a:pt x="481211" y="1729456"/>
                  <a:pt x="483245" y="1723800"/>
                </a:cubicBezTo>
                <a:lnTo>
                  <a:pt x="497086" y="1725512"/>
                </a:lnTo>
                <a:cubicBezTo>
                  <a:pt x="494903" y="1733598"/>
                  <a:pt x="490860" y="1739874"/>
                  <a:pt x="484957" y="1744339"/>
                </a:cubicBezTo>
                <a:cubicBezTo>
                  <a:pt x="479053" y="1748803"/>
                  <a:pt x="471513" y="1751036"/>
                  <a:pt x="462335" y="1751036"/>
                </a:cubicBezTo>
                <a:cubicBezTo>
                  <a:pt x="450776" y="1751036"/>
                  <a:pt x="441610" y="1747476"/>
                  <a:pt x="434839" y="1740357"/>
                </a:cubicBezTo>
                <a:cubicBezTo>
                  <a:pt x="428067" y="1733238"/>
                  <a:pt x="424681" y="1723255"/>
                  <a:pt x="424681" y="1710406"/>
                </a:cubicBezTo>
                <a:cubicBezTo>
                  <a:pt x="424681" y="1697110"/>
                  <a:pt x="428104" y="1686792"/>
                  <a:pt x="434950" y="1679449"/>
                </a:cubicBezTo>
                <a:cubicBezTo>
                  <a:pt x="441796" y="1672107"/>
                  <a:pt x="450677" y="1668436"/>
                  <a:pt x="461591" y="1668436"/>
                </a:cubicBezTo>
                <a:close/>
                <a:moveTo>
                  <a:pt x="378545" y="1668436"/>
                </a:moveTo>
                <a:cubicBezTo>
                  <a:pt x="385291" y="1668436"/>
                  <a:pt x="391245" y="1670172"/>
                  <a:pt x="396404" y="1673645"/>
                </a:cubicBezTo>
                <a:cubicBezTo>
                  <a:pt x="401563" y="1677118"/>
                  <a:pt x="405458" y="1682017"/>
                  <a:pt x="408087" y="1688342"/>
                </a:cubicBezTo>
                <a:cubicBezTo>
                  <a:pt x="410716" y="1694667"/>
                  <a:pt x="412031" y="1701600"/>
                  <a:pt x="412031" y="1709141"/>
                </a:cubicBezTo>
                <a:cubicBezTo>
                  <a:pt x="412031" y="1717227"/>
                  <a:pt x="410580" y="1724507"/>
                  <a:pt x="407678" y="1730981"/>
                </a:cubicBezTo>
                <a:cubicBezTo>
                  <a:pt x="404776" y="1737455"/>
                  <a:pt x="400559" y="1742416"/>
                  <a:pt x="395027" y="1745864"/>
                </a:cubicBezTo>
                <a:cubicBezTo>
                  <a:pt x="389496" y="1749312"/>
                  <a:pt x="383679" y="1751036"/>
                  <a:pt x="377577" y="1751036"/>
                </a:cubicBezTo>
                <a:cubicBezTo>
                  <a:pt x="373112" y="1751036"/>
                  <a:pt x="369106" y="1750093"/>
                  <a:pt x="365559" y="1748208"/>
                </a:cubicBezTo>
                <a:cubicBezTo>
                  <a:pt x="362012" y="1746323"/>
                  <a:pt x="359098" y="1743942"/>
                  <a:pt x="356816" y="1741064"/>
                </a:cubicBezTo>
                <a:lnTo>
                  <a:pt x="356816" y="1779536"/>
                </a:lnTo>
                <a:lnTo>
                  <a:pt x="343421" y="1779536"/>
                </a:lnTo>
                <a:lnTo>
                  <a:pt x="343421" y="1670222"/>
                </a:lnTo>
                <a:lnTo>
                  <a:pt x="355625" y="1670222"/>
                </a:lnTo>
                <a:lnTo>
                  <a:pt x="355625" y="1680492"/>
                </a:lnTo>
                <a:cubicBezTo>
                  <a:pt x="358502" y="1676473"/>
                  <a:pt x="361752" y="1673459"/>
                  <a:pt x="365373" y="1671450"/>
                </a:cubicBezTo>
                <a:cubicBezTo>
                  <a:pt x="368995" y="1669441"/>
                  <a:pt x="373385" y="1668436"/>
                  <a:pt x="378545" y="1668436"/>
                </a:cubicBezTo>
                <a:close/>
                <a:moveTo>
                  <a:pt x="289769" y="1668436"/>
                </a:moveTo>
                <a:cubicBezTo>
                  <a:pt x="300633" y="1668436"/>
                  <a:pt x="309513" y="1671996"/>
                  <a:pt x="316409" y="1679115"/>
                </a:cubicBezTo>
                <a:cubicBezTo>
                  <a:pt x="323305" y="1686233"/>
                  <a:pt x="326752" y="1696068"/>
                  <a:pt x="326752" y="1708620"/>
                </a:cubicBezTo>
                <a:cubicBezTo>
                  <a:pt x="326752" y="1718790"/>
                  <a:pt x="325227" y="1726789"/>
                  <a:pt x="322176" y="1732618"/>
                </a:cubicBezTo>
                <a:cubicBezTo>
                  <a:pt x="319125" y="1738447"/>
                  <a:pt x="314685" y="1742974"/>
                  <a:pt x="308856" y="1746199"/>
                </a:cubicBezTo>
                <a:cubicBezTo>
                  <a:pt x="303027" y="1749423"/>
                  <a:pt x="296664" y="1751036"/>
                  <a:pt x="289769" y="1751036"/>
                </a:cubicBezTo>
                <a:cubicBezTo>
                  <a:pt x="278706" y="1751036"/>
                  <a:pt x="269764" y="1747489"/>
                  <a:pt x="262942" y="1740395"/>
                </a:cubicBezTo>
                <a:cubicBezTo>
                  <a:pt x="256121" y="1733300"/>
                  <a:pt x="252710" y="1723081"/>
                  <a:pt x="252710" y="1709736"/>
                </a:cubicBezTo>
                <a:cubicBezTo>
                  <a:pt x="252710" y="1695101"/>
                  <a:pt x="256778" y="1684262"/>
                  <a:pt x="264914" y="1677217"/>
                </a:cubicBezTo>
                <a:cubicBezTo>
                  <a:pt x="271711" y="1671363"/>
                  <a:pt x="279996" y="1668436"/>
                  <a:pt x="289769" y="1668436"/>
                </a:cubicBezTo>
                <a:close/>
                <a:moveTo>
                  <a:pt x="3178597" y="1642614"/>
                </a:moveTo>
                <a:lnTo>
                  <a:pt x="3178597" y="1670222"/>
                </a:lnTo>
                <a:lnTo>
                  <a:pt x="3192066" y="1670222"/>
                </a:lnTo>
                <a:lnTo>
                  <a:pt x="3192066" y="1680640"/>
                </a:lnTo>
                <a:lnTo>
                  <a:pt x="3178597" y="1680640"/>
                </a:lnTo>
                <a:lnTo>
                  <a:pt x="3178597" y="1726851"/>
                </a:lnTo>
                <a:cubicBezTo>
                  <a:pt x="3178597" y="1730671"/>
                  <a:pt x="3178832" y="1733127"/>
                  <a:pt x="3179304" y="1734218"/>
                </a:cubicBezTo>
                <a:cubicBezTo>
                  <a:pt x="3179775" y="1735310"/>
                  <a:pt x="3180544" y="1736178"/>
                  <a:pt x="3181610" y="1736823"/>
                </a:cubicBezTo>
                <a:cubicBezTo>
                  <a:pt x="3182677" y="1737468"/>
                  <a:pt x="3184202" y="1737790"/>
                  <a:pt x="3186187" y="1737790"/>
                </a:cubicBezTo>
                <a:cubicBezTo>
                  <a:pt x="3187675" y="1737790"/>
                  <a:pt x="3189635" y="1737616"/>
                  <a:pt x="3192066" y="1737269"/>
                </a:cubicBezTo>
                <a:lnTo>
                  <a:pt x="3194000" y="1749101"/>
                </a:lnTo>
                <a:cubicBezTo>
                  <a:pt x="3190230" y="1749895"/>
                  <a:pt x="3186857" y="1750292"/>
                  <a:pt x="3183880" y="1750292"/>
                </a:cubicBezTo>
                <a:cubicBezTo>
                  <a:pt x="3179018" y="1750292"/>
                  <a:pt x="3175248" y="1749523"/>
                  <a:pt x="3172569" y="1747985"/>
                </a:cubicBezTo>
                <a:cubicBezTo>
                  <a:pt x="3169890" y="1746447"/>
                  <a:pt x="3168005" y="1744425"/>
                  <a:pt x="3166914" y="1741920"/>
                </a:cubicBezTo>
                <a:cubicBezTo>
                  <a:pt x="3165822" y="1739415"/>
                  <a:pt x="3165276" y="1734144"/>
                  <a:pt x="3165276" y="1726107"/>
                </a:cubicBezTo>
                <a:lnTo>
                  <a:pt x="3165276" y="1680640"/>
                </a:lnTo>
                <a:lnTo>
                  <a:pt x="3155454" y="1680640"/>
                </a:lnTo>
                <a:lnTo>
                  <a:pt x="3155454" y="1670222"/>
                </a:lnTo>
                <a:lnTo>
                  <a:pt x="3165276" y="1670222"/>
                </a:lnTo>
                <a:lnTo>
                  <a:pt x="3165276" y="1650651"/>
                </a:lnTo>
                <a:close/>
                <a:moveTo>
                  <a:pt x="2816647" y="1642614"/>
                </a:moveTo>
                <a:lnTo>
                  <a:pt x="2816647" y="1670222"/>
                </a:lnTo>
                <a:lnTo>
                  <a:pt x="2830116" y="1670222"/>
                </a:lnTo>
                <a:lnTo>
                  <a:pt x="2830116" y="1680640"/>
                </a:lnTo>
                <a:lnTo>
                  <a:pt x="2816647" y="1680640"/>
                </a:lnTo>
                <a:lnTo>
                  <a:pt x="2816647" y="1726851"/>
                </a:lnTo>
                <a:cubicBezTo>
                  <a:pt x="2816647" y="1730671"/>
                  <a:pt x="2816882" y="1733127"/>
                  <a:pt x="2817354" y="1734218"/>
                </a:cubicBezTo>
                <a:cubicBezTo>
                  <a:pt x="2817825" y="1735310"/>
                  <a:pt x="2818594" y="1736178"/>
                  <a:pt x="2819660" y="1736823"/>
                </a:cubicBezTo>
                <a:cubicBezTo>
                  <a:pt x="2820727" y="1737468"/>
                  <a:pt x="2822252" y="1737790"/>
                  <a:pt x="2824237" y="1737790"/>
                </a:cubicBezTo>
                <a:cubicBezTo>
                  <a:pt x="2825725" y="1737790"/>
                  <a:pt x="2827685" y="1737616"/>
                  <a:pt x="2830116" y="1737269"/>
                </a:cubicBezTo>
                <a:lnTo>
                  <a:pt x="2832050" y="1749101"/>
                </a:lnTo>
                <a:cubicBezTo>
                  <a:pt x="2828280" y="1749895"/>
                  <a:pt x="2824907" y="1750292"/>
                  <a:pt x="2821930" y="1750292"/>
                </a:cubicBezTo>
                <a:cubicBezTo>
                  <a:pt x="2817068" y="1750292"/>
                  <a:pt x="2813298" y="1749523"/>
                  <a:pt x="2810619" y="1747985"/>
                </a:cubicBezTo>
                <a:cubicBezTo>
                  <a:pt x="2807940" y="1746447"/>
                  <a:pt x="2806055" y="1744425"/>
                  <a:pt x="2804964" y="1741920"/>
                </a:cubicBezTo>
                <a:cubicBezTo>
                  <a:pt x="2803872" y="1739415"/>
                  <a:pt x="2803326" y="1734144"/>
                  <a:pt x="2803326" y="1726107"/>
                </a:cubicBezTo>
                <a:lnTo>
                  <a:pt x="2803326" y="1680640"/>
                </a:lnTo>
                <a:lnTo>
                  <a:pt x="2793504" y="1680640"/>
                </a:lnTo>
                <a:lnTo>
                  <a:pt x="2793504" y="1670222"/>
                </a:lnTo>
                <a:lnTo>
                  <a:pt x="2803326" y="1670222"/>
                </a:lnTo>
                <a:lnTo>
                  <a:pt x="2803326" y="1650651"/>
                </a:lnTo>
                <a:close/>
                <a:moveTo>
                  <a:pt x="2464222" y="1642614"/>
                </a:moveTo>
                <a:lnTo>
                  <a:pt x="2464222" y="1670222"/>
                </a:lnTo>
                <a:lnTo>
                  <a:pt x="2477691" y="1670222"/>
                </a:lnTo>
                <a:lnTo>
                  <a:pt x="2477691" y="1680640"/>
                </a:lnTo>
                <a:lnTo>
                  <a:pt x="2464222" y="1680640"/>
                </a:lnTo>
                <a:lnTo>
                  <a:pt x="2464222" y="1726851"/>
                </a:lnTo>
                <a:cubicBezTo>
                  <a:pt x="2464222" y="1730671"/>
                  <a:pt x="2464458" y="1733127"/>
                  <a:pt x="2464929" y="1734218"/>
                </a:cubicBezTo>
                <a:cubicBezTo>
                  <a:pt x="2465400" y="1735310"/>
                  <a:pt x="2466169" y="1736178"/>
                  <a:pt x="2467236" y="1736823"/>
                </a:cubicBezTo>
                <a:cubicBezTo>
                  <a:pt x="2468302" y="1737468"/>
                  <a:pt x="2469828" y="1737790"/>
                  <a:pt x="2471812" y="1737790"/>
                </a:cubicBezTo>
                <a:cubicBezTo>
                  <a:pt x="2473300" y="1737790"/>
                  <a:pt x="2475260" y="1737616"/>
                  <a:pt x="2477691" y="1737269"/>
                </a:cubicBezTo>
                <a:lnTo>
                  <a:pt x="2479626" y="1749101"/>
                </a:lnTo>
                <a:cubicBezTo>
                  <a:pt x="2475855" y="1749895"/>
                  <a:pt x="2472482" y="1750292"/>
                  <a:pt x="2469505" y="1750292"/>
                </a:cubicBezTo>
                <a:cubicBezTo>
                  <a:pt x="2464644" y="1750292"/>
                  <a:pt x="2460873" y="1749523"/>
                  <a:pt x="2458194" y="1747985"/>
                </a:cubicBezTo>
                <a:cubicBezTo>
                  <a:pt x="2455515" y="1746447"/>
                  <a:pt x="2453630" y="1744425"/>
                  <a:pt x="2452539" y="1741920"/>
                </a:cubicBezTo>
                <a:cubicBezTo>
                  <a:pt x="2451447" y="1739415"/>
                  <a:pt x="2450902" y="1734144"/>
                  <a:pt x="2450902" y="1726107"/>
                </a:cubicBezTo>
                <a:lnTo>
                  <a:pt x="2450902" y="1680640"/>
                </a:lnTo>
                <a:lnTo>
                  <a:pt x="2441079" y="1680640"/>
                </a:lnTo>
                <a:lnTo>
                  <a:pt x="2441079" y="1670222"/>
                </a:lnTo>
                <a:lnTo>
                  <a:pt x="2450902" y="1670222"/>
                </a:lnTo>
                <a:lnTo>
                  <a:pt x="2450902" y="1650651"/>
                </a:lnTo>
                <a:close/>
                <a:moveTo>
                  <a:pt x="1930822" y="1642614"/>
                </a:moveTo>
                <a:lnTo>
                  <a:pt x="1930822" y="1670222"/>
                </a:lnTo>
                <a:lnTo>
                  <a:pt x="1944291" y="1670222"/>
                </a:lnTo>
                <a:lnTo>
                  <a:pt x="1944291" y="1680640"/>
                </a:lnTo>
                <a:lnTo>
                  <a:pt x="1930822" y="1680640"/>
                </a:lnTo>
                <a:lnTo>
                  <a:pt x="1930822" y="1726851"/>
                </a:lnTo>
                <a:cubicBezTo>
                  <a:pt x="1930822" y="1730671"/>
                  <a:pt x="1931057" y="1733127"/>
                  <a:pt x="1931529" y="1734218"/>
                </a:cubicBezTo>
                <a:cubicBezTo>
                  <a:pt x="1932000" y="1735310"/>
                  <a:pt x="1932769" y="1736178"/>
                  <a:pt x="1933836" y="1736823"/>
                </a:cubicBezTo>
                <a:cubicBezTo>
                  <a:pt x="1934902" y="1737468"/>
                  <a:pt x="1936428" y="1737790"/>
                  <a:pt x="1938412" y="1737790"/>
                </a:cubicBezTo>
                <a:cubicBezTo>
                  <a:pt x="1939900" y="1737790"/>
                  <a:pt x="1941860" y="1737616"/>
                  <a:pt x="1944291" y="1737269"/>
                </a:cubicBezTo>
                <a:lnTo>
                  <a:pt x="1946226" y="1749101"/>
                </a:lnTo>
                <a:cubicBezTo>
                  <a:pt x="1942455" y="1749895"/>
                  <a:pt x="1939082" y="1750292"/>
                  <a:pt x="1936105" y="1750292"/>
                </a:cubicBezTo>
                <a:cubicBezTo>
                  <a:pt x="1931243" y="1750292"/>
                  <a:pt x="1927473" y="1749523"/>
                  <a:pt x="1924794" y="1747985"/>
                </a:cubicBezTo>
                <a:cubicBezTo>
                  <a:pt x="1922115" y="1746447"/>
                  <a:pt x="1920230" y="1744425"/>
                  <a:pt x="1919139" y="1741920"/>
                </a:cubicBezTo>
                <a:cubicBezTo>
                  <a:pt x="1918047" y="1739415"/>
                  <a:pt x="1917502" y="1734144"/>
                  <a:pt x="1917502" y="1726107"/>
                </a:cubicBezTo>
                <a:lnTo>
                  <a:pt x="1917502" y="1680640"/>
                </a:lnTo>
                <a:lnTo>
                  <a:pt x="1907679" y="1680640"/>
                </a:lnTo>
                <a:lnTo>
                  <a:pt x="1907679" y="1670222"/>
                </a:lnTo>
                <a:lnTo>
                  <a:pt x="1917502" y="1670222"/>
                </a:lnTo>
                <a:lnTo>
                  <a:pt x="1917502" y="1650651"/>
                </a:lnTo>
                <a:close/>
                <a:moveTo>
                  <a:pt x="3200995" y="1640159"/>
                </a:moveTo>
                <a:lnTo>
                  <a:pt x="3214390" y="1640159"/>
                </a:lnTo>
                <a:lnTo>
                  <a:pt x="3214390" y="1655563"/>
                </a:lnTo>
                <a:lnTo>
                  <a:pt x="3200995" y="1655563"/>
                </a:lnTo>
                <a:close/>
                <a:moveTo>
                  <a:pt x="2686645" y="1640159"/>
                </a:moveTo>
                <a:lnTo>
                  <a:pt x="2700040" y="1640159"/>
                </a:lnTo>
                <a:lnTo>
                  <a:pt x="2700040" y="1655563"/>
                </a:lnTo>
                <a:lnTo>
                  <a:pt x="2686645" y="1655563"/>
                </a:lnTo>
                <a:close/>
                <a:moveTo>
                  <a:pt x="2051149" y="1640159"/>
                </a:moveTo>
                <a:lnTo>
                  <a:pt x="2064470" y="1640159"/>
                </a:lnTo>
                <a:lnTo>
                  <a:pt x="2064470" y="1749250"/>
                </a:lnTo>
                <a:lnTo>
                  <a:pt x="2052042" y="1749250"/>
                </a:lnTo>
                <a:lnTo>
                  <a:pt x="2052042" y="1739278"/>
                </a:lnTo>
                <a:cubicBezTo>
                  <a:pt x="2047032" y="1747117"/>
                  <a:pt x="2039665" y="1751036"/>
                  <a:pt x="2029941" y="1751036"/>
                </a:cubicBezTo>
                <a:cubicBezTo>
                  <a:pt x="2023641" y="1751036"/>
                  <a:pt x="2017849" y="1749299"/>
                  <a:pt x="2012566" y="1745827"/>
                </a:cubicBezTo>
                <a:cubicBezTo>
                  <a:pt x="2007282" y="1742354"/>
                  <a:pt x="2003189" y="1737505"/>
                  <a:pt x="2000287" y="1731279"/>
                </a:cubicBezTo>
                <a:cubicBezTo>
                  <a:pt x="1997385" y="1725053"/>
                  <a:pt x="1995934" y="1717897"/>
                  <a:pt x="1995934" y="1709811"/>
                </a:cubicBezTo>
                <a:cubicBezTo>
                  <a:pt x="1995934" y="1701922"/>
                  <a:pt x="1997249" y="1694766"/>
                  <a:pt x="1999878" y="1688342"/>
                </a:cubicBezTo>
                <a:cubicBezTo>
                  <a:pt x="2002507" y="1681917"/>
                  <a:pt x="2006451" y="1676994"/>
                  <a:pt x="2011710" y="1673571"/>
                </a:cubicBezTo>
                <a:cubicBezTo>
                  <a:pt x="2016968" y="1670148"/>
                  <a:pt x="2022847" y="1668436"/>
                  <a:pt x="2029346" y="1668436"/>
                </a:cubicBezTo>
                <a:cubicBezTo>
                  <a:pt x="2034108" y="1668436"/>
                  <a:pt x="2038350" y="1669441"/>
                  <a:pt x="2042071" y="1671450"/>
                </a:cubicBezTo>
                <a:cubicBezTo>
                  <a:pt x="2045792" y="1673459"/>
                  <a:pt x="2048818" y="1676076"/>
                  <a:pt x="2051149" y="1679301"/>
                </a:cubicBezTo>
                <a:close/>
                <a:moveTo>
                  <a:pt x="1877021" y="1640159"/>
                </a:moveTo>
                <a:lnTo>
                  <a:pt x="1890415" y="1640159"/>
                </a:lnTo>
                <a:lnTo>
                  <a:pt x="1890415" y="1655563"/>
                </a:lnTo>
                <a:lnTo>
                  <a:pt x="1877021" y="1655563"/>
                </a:lnTo>
                <a:close/>
                <a:moveTo>
                  <a:pt x="1762721" y="1640159"/>
                </a:moveTo>
                <a:lnTo>
                  <a:pt x="1776115" y="1640159"/>
                </a:lnTo>
                <a:lnTo>
                  <a:pt x="1776115" y="1655563"/>
                </a:lnTo>
                <a:lnTo>
                  <a:pt x="1762721" y="1655563"/>
                </a:lnTo>
                <a:close/>
                <a:moveTo>
                  <a:pt x="2409528" y="1639043"/>
                </a:moveTo>
                <a:lnTo>
                  <a:pt x="2423889" y="1639043"/>
                </a:lnTo>
                <a:lnTo>
                  <a:pt x="2423889" y="1651321"/>
                </a:lnTo>
                <a:cubicBezTo>
                  <a:pt x="2423889" y="1657968"/>
                  <a:pt x="2423120" y="1662756"/>
                  <a:pt x="2421582" y="1665683"/>
                </a:cubicBezTo>
                <a:cubicBezTo>
                  <a:pt x="2419449" y="1669701"/>
                  <a:pt x="2416126" y="1672727"/>
                  <a:pt x="2411611" y="1674762"/>
                </a:cubicBezTo>
                <a:lnTo>
                  <a:pt x="2408337" y="1669478"/>
                </a:lnTo>
                <a:cubicBezTo>
                  <a:pt x="2411016" y="1668386"/>
                  <a:pt x="2413012" y="1666663"/>
                  <a:pt x="2414327" y="1664306"/>
                </a:cubicBezTo>
                <a:cubicBezTo>
                  <a:pt x="2415642" y="1661950"/>
                  <a:pt x="2416374" y="1658713"/>
                  <a:pt x="2416522" y="1654595"/>
                </a:cubicBezTo>
                <a:lnTo>
                  <a:pt x="2409528" y="1654595"/>
                </a:lnTo>
                <a:close/>
                <a:moveTo>
                  <a:pt x="1825824" y="1638298"/>
                </a:moveTo>
                <a:cubicBezTo>
                  <a:pt x="1829594" y="1638298"/>
                  <a:pt x="1833761" y="1638745"/>
                  <a:pt x="1838325" y="1639638"/>
                </a:cubicBezTo>
                <a:lnTo>
                  <a:pt x="1836316" y="1651321"/>
                </a:lnTo>
                <a:cubicBezTo>
                  <a:pt x="1833538" y="1650825"/>
                  <a:pt x="1830909" y="1650577"/>
                  <a:pt x="1828428" y="1650577"/>
                </a:cubicBezTo>
                <a:cubicBezTo>
                  <a:pt x="1824360" y="1650577"/>
                  <a:pt x="1821483" y="1651445"/>
                  <a:pt x="1819796" y="1653181"/>
                </a:cubicBezTo>
                <a:cubicBezTo>
                  <a:pt x="1818109" y="1654918"/>
                  <a:pt x="1817266" y="1658167"/>
                  <a:pt x="1817266" y="1662930"/>
                </a:cubicBezTo>
                <a:lnTo>
                  <a:pt x="1817266" y="1670222"/>
                </a:lnTo>
                <a:lnTo>
                  <a:pt x="1832670" y="1670222"/>
                </a:lnTo>
                <a:lnTo>
                  <a:pt x="1832670" y="1680640"/>
                </a:lnTo>
                <a:lnTo>
                  <a:pt x="1817266" y="1680640"/>
                </a:lnTo>
                <a:lnTo>
                  <a:pt x="1817266" y="1749250"/>
                </a:lnTo>
                <a:lnTo>
                  <a:pt x="1803946" y="1749250"/>
                </a:lnTo>
                <a:lnTo>
                  <a:pt x="1803946" y="1680640"/>
                </a:lnTo>
                <a:lnTo>
                  <a:pt x="1792114" y="1680640"/>
                </a:lnTo>
                <a:lnTo>
                  <a:pt x="1792114" y="1670222"/>
                </a:lnTo>
                <a:lnTo>
                  <a:pt x="1803946" y="1670222"/>
                </a:lnTo>
                <a:lnTo>
                  <a:pt x="1803946" y="1661813"/>
                </a:lnTo>
                <a:cubicBezTo>
                  <a:pt x="1803946" y="1656505"/>
                  <a:pt x="1804417" y="1652561"/>
                  <a:pt x="1805360" y="1649981"/>
                </a:cubicBezTo>
                <a:cubicBezTo>
                  <a:pt x="1806650" y="1646509"/>
                  <a:pt x="1808919" y="1643693"/>
                  <a:pt x="1812169" y="1641535"/>
                </a:cubicBezTo>
                <a:cubicBezTo>
                  <a:pt x="1815418" y="1639377"/>
                  <a:pt x="1819970" y="1638298"/>
                  <a:pt x="1825824" y="1638298"/>
                </a:cubicBezTo>
                <a:close/>
                <a:moveTo>
                  <a:pt x="241176" y="1638298"/>
                </a:moveTo>
                <a:lnTo>
                  <a:pt x="251892" y="1638298"/>
                </a:lnTo>
                <a:lnTo>
                  <a:pt x="220340" y="1751110"/>
                </a:lnTo>
                <a:lnTo>
                  <a:pt x="209550" y="1751110"/>
                </a:lnTo>
                <a:close/>
                <a:moveTo>
                  <a:pt x="203076" y="1638298"/>
                </a:moveTo>
                <a:lnTo>
                  <a:pt x="213792" y="1638298"/>
                </a:lnTo>
                <a:lnTo>
                  <a:pt x="182240" y="1751110"/>
                </a:lnTo>
                <a:lnTo>
                  <a:pt x="171450" y="1751110"/>
                </a:lnTo>
                <a:close/>
                <a:moveTo>
                  <a:pt x="3623518" y="1553020"/>
                </a:moveTo>
                <a:lnTo>
                  <a:pt x="3638773" y="1553020"/>
                </a:lnTo>
                <a:lnTo>
                  <a:pt x="3638773" y="1568275"/>
                </a:lnTo>
                <a:cubicBezTo>
                  <a:pt x="3638773" y="1573881"/>
                  <a:pt x="3637781" y="1578408"/>
                  <a:pt x="3635797" y="1581855"/>
                </a:cubicBezTo>
                <a:cubicBezTo>
                  <a:pt x="3633812" y="1585303"/>
                  <a:pt x="3630662" y="1587970"/>
                  <a:pt x="3626346" y="1589855"/>
                </a:cubicBezTo>
                <a:lnTo>
                  <a:pt x="3622626" y="1584125"/>
                </a:lnTo>
                <a:cubicBezTo>
                  <a:pt x="3625453" y="1582885"/>
                  <a:pt x="3627537" y="1581062"/>
                  <a:pt x="3628876" y="1578656"/>
                </a:cubicBezTo>
                <a:cubicBezTo>
                  <a:pt x="3630216" y="1576250"/>
                  <a:pt x="3630960" y="1572789"/>
                  <a:pt x="3631109" y="1568275"/>
                </a:cubicBezTo>
                <a:lnTo>
                  <a:pt x="3623518" y="1568275"/>
                </a:lnTo>
                <a:close/>
                <a:moveTo>
                  <a:pt x="851744" y="1553020"/>
                </a:moveTo>
                <a:lnTo>
                  <a:pt x="866999" y="1553020"/>
                </a:lnTo>
                <a:lnTo>
                  <a:pt x="866999" y="1568275"/>
                </a:lnTo>
                <a:cubicBezTo>
                  <a:pt x="866999" y="1573881"/>
                  <a:pt x="866006" y="1578408"/>
                  <a:pt x="864022" y="1581855"/>
                </a:cubicBezTo>
                <a:cubicBezTo>
                  <a:pt x="862038" y="1585303"/>
                  <a:pt x="858887" y="1587970"/>
                  <a:pt x="854571" y="1589855"/>
                </a:cubicBezTo>
                <a:lnTo>
                  <a:pt x="850851" y="1584125"/>
                </a:lnTo>
                <a:cubicBezTo>
                  <a:pt x="853678" y="1582885"/>
                  <a:pt x="855762" y="1581062"/>
                  <a:pt x="857101" y="1578656"/>
                </a:cubicBezTo>
                <a:cubicBezTo>
                  <a:pt x="858441" y="1576250"/>
                  <a:pt x="859185" y="1572789"/>
                  <a:pt x="859334" y="1568275"/>
                </a:cubicBezTo>
                <a:lnTo>
                  <a:pt x="851744" y="1568275"/>
                </a:lnTo>
                <a:close/>
                <a:moveTo>
                  <a:pt x="3756199" y="1528612"/>
                </a:moveTo>
                <a:cubicBezTo>
                  <a:pt x="3751337" y="1530596"/>
                  <a:pt x="3744044" y="1532283"/>
                  <a:pt x="3734321" y="1533673"/>
                </a:cubicBezTo>
                <a:cubicBezTo>
                  <a:pt x="3728814" y="1534466"/>
                  <a:pt x="3724920" y="1535359"/>
                  <a:pt x="3722638" y="1536351"/>
                </a:cubicBezTo>
                <a:cubicBezTo>
                  <a:pt x="3720356" y="1537343"/>
                  <a:pt x="3718594" y="1538794"/>
                  <a:pt x="3717354" y="1540704"/>
                </a:cubicBezTo>
                <a:cubicBezTo>
                  <a:pt x="3716114" y="1542614"/>
                  <a:pt x="3715494" y="1544735"/>
                  <a:pt x="3715494" y="1547067"/>
                </a:cubicBezTo>
                <a:cubicBezTo>
                  <a:pt x="3715494" y="1550639"/>
                  <a:pt x="3716846" y="1553615"/>
                  <a:pt x="3719550" y="1555997"/>
                </a:cubicBezTo>
                <a:cubicBezTo>
                  <a:pt x="3722254" y="1558378"/>
                  <a:pt x="3726210" y="1559568"/>
                  <a:pt x="3731419" y="1559568"/>
                </a:cubicBezTo>
                <a:cubicBezTo>
                  <a:pt x="3736578" y="1559568"/>
                  <a:pt x="3741167" y="1558440"/>
                  <a:pt x="3745186" y="1556183"/>
                </a:cubicBezTo>
                <a:cubicBezTo>
                  <a:pt x="3749204" y="1553926"/>
                  <a:pt x="3752155" y="1550837"/>
                  <a:pt x="3754041" y="1546918"/>
                </a:cubicBezTo>
                <a:cubicBezTo>
                  <a:pt x="3755479" y="1543892"/>
                  <a:pt x="3756199" y="1539427"/>
                  <a:pt x="3756199" y="1533523"/>
                </a:cubicBezTo>
                <a:close/>
                <a:moveTo>
                  <a:pt x="3375199" y="1528612"/>
                </a:moveTo>
                <a:cubicBezTo>
                  <a:pt x="3370337" y="1530596"/>
                  <a:pt x="3363044" y="1532283"/>
                  <a:pt x="3353321" y="1533673"/>
                </a:cubicBezTo>
                <a:cubicBezTo>
                  <a:pt x="3347814" y="1534466"/>
                  <a:pt x="3343920" y="1535359"/>
                  <a:pt x="3341638" y="1536351"/>
                </a:cubicBezTo>
                <a:cubicBezTo>
                  <a:pt x="3339356" y="1537343"/>
                  <a:pt x="3337594" y="1538794"/>
                  <a:pt x="3336354" y="1540704"/>
                </a:cubicBezTo>
                <a:cubicBezTo>
                  <a:pt x="3335114" y="1542614"/>
                  <a:pt x="3334494" y="1544735"/>
                  <a:pt x="3334494" y="1547067"/>
                </a:cubicBezTo>
                <a:cubicBezTo>
                  <a:pt x="3334494" y="1550639"/>
                  <a:pt x="3335846" y="1553615"/>
                  <a:pt x="3338550" y="1555997"/>
                </a:cubicBezTo>
                <a:cubicBezTo>
                  <a:pt x="3341254" y="1558378"/>
                  <a:pt x="3345210" y="1559568"/>
                  <a:pt x="3350419" y="1559568"/>
                </a:cubicBezTo>
                <a:cubicBezTo>
                  <a:pt x="3355578" y="1559568"/>
                  <a:pt x="3360167" y="1558440"/>
                  <a:pt x="3364186" y="1556183"/>
                </a:cubicBezTo>
                <a:cubicBezTo>
                  <a:pt x="3368204" y="1553926"/>
                  <a:pt x="3371155" y="1550837"/>
                  <a:pt x="3373041" y="1546918"/>
                </a:cubicBezTo>
                <a:cubicBezTo>
                  <a:pt x="3374479" y="1543892"/>
                  <a:pt x="3375199" y="1539427"/>
                  <a:pt x="3375199" y="1533523"/>
                </a:cubicBezTo>
                <a:close/>
                <a:moveTo>
                  <a:pt x="2870374" y="1528612"/>
                </a:moveTo>
                <a:cubicBezTo>
                  <a:pt x="2865512" y="1530596"/>
                  <a:pt x="2858219" y="1532283"/>
                  <a:pt x="2848496" y="1533673"/>
                </a:cubicBezTo>
                <a:cubicBezTo>
                  <a:pt x="2842989" y="1534466"/>
                  <a:pt x="2839095" y="1535359"/>
                  <a:pt x="2836813" y="1536351"/>
                </a:cubicBezTo>
                <a:cubicBezTo>
                  <a:pt x="2834531" y="1537343"/>
                  <a:pt x="2832770" y="1538794"/>
                  <a:pt x="2831530" y="1540704"/>
                </a:cubicBezTo>
                <a:cubicBezTo>
                  <a:pt x="2830289" y="1542614"/>
                  <a:pt x="2829669" y="1544735"/>
                  <a:pt x="2829669" y="1547067"/>
                </a:cubicBezTo>
                <a:cubicBezTo>
                  <a:pt x="2829669" y="1550639"/>
                  <a:pt x="2831021" y="1553615"/>
                  <a:pt x="2833725" y="1555997"/>
                </a:cubicBezTo>
                <a:cubicBezTo>
                  <a:pt x="2836428" y="1558378"/>
                  <a:pt x="2840385" y="1559568"/>
                  <a:pt x="2845594" y="1559568"/>
                </a:cubicBezTo>
                <a:cubicBezTo>
                  <a:pt x="2850753" y="1559568"/>
                  <a:pt x="2855342" y="1558440"/>
                  <a:pt x="2859360" y="1556183"/>
                </a:cubicBezTo>
                <a:cubicBezTo>
                  <a:pt x="2863379" y="1553926"/>
                  <a:pt x="2866330" y="1550837"/>
                  <a:pt x="2868216" y="1546918"/>
                </a:cubicBezTo>
                <a:cubicBezTo>
                  <a:pt x="2869654" y="1543892"/>
                  <a:pt x="2870374" y="1539427"/>
                  <a:pt x="2870374" y="1533523"/>
                </a:cubicBezTo>
                <a:close/>
                <a:moveTo>
                  <a:pt x="2565574" y="1528612"/>
                </a:moveTo>
                <a:cubicBezTo>
                  <a:pt x="2560712" y="1530596"/>
                  <a:pt x="2553419" y="1532283"/>
                  <a:pt x="2543696" y="1533673"/>
                </a:cubicBezTo>
                <a:cubicBezTo>
                  <a:pt x="2538189" y="1534466"/>
                  <a:pt x="2534295" y="1535359"/>
                  <a:pt x="2532013" y="1536351"/>
                </a:cubicBezTo>
                <a:cubicBezTo>
                  <a:pt x="2529731" y="1537343"/>
                  <a:pt x="2527970" y="1538794"/>
                  <a:pt x="2526730" y="1540704"/>
                </a:cubicBezTo>
                <a:cubicBezTo>
                  <a:pt x="2525489" y="1542614"/>
                  <a:pt x="2524869" y="1544735"/>
                  <a:pt x="2524869" y="1547067"/>
                </a:cubicBezTo>
                <a:cubicBezTo>
                  <a:pt x="2524869" y="1550639"/>
                  <a:pt x="2526221" y="1553615"/>
                  <a:pt x="2528925" y="1555997"/>
                </a:cubicBezTo>
                <a:cubicBezTo>
                  <a:pt x="2531628" y="1558378"/>
                  <a:pt x="2535585" y="1559568"/>
                  <a:pt x="2540794" y="1559568"/>
                </a:cubicBezTo>
                <a:cubicBezTo>
                  <a:pt x="2545953" y="1559568"/>
                  <a:pt x="2550542" y="1558440"/>
                  <a:pt x="2554560" y="1556183"/>
                </a:cubicBezTo>
                <a:cubicBezTo>
                  <a:pt x="2558579" y="1553926"/>
                  <a:pt x="2561530" y="1550837"/>
                  <a:pt x="2563416" y="1546918"/>
                </a:cubicBezTo>
                <a:cubicBezTo>
                  <a:pt x="2564854" y="1543892"/>
                  <a:pt x="2565574" y="1539427"/>
                  <a:pt x="2565574" y="1533523"/>
                </a:cubicBezTo>
                <a:close/>
                <a:moveTo>
                  <a:pt x="1584499" y="1528612"/>
                </a:moveTo>
                <a:cubicBezTo>
                  <a:pt x="1579637" y="1530596"/>
                  <a:pt x="1572345" y="1532283"/>
                  <a:pt x="1562621" y="1533673"/>
                </a:cubicBezTo>
                <a:cubicBezTo>
                  <a:pt x="1557115" y="1534466"/>
                  <a:pt x="1553220" y="1535359"/>
                  <a:pt x="1550938" y="1536351"/>
                </a:cubicBezTo>
                <a:cubicBezTo>
                  <a:pt x="1548656" y="1537343"/>
                  <a:pt x="1546895" y="1538794"/>
                  <a:pt x="1545655" y="1540704"/>
                </a:cubicBezTo>
                <a:cubicBezTo>
                  <a:pt x="1544415" y="1542614"/>
                  <a:pt x="1543794" y="1544735"/>
                  <a:pt x="1543794" y="1547067"/>
                </a:cubicBezTo>
                <a:cubicBezTo>
                  <a:pt x="1543794" y="1550639"/>
                  <a:pt x="1545146" y="1553615"/>
                  <a:pt x="1547850" y="1555997"/>
                </a:cubicBezTo>
                <a:cubicBezTo>
                  <a:pt x="1550554" y="1558378"/>
                  <a:pt x="1554510" y="1559568"/>
                  <a:pt x="1559719" y="1559568"/>
                </a:cubicBezTo>
                <a:cubicBezTo>
                  <a:pt x="1564878" y="1559568"/>
                  <a:pt x="1569467" y="1558440"/>
                  <a:pt x="1573486" y="1556183"/>
                </a:cubicBezTo>
                <a:cubicBezTo>
                  <a:pt x="1577504" y="1553926"/>
                  <a:pt x="1580456" y="1550837"/>
                  <a:pt x="1582341" y="1546918"/>
                </a:cubicBezTo>
                <a:cubicBezTo>
                  <a:pt x="1583780" y="1543892"/>
                  <a:pt x="1584499" y="1539427"/>
                  <a:pt x="1584499" y="1533523"/>
                </a:cubicBezTo>
                <a:close/>
                <a:moveTo>
                  <a:pt x="1413049" y="1528612"/>
                </a:moveTo>
                <a:cubicBezTo>
                  <a:pt x="1408187" y="1530596"/>
                  <a:pt x="1400895" y="1532283"/>
                  <a:pt x="1391171" y="1533673"/>
                </a:cubicBezTo>
                <a:cubicBezTo>
                  <a:pt x="1385665" y="1534466"/>
                  <a:pt x="1381770" y="1535359"/>
                  <a:pt x="1379488" y="1536351"/>
                </a:cubicBezTo>
                <a:cubicBezTo>
                  <a:pt x="1377206" y="1537343"/>
                  <a:pt x="1375445" y="1538794"/>
                  <a:pt x="1374205" y="1540704"/>
                </a:cubicBezTo>
                <a:cubicBezTo>
                  <a:pt x="1372965" y="1542614"/>
                  <a:pt x="1372344" y="1544735"/>
                  <a:pt x="1372344" y="1547067"/>
                </a:cubicBezTo>
                <a:cubicBezTo>
                  <a:pt x="1372344" y="1550639"/>
                  <a:pt x="1373696" y="1553615"/>
                  <a:pt x="1376400" y="1555997"/>
                </a:cubicBezTo>
                <a:cubicBezTo>
                  <a:pt x="1379104" y="1558378"/>
                  <a:pt x="1383060" y="1559568"/>
                  <a:pt x="1388269" y="1559568"/>
                </a:cubicBezTo>
                <a:cubicBezTo>
                  <a:pt x="1393428" y="1559568"/>
                  <a:pt x="1398017" y="1558440"/>
                  <a:pt x="1402036" y="1556183"/>
                </a:cubicBezTo>
                <a:cubicBezTo>
                  <a:pt x="1406054" y="1553926"/>
                  <a:pt x="1409006" y="1550837"/>
                  <a:pt x="1410891" y="1546918"/>
                </a:cubicBezTo>
                <a:cubicBezTo>
                  <a:pt x="1412330" y="1543892"/>
                  <a:pt x="1413049" y="1539427"/>
                  <a:pt x="1413049" y="1533523"/>
                </a:cubicBezTo>
                <a:close/>
                <a:moveTo>
                  <a:pt x="1184449" y="1528612"/>
                </a:moveTo>
                <a:cubicBezTo>
                  <a:pt x="1179587" y="1530596"/>
                  <a:pt x="1172295" y="1532283"/>
                  <a:pt x="1162571" y="1533673"/>
                </a:cubicBezTo>
                <a:cubicBezTo>
                  <a:pt x="1157065" y="1534466"/>
                  <a:pt x="1153170" y="1535359"/>
                  <a:pt x="1150888" y="1536351"/>
                </a:cubicBezTo>
                <a:cubicBezTo>
                  <a:pt x="1148606" y="1537343"/>
                  <a:pt x="1146845" y="1538794"/>
                  <a:pt x="1145605" y="1540704"/>
                </a:cubicBezTo>
                <a:cubicBezTo>
                  <a:pt x="1144364" y="1542614"/>
                  <a:pt x="1143744" y="1544735"/>
                  <a:pt x="1143744" y="1547067"/>
                </a:cubicBezTo>
                <a:cubicBezTo>
                  <a:pt x="1143744" y="1550639"/>
                  <a:pt x="1145096" y="1553615"/>
                  <a:pt x="1147800" y="1555997"/>
                </a:cubicBezTo>
                <a:cubicBezTo>
                  <a:pt x="1150504" y="1558378"/>
                  <a:pt x="1154460" y="1559568"/>
                  <a:pt x="1159669" y="1559568"/>
                </a:cubicBezTo>
                <a:cubicBezTo>
                  <a:pt x="1164828" y="1559568"/>
                  <a:pt x="1169417" y="1558440"/>
                  <a:pt x="1173436" y="1556183"/>
                </a:cubicBezTo>
                <a:cubicBezTo>
                  <a:pt x="1177454" y="1553926"/>
                  <a:pt x="1180406" y="1550837"/>
                  <a:pt x="1182291" y="1546918"/>
                </a:cubicBezTo>
                <a:cubicBezTo>
                  <a:pt x="1183730" y="1543892"/>
                  <a:pt x="1184449" y="1539427"/>
                  <a:pt x="1184449" y="1533523"/>
                </a:cubicBezTo>
                <a:close/>
                <a:moveTo>
                  <a:pt x="536749" y="1528612"/>
                </a:moveTo>
                <a:cubicBezTo>
                  <a:pt x="531887" y="1530596"/>
                  <a:pt x="524595" y="1532283"/>
                  <a:pt x="514871" y="1533673"/>
                </a:cubicBezTo>
                <a:cubicBezTo>
                  <a:pt x="509364" y="1534466"/>
                  <a:pt x="505470" y="1535359"/>
                  <a:pt x="503188" y="1536351"/>
                </a:cubicBezTo>
                <a:cubicBezTo>
                  <a:pt x="500906" y="1537343"/>
                  <a:pt x="499145" y="1538794"/>
                  <a:pt x="497905" y="1540704"/>
                </a:cubicBezTo>
                <a:cubicBezTo>
                  <a:pt x="496665" y="1542614"/>
                  <a:pt x="496044" y="1544735"/>
                  <a:pt x="496044" y="1547067"/>
                </a:cubicBezTo>
                <a:cubicBezTo>
                  <a:pt x="496044" y="1550639"/>
                  <a:pt x="497396" y="1553615"/>
                  <a:pt x="500100" y="1555997"/>
                </a:cubicBezTo>
                <a:cubicBezTo>
                  <a:pt x="502804" y="1558378"/>
                  <a:pt x="506760" y="1559568"/>
                  <a:pt x="511969" y="1559568"/>
                </a:cubicBezTo>
                <a:cubicBezTo>
                  <a:pt x="517128" y="1559568"/>
                  <a:pt x="521717" y="1558440"/>
                  <a:pt x="525736" y="1556183"/>
                </a:cubicBezTo>
                <a:cubicBezTo>
                  <a:pt x="529754" y="1553926"/>
                  <a:pt x="532706" y="1550837"/>
                  <a:pt x="534591" y="1546918"/>
                </a:cubicBezTo>
                <a:cubicBezTo>
                  <a:pt x="536030" y="1543892"/>
                  <a:pt x="536749" y="1539427"/>
                  <a:pt x="536749" y="1533523"/>
                </a:cubicBezTo>
                <a:close/>
                <a:moveTo>
                  <a:pt x="3869159" y="1498549"/>
                </a:moveTo>
                <a:cubicBezTo>
                  <a:pt x="3863206" y="1498549"/>
                  <a:pt x="3858146" y="1500967"/>
                  <a:pt x="3853979" y="1505804"/>
                </a:cubicBezTo>
                <a:cubicBezTo>
                  <a:pt x="3849812" y="1510641"/>
                  <a:pt x="3847728" y="1517822"/>
                  <a:pt x="3847728" y="1527347"/>
                </a:cubicBezTo>
                <a:cubicBezTo>
                  <a:pt x="3847728" y="1537715"/>
                  <a:pt x="3849786" y="1545281"/>
                  <a:pt x="3853904" y="1550043"/>
                </a:cubicBezTo>
                <a:cubicBezTo>
                  <a:pt x="3858022" y="1554806"/>
                  <a:pt x="3863181" y="1557187"/>
                  <a:pt x="3869382" y="1557187"/>
                </a:cubicBezTo>
                <a:cubicBezTo>
                  <a:pt x="3875534" y="1557187"/>
                  <a:pt x="3880694" y="1554818"/>
                  <a:pt x="3884860" y="1550081"/>
                </a:cubicBezTo>
                <a:cubicBezTo>
                  <a:pt x="3889028" y="1545343"/>
                  <a:pt x="3891112" y="1537914"/>
                  <a:pt x="3891112" y="1527794"/>
                </a:cubicBezTo>
                <a:cubicBezTo>
                  <a:pt x="3891112" y="1518120"/>
                  <a:pt x="3888966" y="1510827"/>
                  <a:pt x="3884674" y="1505916"/>
                </a:cubicBezTo>
                <a:cubicBezTo>
                  <a:pt x="3880383" y="1501005"/>
                  <a:pt x="3875212" y="1498549"/>
                  <a:pt x="3869159" y="1498549"/>
                </a:cubicBezTo>
                <a:close/>
                <a:moveTo>
                  <a:pt x="3488159" y="1498549"/>
                </a:moveTo>
                <a:cubicBezTo>
                  <a:pt x="3482206" y="1498549"/>
                  <a:pt x="3477146" y="1500967"/>
                  <a:pt x="3472979" y="1505804"/>
                </a:cubicBezTo>
                <a:cubicBezTo>
                  <a:pt x="3468812" y="1510641"/>
                  <a:pt x="3466728" y="1517822"/>
                  <a:pt x="3466728" y="1527347"/>
                </a:cubicBezTo>
                <a:cubicBezTo>
                  <a:pt x="3466728" y="1537715"/>
                  <a:pt x="3468786" y="1545281"/>
                  <a:pt x="3472904" y="1550043"/>
                </a:cubicBezTo>
                <a:cubicBezTo>
                  <a:pt x="3477022" y="1554806"/>
                  <a:pt x="3482181" y="1557187"/>
                  <a:pt x="3488382" y="1557187"/>
                </a:cubicBezTo>
                <a:cubicBezTo>
                  <a:pt x="3494534" y="1557187"/>
                  <a:pt x="3499694" y="1554818"/>
                  <a:pt x="3503860" y="1550081"/>
                </a:cubicBezTo>
                <a:cubicBezTo>
                  <a:pt x="3508028" y="1545343"/>
                  <a:pt x="3510112" y="1537914"/>
                  <a:pt x="3510112" y="1527794"/>
                </a:cubicBezTo>
                <a:cubicBezTo>
                  <a:pt x="3510112" y="1518120"/>
                  <a:pt x="3507966" y="1510827"/>
                  <a:pt x="3503674" y="1505916"/>
                </a:cubicBezTo>
                <a:cubicBezTo>
                  <a:pt x="3499383" y="1501005"/>
                  <a:pt x="3494212" y="1498549"/>
                  <a:pt x="3488159" y="1498549"/>
                </a:cubicBezTo>
                <a:close/>
                <a:moveTo>
                  <a:pt x="3221459" y="1498549"/>
                </a:moveTo>
                <a:cubicBezTo>
                  <a:pt x="3215506" y="1498549"/>
                  <a:pt x="3210446" y="1500967"/>
                  <a:pt x="3206279" y="1505804"/>
                </a:cubicBezTo>
                <a:cubicBezTo>
                  <a:pt x="3202112" y="1510641"/>
                  <a:pt x="3200028" y="1517822"/>
                  <a:pt x="3200028" y="1527347"/>
                </a:cubicBezTo>
                <a:cubicBezTo>
                  <a:pt x="3200028" y="1537715"/>
                  <a:pt x="3202087" y="1545281"/>
                  <a:pt x="3206204" y="1550043"/>
                </a:cubicBezTo>
                <a:cubicBezTo>
                  <a:pt x="3210322" y="1554806"/>
                  <a:pt x="3215482" y="1557187"/>
                  <a:pt x="3221682" y="1557187"/>
                </a:cubicBezTo>
                <a:cubicBezTo>
                  <a:pt x="3227834" y="1557187"/>
                  <a:pt x="3232994" y="1554818"/>
                  <a:pt x="3237160" y="1550081"/>
                </a:cubicBezTo>
                <a:cubicBezTo>
                  <a:pt x="3241328" y="1545343"/>
                  <a:pt x="3243412" y="1537914"/>
                  <a:pt x="3243412" y="1527794"/>
                </a:cubicBezTo>
                <a:cubicBezTo>
                  <a:pt x="3243412" y="1518120"/>
                  <a:pt x="3241266" y="1510827"/>
                  <a:pt x="3236974" y="1505916"/>
                </a:cubicBezTo>
                <a:cubicBezTo>
                  <a:pt x="3232683" y="1501005"/>
                  <a:pt x="3227512" y="1498549"/>
                  <a:pt x="3221459" y="1498549"/>
                </a:cubicBezTo>
                <a:close/>
                <a:moveTo>
                  <a:pt x="3021211" y="1498549"/>
                </a:moveTo>
                <a:cubicBezTo>
                  <a:pt x="3015258" y="1498549"/>
                  <a:pt x="3010285" y="1500980"/>
                  <a:pt x="3006291" y="1505842"/>
                </a:cubicBezTo>
                <a:cubicBezTo>
                  <a:pt x="3002297" y="1510703"/>
                  <a:pt x="3000301" y="1518368"/>
                  <a:pt x="3000301" y="1528835"/>
                </a:cubicBezTo>
                <a:cubicBezTo>
                  <a:pt x="3000301" y="1538956"/>
                  <a:pt x="3002434" y="1546521"/>
                  <a:pt x="3006700" y="1551532"/>
                </a:cubicBezTo>
                <a:cubicBezTo>
                  <a:pt x="3010966" y="1556542"/>
                  <a:pt x="3016002" y="1559047"/>
                  <a:pt x="3021806" y="1559047"/>
                </a:cubicBezTo>
                <a:cubicBezTo>
                  <a:pt x="3027660" y="1559047"/>
                  <a:pt x="3032634" y="1556654"/>
                  <a:pt x="3036726" y="1551867"/>
                </a:cubicBezTo>
                <a:cubicBezTo>
                  <a:pt x="3040819" y="1547079"/>
                  <a:pt x="3042866" y="1539774"/>
                  <a:pt x="3042866" y="1529952"/>
                </a:cubicBezTo>
                <a:cubicBezTo>
                  <a:pt x="3042866" y="1519137"/>
                  <a:pt x="3040782" y="1511199"/>
                  <a:pt x="3036615" y="1506139"/>
                </a:cubicBezTo>
                <a:cubicBezTo>
                  <a:pt x="3032448" y="1501079"/>
                  <a:pt x="3027313" y="1498549"/>
                  <a:pt x="3021211" y="1498549"/>
                </a:cubicBezTo>
                <a:close/>
                <a:moveTo>
                  <a:pt x="2935486" y="1498549"/>
                </a:moveTo>
                <a:cubicBezTo>
                  <a:pt x="2929533" y="1498549"/>
                  <a:pt x="2924560" y="1500980"/>
                  <a:pt x="2920566" y="1505842"/>
                </a:cubicBezTo>
                <a:cubicBezTo>
                  <a:pt x="2916572" y="1510703"/>
                  <a:pt x="2914576" y="1518368"/>
                  <a:pt x="2914576" y="1528835"/>
                </a:cubicBezTo>
                <a:cubicBezTo>
                  <a:pt x="2914576" y="1538956"/>
                  <a:pt x="2916709" y="1546521"/>
                  <a:pt x="2920975" y="1551532"/>
                </a:cubicBezTo>
                <a:cubicBezTo>
                  <a:pt x="2925242" y="1556542"/>
                  <a:pt x="2930277" y="1559047"/>
                  <a:pt x="2936081" y="1559047"/>
                </a:cubicBezTo>
                <a:cubicBezTo>
                  <a:pt x="2941935" y="1559047"/>
                  <a:pt x="2946908" y="1556654"/>
                  <a:pt x="2951001" y="1551867"/>
                </a:cubicBezTo>
                <a:cubicBezTo>
                  <a:pt x="2955094" y="1547079"/>
                  <a:pt x="2957140" y="1539774"/>
                  <a:pt x="2957140" y="1529952"/>
                </a:cubicBezTo>
                <a:cubicBezTo>
                  <a:pt x="2957140" y="1519137"/>
                  <a:pt x="2955057" y="1511199"/>
                  <a:pt x="2950890" y="1506139"/>
                </a:cubicBezTo>
                <a:cubicBezTo>
                  <a:pt x="2946722" y="1501079"/>
                  <a:pt x="2941588" y="1498549"/>
                  <a:pt x="2935486" y="1498549"/>
                </a:cubicBezTo>
                <a:close/>
                <a:moveTo>
                  <a:pt x="2411834" y="1498549"/>
                </a:moveTo>
                <a:cubicBezTo>
                  <a:pt x="2405881" y="1498549"/>
                  <a:pt x="2400821" y="1500967"/>
                  <a:pt x="2396654" y="1505804"/>
                </a:cubicBezTo>
                <a:cubicBezTo>
                  <a:pt x="2392486" y="1510641"/>
                  <a:pt x="2390403" y="1517822"/>
                  <a:pt x="2390403" y="1527347"/>
                </a:cubicBezTo>
                <a:cubicBezTo>
                  <a:pt x="2390403" y="1537715"/>
                  <a:pt x="2392462" y="1545281"/>
                  <a:pt x="2396579" y="1550043"/>
                </a:cubicBezTo>
                <a:cubicBezTo>
                  <a:pt x="2400697" y="1554806"/>
                  <a:pt x="2405856" y="1557187"/>
                  <a:pt x="2412058" y="1557187"/>
                </a:cubicBezTo>
                <a:cubicBezTo>
                  <a:pt x="2418209" y="1557187"/>
                  <a:pt x="2423368" y="1554818"/>
                  <a:pt x="2427536" y="1550081"/>
                </a:cubicBezTo>
                <a:cubicBezTo>
                  <a:pt x="2431703" y="1545343"/>
                  <a:pt x="2433786" y="1537914"/>
                  <a:pt x="2433786" y="1527794"/>
                </a:cubicBezTo>
                <a:cubicBezTo>
                  <a:pt x="2433786" y="1518120"/>
                  <a:pt x="2431640" y="1510827"/>
                  <a:pt x="2427350" y="1505916"/>
                </a:cubicBezTo>
                <a:cubicBezTo>
                  <a:pt x="2423058" y="1501005"/>
                  <a:pt x="2417886" y="1498549"/>
                  <a:pt x="2411834" y="1498549"/>
                </a:cubicBezTo>
                <a:close/>
                <a:moveTo>
                  <a:pt x="2328118" y="1498549"/>
                </a:moveTo>
                <a:cubicBezTo>
                  <a:pt x="2321421" y="1498549"/>
                  <a:pt x="2315865" y="1501054"/>
                  <a:pt x="2311450" y="1506065"/>
                </a:cubicBezTo>
                <a:cubicBezTo>
                  <a:pt x="2307034" y="1511075"/>
                  <a:pt x="2304827" y="1518641"/>
                  <a:pt x="2304827" y="1528761"/>
                </a:cubicBezTo>
                <a:cubicBezTo>
                  <a:pt x="2304827" y="1538881"/>
                  <a:pt x="2307034" y="1546459"/>
                  <a:pt x="2311450" y="1551494"/>
                </a:cubicBezTo>
                <a:cubicBezTo>
                  <a:pt x="2315865" y="1556530"/>
                  <a:pt x="2321421" y="1559047"/>
                  <a:pt x="2328118" y="1559047"/>
                </a:cubicBezTo>
                <a:cubicBezTo>
                  <a:pt x="2334766" y="1559047"/>
                  <a:pt x="2340298" y="1556517"/>
                  <a:pt x="2344713" y="1551457"/>
                </a:cubicBezTo>
                <a:cubicBezTo>
                  <a:pt x="2349128" y="1546397"/>
                  <a:pt x="2351336" y="1538683"/>
                  <a:pt x="2351336" y="1528314"/>
                </a:cubicBezTo>
                <a:cubicBezTo>
                  <a:pt x="2351336" y="1518541"/>
                  <a:pt x="2349116" y="1511137"/>
                  <a:pt x="2344676" y="1506102"/>
                </a:cubicBezTo>
                <a:cubicBezTo>
                  <a:pt x="2340236" y="1501066"/>
                  <a:pt x="2334716" y="1498549"/>
                  <a:pt x="2328118" y="1498549"/>
                </a:cubicBezTo>
                <a:close/>
                <a:moveTo>
                  <a:pt x="2013794" y="1498549"/>
                </a:moveTo>
                <a:cubicBezTo>
                  <a:pt x="2007096" y="1498549"/>
                  <a:pt x="2001540" y="1501054"/>
                  <a:pt x="1997125" y="1506065"/>
                </a:cubicBezTo>
                <a:cubicBezTo>
                  <a:pt x="1992709" y="1511075"/>
                  <a:pt x="1990502" y="1518641"/>
                  <a:pt x="1990502" y="1528761"/>
                </a:cubicBezTo>
                <a:cubicBezTo>
                  <a:pt x="1990502" y="1538881"/>
                  <a:pt x="1992709" y="1546459"/>
                  <a:pt x="1997125" y="1551494"/>
                </a:cubicBezTo>
                <a:cubicBezTo>
                  <a:pt x="2001540" y="1556530"/>
                  <a:pt x="2007096" y="1559047"/>
                  <a:pt x="2013794" y="1559047"/>
                </a:cubicBezTo>
                <a:cubicBezTo>
                  <a:pt x="2020441" y="1559047"/>
                  <a:pt x="2025972" y="1556517"/>
                  <a:pt x="2030388" y="1551457"/>
                </a:cubicBezTo>
                <a:cubicBezTo>
                  <a:pt x="2034803" y="1546397"/>
                  <a:pt x="2037010" y="1538683"/>
                  <a:pt x="2037010" y="1528314"/>
                </a:cubicBezTo>
                <a:cubicBezTo>
                  <a:pt x="2037010" y="1518541"/>
                  <a:pt x="2034790" y="1511137"/>
                  <a:pt x="2030350" y="1506102"/>
                </a:cubicBezTo>
                <a:cubicBezTo>
                  <a:pt x="2025910" y="1501066"/>
                  <a:pt x="2020392" y="1498549"/>
                  <a:pt x="2013794" y="1498549"/>
                </a:cubicBezTo>
                <a:close/>
                <a:moveTo>
                  <a:pt x="1004144" y="1498549"/>
                </a:moveTo>
                <a:cubicBezTo>
                  <a:pt x="997446" y="1498549"/>
                  <a:pt x="991890" y="1501054"/>
                  <a:pt x="987475" y="1506065"/>
                </a:cubicBezTo>
                <a:cubicBezTo>
                  <a:pt x="983060" y="1511075"/>
                  <a:pt x="980852" y="1518641"/>
                  <a:pt x="980852" y="1528761"/>
                </a:cubicBezTo>
                <a:cubicBezTo>
                  <a:pt x="980852" y="1538881"/>
                  <a:pt x="983060" y="1546459"/>
                  <a:pt x="987475" y="1551494"/>
                </a:cubicBezTo>
                <a:cubicBezTo>
                  <a:pt x="991890" y="1556530"/>
                  <a:pt x="997446" y="1559047"/>
                  <a:pt x="1004144" y="1559047"/>
                </a:cubicBezTo>
                <a:cubicBezTo>
                  <a:pt x="1010791" y="1559047"/>
                  <a:pt x="1016323" y="1556517"/>
                  <a:pt x="1020738" y="1551457"/>
                </a:cubicBezTo>
                <a:cubicBezTo>
                  <a:pt x="1025153" y="1546397"/>
                  <a:pt x="1027361" y="1538683"/>
                  <a:pt x="1027361" y="1528314"/>
                </a:cubicBezTo>
                <a:cubicBezTo>
                  <a:pt x="1027361" y="1518541"/>
                  <a:pt x="1025141" y="1511137"/>
                  <a:pt x="1020701" y="1506102"/>
                </a:cubicBezTo>
                <a:cubicBezTo>
                  <a:pt x="1016261" y="1501066"/>
                  <a:pt x="1010742" y="1498549"/>
                  <a:pt x="1004144" y="1498549"/>
                </a:cubicBezTo>
                <a:close/>
                <a:moveTo>
                  <a:pt x="1766665" y="1498474"/>
                </a:moveTo>
                <a:cubicBezTo>
                  <a:pt x="1760513" y="1498474"/>
                  <a:pt x="1755341" y="1500533"/>
                  <a:pt x="1751149" y="1504651"/>
                </a:cubicBezTo>
                <a:cubicBezTo>
                  <a:pt x="1746957" y="1508768"/>
                  <a:pt x="1744638" y="1514275"/>
                  <a:pt x="1744191" y="1521171"/>
                </a:cubicBezTo>
                <a:lnTo>
                  <a:pt x="1788319" y="1521171"/>
                </a:lnTo>
                <a:cubicBezTo>
                  <a:pt x="1787724" y="1514523"/>
                  <a:pt x="1786037" y="1509537"/>
                  <a:pt x="1783259" y="1506214"/>
                </a:cubicBezTo>
                <a:cubicBezTo>
                  <a:pt x="1778992" y="1501054"/>
                  <a:pt x="1773461" y="1498474"/>
                  <a:pt x="1766665" y="1498474"/>
                </a:cubicBezTo>
                <a:close/>
                <a:moveTo>
                  <a:pt x="1653555" y="1498474"/>
                </a:moveTo>
                <a:cubicBezTo>
                  <a:pt x="1647701" y="1498474"/>
                  <a:pt x="1642641" y="1501017"/>
                  <a:pt x="1638375" y="1506102"/>
                </a:cubicBezTo>
                <a:cubicBezTo>
                  <a:pt x="1634108" y="1511187"/>
                  <a:pt x="1631975" y="1518541"/>
                  <a:pt x="1631975" y="1528166"/>
                </a:cubicBezTo>
                <a:cubicBezTo>
                  <a:pt x="1631975" y="1537641"/>
                  <a:pt x="1633265" y="1544487"/>
                  <a:pt x="1635845" y="1548704"/>
                </a:cubicBezTo>
                <a:cubicBezTo>
                  <a:pt x="1640061" y="1555600"/>
                  <a:pt x="1645767" y="1559047"/>
                  <a:pt x="1652960" y="1559047"/>
                </a:cubicBezTo>
                <a:cubicBezTo>
                  <a:pt x="1658814" y="1559047"/>
                  <a:pt x="1663874" y="1556505"/>
                  <a:pt x="1668140" y="1551420"/>
                </a:cubicBezTo>
                <a:cubicBezTo>
                  <a:pt x="1672407" y="1546335"/>
                  <a:pt x="1674540" y="1538757"/>
                  <a:pt x="1674540" y="1528687"/>
                </a:cubicBezTo>
                <a:cubicBezTo>
                  <a:pt x="1674540" y="1518368"/>
                  <a:pt x="1672494" y="1510753"/>
                  <a:pt x="1668401" y="1505842"/>
                </a:cubicBezTo>
                <a:cubicBezTo>
                  <a:pt x="1664308" y="1500930"/>
                  <a:pt x="1659359" y="1498474"/>
                  <a:pt x="1653555" y="1498474"/>
                </a:cubicBezTo>
                <a:close/>
                <a:moveTo>
                  <a:pt x="690340" y="1498474"/>
                </a:moveTo>
                <a:cubicBezTo>
                  <a:pt x="684188" y="1498474"/>
                  <a:pt x="679016" y="1500533"/>
                  <a:pt x="674824" y="1504651"/>
                </a:cubicBezTo>
                <a:cubicBezTo>
                  <a:pt x="670632" y="1508768"/>
                  <a:pt x="668313" y="1514275"/>
                  <a:pt x="667866" y="1521171"/>
                </a:cubicBezTo>
                <a:lnTo>
                  <a:pt x="711994" y="1521171"/>
                </a:lnTo>
                <a:cubicBezTo>
                  <a:pt x="711399" y="1514523"/>
                  <a:pt x="709712" y="1509537"/>
                  <a:pt x="706934" y="1506214"/>
                </a:cubicBezTo>
                <a:cubicBezTo>
                  <a:pt x="702667" y="1501054"/>
                  <a:pt x="697136" y="1498474"/>
                  <a:pt x="690340" y="1498474"/>
                </a:cubicBezTo>
                <a:close/>
                <a:moveTo>
                  <a:pt x="605805" y="1498474"/>
                </a:moveTo>
                <a:cubicBezTo>
                  <a:pt x="599951" y="1498474"/>
                  <a:pt x="594891" y="1501017"/>
                  <a:pt x="590625" y="1506102"/>
                </a:cubicBezTo>
                <a:cubicBezTo>
                  <a:pt x="586358" y="1511187"/>
                  <a:pt x="584225" y="1518541"/>
                  <a:pt x="584225" y="1528166"/>
                </a:cubicBezTo>
                <a:cubicBezTo>
                  <a:pt x="584225" y="1537641"/>
                  <a:pt x="585515" y="1544487"/>
                  <a:pt x="588095" y="1548704"/>
                </a:cubicBezTo>
                <a:cubicBezTo>
                  <a:pt x="592311" y="1555600"/>
                  <a:pt x="598016" y="1559047"/>
                  <a:pt x="605210" y="1559047"/>
                </a:cubicBezTo>
                <a:cubicBezTo>
                  <a:pt x="611064" y="1559047"/>
                  <a:pt x="616124" y="1556505"/>
                  <a:pt x="620390" y="1551420"/>
                </a:cubicBezTo>
                <a:cubicBezTo>
                  <a:pt x="624657" y="1546335"/>
                  <a:pt x="626790" y="1538757"/>
                  <a:pt x="626790" y="1528687"/>
                </a:cubicBezTo>
                <a:cubicBezTo>
                  <a:pt x="626790" y="1518368"/>
                  <a:pt x="624743" y="1510753"/>
                  <a:pt x="620651" y="1505842"/>
                </a:cubicBezTo>
                <a:cubicBezTo>
                  <a:pt x="616558" y="1500930"/>
                  <a:pt x="611609" y="1498474"/>
                  <a:pt x="605805" y="1498474"/>
                </a:cubicBezTo>
                <a:close/>
                <a:moveTo>
                  <a:pt x="2196554" y="1497954"/>
                </a:moveTo>
                <a:cubicBezTo>
                  <a:pt x="2190849" y="1497954"/>
                  <a:pt x="2185802" y="1500620"/>
                  <a:pt x="2181411" y="1505953"/>
                </a:cubicBezTo>
                <a:cubicBezTo>
                  <a:pt x="2177021" y="1511286"/>
                  <a:pt x="2174826" y="1519037"/>
                  <a:pt x="2174826" y="1529208"/>
                </a:cubicBezTo>
                <a:cubicBezTo>
                  <a:pt x="2174826" y="1539377"/>
                  <a:pt x="2176884" y="1546893"/>
                  <a:pt x="2181002" y="1551755"/>
                </a:cubicBezTo>
                <a:cubicBezTo>
                  <a:pt x="2185120" y="1556617"/>
                  <a:pt x="2190105" y="1559047"/>
                  <a:pt x="2195959" y="1559047"/>
                </a:cubicBezTo>
                <a:cubicBezTo>
                  <a:pt x="2201912" y="1559047"/>
                  <a:pt x="2207010" y="1556530"/>
                  <a:pt x="2211251" y="1551494"/>
                </a:cubicBezTo>
                <a:cubicBezTo>
                  <a:pt x="2215493" y="1546459"/>
                  <a:pt x="2217614" y="1538658"/>
                  <a:pt x="2217614" y="1528091"/>
                </a:cubicBezTo>
                <a:cubicBezTo>
                  <a:pt x="2217614" y="1518020"/>
                  <a:pt x="2215542" y="1510480"/>
                  <a:pt x="2211400" y="1505469"/>
                </a:cubicBezTo>
                <a:cubicBezTo>
                  <a:pt x="2207258" y="1500459"/>
                  <a:pt x="2202309" y="1497954"/>
                  <a:pt x="2196554" y="1497954"/>
                </a:cubicBezTo>
                <a:close/>
                <a:moveTo>
                  <a:pt x="3916710" y="1489247"/>
                </a:moveTo>
                <a:lnTo>
                  <a:pt x="3930848" y="1489247"/>
                </a:lnTo>
                <a:lnTo>
                  <a:pt x="3947815" y="1536574"/>
                </a:lnTo>
                <a:cubicBezTo>
                  <a:pt x="3949650" y="1541684"/>
                  <a:pt x="3951337" y="1546992"/>
                  <a:pt x="3952875" y="1552499"/>
                </a:cubicBezTo>
                <a:cubicBezTo>
                  <a:pt x="3954066" y="1548332"/>
                  <a:pt x="3955728" y="1543321"/>
                  <a:pt x="3957861" y="1537467"/>
                </a:cubicBezTo>
                <a:lnTo>
                  <a:pt x="3975422" y="1489247"/>
                </a:lnTo>
                <a:lnTo>
                  <a:pt x="3989189" y="1489247"/>
                </a:lnTo>
                <a:lnTo>
                  <a:pt x="3959275" y="1568275"/>
                </a:lnTo>
                <a:lnTo>
                  <a:pt x="3946773" y="1568275"/>
                </a:lnTo>
                <a:close/>
                <a:moveTo>
                  <a:pt x="3077170" y="1489247"/>
                </a:moveTo>
                <a:lnTo>
                  <a:pt x="3090565" y="1489247"/>
                </a:lnTo>
                <a:lnTo>
                  <a:pt x="3090565" y="1568275"/>
                </a:lnTo>
                <a:lnTo>
                  <a:pt x="3077170" y="1568275"/>
                </a:lnTo>
                <a:close/>
                <a:moveTo>
                  <a:pt x="1496021" y="1489247"/>
                </a:moveTo>
                <a:lnTo>
                  <a:pt x="1509415" y="1489247"/>
                </a:lnTo>
                <a:lnTo>
                  <a:pt x="1509415" y="1568275"/>
                </a:lnTo>
                <a:lnTo>
                  <a:pt x="1496021" y="1568275"/>
                </a:lnTo>
                <a:close/>
                <a:moveTo>
                  <a:pt x="1287810" y="1489247"/>
                </a:moveTo>
                <a:lnTo>
                  <a:pt x="1301949" y="1489247"/>
                </a:lnTo>
                <a:lnTo>
                  <a:pt x="1318915" y="1536574"/>
                </a:lnTo>
                <a:cubicBezTo>
                  <a:pt x="1320751" y="1541684"/>
                  <a:pt x="1322437" y="1546992"/>
                  <a:pt x="1323975" y="1552499"/>
                </a:cubicBezTo>
                <a:cubicBezTo>
                  <a:pt x="1325166" y="1548332"/>
                  <a:pt x="1326828" y="1543321"/>
                  <a:pt x="1328961" y="1537467"/>
                </a:cubicBezTo>
                <a:lnTo>
                  <a:pt x="1346523" y="1489247"/>
                </a:lnTo>
                <a:lnTo>
                  <a:pt x="1360289" y="1489247"/>
                </a:lnTo>
                <a:lnTo>
                  <a:pt x="1330375" y="1568275"/>
                </a:lnTo>
                <a:lnTo>
                  <a:pt x="1317873" y="1568275"/>
                </a:lnTo>
                <a:close/>
                <a:moveTo>
                  <a:pt x="333971" y="1489247"/>
                </a:moveTo>
                <a:lnTo>
                  <a:pt x="347365" y="1489247"/>
                </a:lnTo>
                <a:lnTo>
                  <a:pt x="347365" y="1568275"/>
                </a:lnTo>
                <a:lnTo>
                  <a:pt x="333971" y="1568275"/>
                </a:lnTo>
                <a:close/>
                <a:moveTo>
                  <a:pt x="219671" y="1489247"/>
                </a:moveTo>
                <a:lnTo>
                  <a:pt x="233065" y="1489247"/>
                </a:lnTo>
                <a:lnTo>
                  <a:pt x="233065" y="1568275"/>
                </a:lnTo>
                <a:lnTo>
                  <a:pt x="219671" y="1568275"/>
                </a:lnTo>
                <a:close/>
                <a:moveTo>
                  <a:pt x="3868192" y="1487461"/>
                </a:moveTo>
                <a:cubicBezTo>
                  <a:pt x="3877518" y="1487461"/>
                  <a:pt x="3885208" y="1491232"/>
                  <a:pt x="3891260" y="1498772"/>
                </a:cubicBezTo>
                <a:lnTo>
                  <a:pt x="3891260" y="1489247"/>
                </a:lnTo>
                <a:lnTo>
                  <a:pt x="3903613" y="1489247"/>
                </a:lnTo>
                <a:lnTo>
                  <a:pt x="3903613" y="1557559"/>
                </a:lnTo>
                <a:cubicBezTo>
                  <a:pt x="3903613" y="1569862"/>
                  <a:pt x="3902360" y="1578581"/>
                  <a:pt x="3899855" y="1583716"/>
                </a:cubicBezTo>
                <a:cubicBezTo>
                  <a:pt x="3897350" y="1588850"/>
                  <a:pt x="3893381" y="1592906"/>
                  <a:pt x="3887949" y="1595882"/>
                </a:cubicBezTo>
                <a:cubicBezTo>
                  <a:pt x="3882516" y="1598859"/>
                  <a:pt x="3875832" y="1600347"/>
                  <a:pt x="3867894" y="1600347"/>
                </a:cubicBezTo>
                <a:cubicBezTo>
                  <a:pt x="3858468" y="1600347"/>
                  <a:pt x="3850854" y="1598227"/>
                  <a:pt x="3845049" y="1593985"/>
                </a:cubicBezTo>
                <a:cubicBezTo>
                  <a:pt x="3839245" y="1589743"/>
                  <a:pt x="3836442" y="1583356"/>
                  <a:pt x="3836640" y="1574823"/>
                </a:cubicBezTo>
                <a:lnTo>
                  <a:pt x="3849663" y="1576758"/>
                </a:lnTo>
                <a:cubicBezTo>
                  <a:pt x="3850208" y="1580776"/>
                  <a:pt x="3851721" y="1583703"/>
                  <a:pt x="3854202" y="1585539"/>
                </a:cubicBezTo>
                <a:cubicBezTo>
                  <a:pt x="3857526" y="1588019"/>
                  <a:pt x="3862065" y="1589260"/>
                  <a:pt x="3867820" y="1589260"/>
                </a:cubicBezTo>
                <a:cubicBezTo>
                  <a:pt x="3874021" y="1589260"/>
                  <a:pt x="3878808" y="1588019"/>
                  <a:pt x="3882182" y="1585539"/>
                </a:cubicBezTo>
                <a:cubicBezTo>
                  <a:pt x="3885555" y="1583058"/>
                  <a:pt x="3887837" y="1579586"/>
                  <a:pt x="3889028" y="1575121"/>
                </a:cubicBezTo>
                <a:cubicBezTo>
                  <a:pt x="3889722" y="1572392"/>
                  <a:pt x="3890044" y="1566662"/>
                  <a:pt x="3889995" y="1557931"/>
                </a:cubicBezTo>
                <a:cubicBezTo>
                  <a:pt x="3884141" y="1564827"/>
                  <a:pt x="3876848" y="1568275"/>
                  <a:pt x="3868118" y="1568275"/>
                </a:cubicBezTo>
                <a:cubicBezTo>
                  <a:pt x="3857253" y="1568275"/>
                  <a:pt x="3848844" y="1564356"/>
                  <a:pt x="3842891" y="1556517"/>
                </a:cubicBezTo>
                <a:cubicBezTo>
                  <a:pt x="3836938" y="1548679"/>
                  <a:pt x="3833962" y="1539278"/>
                  <a:pt x="3833962" y="1528314"/>
                </a:cubicBezTo>
                <a:cubicBezTo>
                  <a:pt x="3833962" y="1520774"/>
                  <a:pt x="3835326" y="1513816"/>
                  <a:pt x="3838054" y="1507441"/>
                </a:cubicBezTo>
                <a:cubicBezTo>
                  <a:pt x="3840782" y="1501066"/>
                  <a:pt x="3844739" y="1496143"/>
                  <a:pt x="3849923" y="1492670"/>
                </a:cubicBezTo>
                <a:cubicBezTo>
                  <a:pt x="3855107" y="1489197"/>
                  <a:pt x="3861197" y="1487461"/>
                  <a:pt x="3868192" y="1487461"/>
                </a:cubicBezTo>
                <a:close/>
                <a:moveTo>
                  <a:pt x="3820492" y="1487461"/>
                </a:moveTo>
                <a:cubicBezTo>
                  <a:pt x="3825007" y="1487461"/>
                  <a:pt x="3829596" y="1488900"/>
                  <a:pt x="3834259" y="1491777"/>
                </a:cubicBezTo>
                <a:lnTo>
                  <a:pt x="3829645" y="1504204"/>
                </a:lnTo>
                <a:cubicBezTo>
                  <a:pt x="3826371" y="1502270"/>
                  <a:pt x="3823097" y="1501302"/>
                  <a:pt x="3819823" y="1501302"/>
                </a:cubicBezTo>
                <a:cubicBezTo>
                  <a:pt x="3816896" y="1501302"/>
                  <a:pt x="3814266" y="1502183"/>
                  <a:pt x="3811935" y="1503944"/>
                </a:cubicBezTo>
                <a:cubicBezTo>
                  <a:pt x="3809603" y="1505705"/>
                  <a:pt x="3807941" y="1508148"/>
                  <a:pt x="3806949" y="1511274"/>
                </a:cubicBezTo>
                <a:cubicBezTo>
                  <a:pt x="3805461" y="1516036"/>
                  <a:pt x="3804717" y="1521245"/>
                  <a:pt x="3804717" y="1526901"/>
                </a:cubicBezTo>
                <a:lnTo>
                  <a:pt x="3804717" y="1568275"/>
                </a:lnTo>
                <a:lnTo>
                  <a:pt x="3791322" y="1568275"/>
                </a:lnTo>
                <a:lnTo>
                  <a:pt x="3791322" y="1489247"/>
                </a:lnTo>
                <a:lnTo>
                  <a:pt x="3803377" y="1489247"/>
                </a:lnTo>
                <a:lnTo>
                  <a:pt x="3803377" y="1501228"/>
                </a:lnTo>
                <a:cubicBezTo>
                  <a:pt x="3806453" y="1495622"/>
                  <a:pt x="3809293" y="1491926"/>
                  <a:pt x="3811898" y="1490140"/>
                </a:cubicBezTo>
                <a:cubicBezTo>
                  <a:pt x="3814502" y="1488354"/>
                  <a:pt x="3817367" y="1487461"/>
                  <a:pt x="3820492" y="1487461"/>
                </a:cubicBezTo>
                <a:close/>
                <a:moveTo>
                  <a:pt x="3739158" y="1487461"/>
                </a:moveTo>
                <a:cubicBezTo>
                  <a:pt x="3745904" y="1487461"/>
                  <a:pt x="3751386" y="1488255"/>
                  <a:pt x="3755604" y="1489842"/>
                </a:cubicBezTo>
                <a:cubicBezTo>
                  <a:pt x="3759820" y="1491430"/>
                  <a:pt x="3762921" y="1493427"/>
                  <a:pt x="3764905" y="1495833"/>
                </a:cubicBezTo>
                <a:cubicBezTo>
                  <a:pt x="3766889" y="1498239"/>
                  <a:pt x="3768278" y="1501277"/>
                  <a:pt x="3769072" y="1504948"/>
                </a:cubicBezTo>
                <a:cubicBezTo>
                  <a:pt x="3769519" y="1507230"/>
                  <a:pt x="3769742" y="1511348"/>
                  <a:pt x="3769742" y="1517301"/>
                </a:cubicBezTo>
                <a:lnTo>
                  <a:pt x="3769742" y="1535161"/>
                </a:lnTo>
                <a:cubicBezTo>
                  <a:pt x="3769742" y="1547613"/>
                  <a:pt x="3770027" y="1555488"/>
                  <a:pt x="3770598" y="1558787"/>
                </a:cubicBezTo>
                <a:cubicBezTo>
                  <a:pt x="3771168" y="1562086"/>
                  <a:pt x="3772297" y="1565249"/>
                  <a:pt x="3773984" y="1568275"/>
                </a:cubicBezTo>
                <a:lnTo>
                  <a:pt x="3759994" y="1568275"/>
                </a:lnTo>
                <a:cubicBezTo>
                  <a:pt x="3758605" y="1565497"/>
                  <a:pt x="3757712" y="1562247"/>
                  <a:pt x="3757315" y="1558527"/>
                </a:cubicBezTo>
                <a:cubicBezTo>
                  <a:pt x="3752354" y="1562743"/>
                  <a:pt x="3747579" y="1565720"/>
                  <a:pt x="3742990" y="1567457"/>
                </a:cubicBezTo>
                <a:cubicBezTo>
                  <a:pt x="3738401" y="1569193"/>
                  <a:pt x="3733478" y="1570061"/>
                  <a:pt x="3728219" y="1570061"/>
                </a:cubicBezTo>
                <a:cubicBezTo>
                  <a:pt x="3719537" y="1570061"/>
                  <a:pt x="3712865" y="1567940"/>
                  <a:pt x="3708202" y="1563698"/>
                </a:cubicBezTo>
                <a:cubicBezTo>
                  <a:pt x="3703538" y="1559457"/>
                  <a:pt x="3701207" y="1554037"/>
                  <a:pt x="3701207" y="1547439"/>
                </a:cubicBezTo>
                <a:cubicBezTo>
                  <a:pt x="3701207" y="1543569"/>
                  <a:pt x="3702087" y="1540035"/>
                  <a:pt x="3703848" y="1536835"/>
                </a:cubicBezTo>
                <a:cubicBezTo>
                  <a:pt x="3705609" y="1533635"/>
                  <a:pt x="3707916" y="1531068"/>
                  <a:pt x="3710769" y="1529133"/>
                </a:cubicBezTo>
                <a:cubicBezTo>
                  <a:pt x="3713621" y="1527198"/>
                  <a:pt x="3716834" y="1525735"/>
                  <a:pt x="3720406" y="1524743"/>
                </a:cubicBezTo>
                <a:cubicBezTo>
                  <a:pt x="3723035" y="1524048"/>
                  <a:pt x="3727004" y="1523378"/>
                  <a:pt x="3732312" y="1522733"/>
                </a:cubicBezTo>
                <a:cubicBezTo>
                  <a:pt x="3743126" y="1521444"/>
                  <a:pt x="3751089" y="1519906"/>
                  <a:pt x="3756199" y="1518120"/>
                </a:cubicBezTo>
                <a:cubicBezTo>
                  <a:pt x="3756248" y="1516284"/>
                  <a:pt x="3756273" y="1515118"/>
                  <a:pt x="3756273" y="1514622"/>
                </a:cubicBezTo>
                <a:cubicBezTo>
                  <a:pt x="3756273" y="1509165"/>
                  <a:pt x="3755008" y="1505321"/>
                  <a:pt x="3752478" y="1503088"/>
                </a:cubicBezTo>
                <a:cubicBezTo>
                  <a:pt x="3749055" y="1500062"/>
                  <a:pt x="3743970" y="1498549"/>
                  <a:pt x="3737223" y="1498549"/>
                </a:cubicBezTo>
                <a:cubicBezTo>
                  <a:pt x="3730922" y="1498549"/>
                  <a:pt x="3726272" y="1499653"/>
                  <a:pt x="3723270" y="1501860"/>
                </a:cubicBezTo>
                <a:cubicBezTo>
                  <a:pt x="3720269" y="1504068"/>
                  <a:pt x="3718049" y="1507975"/>
                  <a:pt x="3716610" y="1513581"/>
                </a:cubicBezTo>
                <a:lnTo>
                  <a:pt x="3703514" y="1511795"/>
                </a:lnTo>
                <a:cubicBezTo>
                  <a:pt x="3704704" y="1506189"/>
                  <a:pt x="3706664" y="1501662"/>
                  <a:pt x="3709392" y="1498214"/>
                </a:cubicBezTo>
                <a:cubicBezTo>
                  <a:pt x="3712120" y="1494766"/>
                  <a:pt x="3716064" y="1492112"/>
                  <a:pt x="3721224" y="1490252"/>
                </a:cubicBezTo>
                <a:cubicBezTo>
                  <a:pt x="3726383" y="1488391"/>
                  <a:pt x="3732361" y="1487461"/>
                  <a:pt x="3739158" y="1487461"/>
                </a:cubicBezTo>
                <a:close/>
                <a:moveTo>
                  <a:pt x="3575744" y="1487461"/>
                </a:moveTo>
                <a:cubicBezTo>
                  <a:pt x="3584327" y="1487461"/>
                  <a:pt x="3591346" y="1489632"/>
                  <a:pt x="3596804" y="1493972"/>
                </a:cubicBezTo>
                <a:cubicBezTo>
                  <a:pt x="3602261" y="1498313"/>
                  <a:pt x="3605758" y="1504477"/>
                  <a:pt x="3607296" y="1512464"/>
                </a:cubicBezTo>
                <a:lnTo>
                  <a:pt x="3594274" y="1514473"/>
                </a:lnTo>
                <a:cubicBezTo>
                  <a:pt x="3593033" y="1509165"/>
                  <a:pt x="3590838" y="1505172"/>
                  <a:pt x="3587688" y="1502493"/>
                </a:cubicBezTo>
                <a:cubicBezTo>
                  <a:pt x="3584538" y="1499814"/>
                  <a:pt x="3580730" y="1498474"/>
                  <a:pt x="3576266" y="1498474"/>
                </a:cubicBezTo>
                <a:cubicBezTo>
                  <a:pt x="3569518" y="1498474"/>
                  <a:pt x="3564036" y="1500893"/>
                  <a:pt x="3559820" y="1505730"/>
                </a:cubicBezTo>
                <a:cubicBezTo>
                  <a:pt x="3555603" y="1510567"/>
                  <a:pt x="3553495" y="1518219"/>
                  <a:pt x="3553495" y="1528687"/>
                </a:cubicBezTo>
                <a:cubicBezTo>
                  <a:pt x="3553495" y="1539303"/>
                  <a:pt x="3555529" y="1547017"/>
                  <a:pt x="3559597" y="1551829"/>
                </a:cubicBezTo>
                <a:cubicBezTo>
                  <a:pt x="3563664" y="1556641"/>
                  <a:pt x="3568973" y="1559047"/>
                  <a:pt x="3575521" y="1559047"/>
                </a:cubicBezTo>
                <a:cubicBezTo>
                  <a:pt x="3580780" y="1559047"/>
                  <a:pt x="3585170" y="1557435"/>
                  <a:pt x="3588693" y="1554211"/>
                </a:cubicBezTo>
                <a:cubicBezTo>
                  <a:pt x="3592215" y="1550986"/>
                  <a:pt x="3594447" y="1546025"/>
                  <a:pt x="3595390" y="1539328"/>
                </a:cubicBezTo>
                <a:lnTo>
                  <a:pt x="3608561" y="1541039"/>
                </a:lnTo>
                <a:cubicBezTo>
                  <a:pt x="3607122" y="1550118"/>
                  <a:pt x="3603439" y="1557224"/>
                  <a:pt x="3597511" y="1562359"/>
                </a:cubicBezTo>
                <a:cubicBezTo>
                  <a:pt x="3591582" y="1567493"/>
                  <a:pt x="3584302" y="1570061"/>
                  <a:pt x="3575670" y="1570061"/>
                </a:cubicBezTo>
                <a:cubicBezTo>
                  <a:pt x="3564855" y="1570061"/>
                  <a:pt x="3556161" y="1566526"/>
                  <a:pt x="3549588" y="1559457"/>
                </a:cubicBezTo>
                <a:cubicBezTo>
                  <a:pt x="3543014" y="1552387"/>
                  <a:pt x="3539728" y="1542255"/>
                  <a:pt x="3539728" y="1529059"/>
                </a:cubicBezTo>
                <a:cubicBezTo>
                  <a:pt x="3539728" y="1520526"/>
                  <a:pt x="3541142" y="1513060"/>
                  <a:pt x="3543970" y="1506660"/>
                </a:cubicBezTo>
                <a:cubicBezTo>
                  <a:pt x="3546798" y="1500260"/>
                  <a:pt x="3551101" y="1495461"/>
                  <a:pt x="3556880" y="1492261"/>
                </a:cubicBezTo>
                <a:cubicBezTo>
                  <a:pt x="3562660" y="1489061"/>
                  <a:pt x="3568948" y="1487461"/>
                  <a:pt x="3575744" y="1487461"/>
                </a:cubicBezTo>
                <a:close/>
                <a:moveTo>
                  <a:pt x="3487192" y="1487461"/>
                </a:moveTo>
                <a:cubicBezTo>
                  <a:pt x="3496518" y="1487461"/>
                  <a:pt x="3504208" y="1491232"/>
                  <a:pt x="3510260" y="1498772"/>
                </a:cubicBezTo>
                <a:lnTo>
                  <a:pt x="3510260" y="1489247"/>
                </a:lnTo>
                <a:lnTo>
                  <a:pt x="3522613" y="1489247"/>
                </a:lnTo>
                <a:lnTo>
                  <a:pt x="3522613" y="1557559"/>
                </a:lnTo>
                <a:cubicBezTo>
                  <a:pt x="3522613" y="1569862"/>
                  <a:pt x="3521360" y="1578581"/>
                  <a:pt x="3518855" y="1583716"/>
                </a:cubicBezTo>
                <a:cubicBezTo>
                  <a:pt x="3516350" y="1588850"/>
                  <a:pt x="3512381" y="1592906"/>
                  <a:pt x="3506949" y="1595882"/>
                </a:cubicBezTo>
                <a:cubicBezTo>
                  <a:pt x="3501516" y="1598859"/>
                  <a:pt x="3494832" y="1600347"/>
                  <a:pt x="3486894" y="1600347"/>
                </a:cubicBezTo>
                <a:cubicBezTo>
                  <a:pt x="3477468" y="1600347"/>
                  <a:pt x="3469854" y="1598227"/>
                  <a:pt x="3464049" y="1593985"/>
                </a:cubicBezTo>
                <a:cubicBezTo>
                  <a:pt x="3458245" y="1589743"/>
                  <a:pt x="3455442" y="1583356"/>
                  <a:pt x="3455640" y="1574823"/>
                </a:cubicBezTo>
                <a:lnTo>
                  <a:pt x="3468663" y="1576758"/>
                </a:lnTo>
                <a:cubicBezTo>
                  <a:pt x="3469208" y="1580776"/>
                  <a:pt x="3470721" y="1583703"/>
                  <a:pt x="3473202" y="1585539"/>
                </a:cubicBezTo>
                <a:cubicBezTo>
                  <a:pt x="3476526" y="1588019"/>
                  <a:pt x="3481065" y="1589260"/>
                  <a:pt x="3486820" y="1589260"/>
                </a:cubicBezTo>
                <a:cubicBezTo>
                  <a:pt x="3493021" y="1589260"/>
                  <a:pt x="3497808" y="1588019"/>
                  <a:pt x="3501182" y="1585539"/>
                </a:cubicBezTo>
                <a:cubicBezTo>
                  <a:pt x="3504555" y="1583058"/>
                  <a:pt x="3506837" y="1579586"/>
                  <a:pt x="3508028" y="1575121"/>
                </a:cubicBezTo>
                <a:cubicBezTo>
                  <a:pt x="3508722" y="1572392"/>
                  <a:pt x="3509044" y="1566662"/>
                  <a:pt x="3508995" y="1557931"/>
                </a:cubicBezTo>
                <a:cubicBezTo>
                  <a:pt x="3503141" y="1564827"/>
                  <a:pt x="3495848" y="1568275"/>
                  <a:pt x="3487118" y="1568275"/>
                </a:cubicBezTo>
                <a:cubicBezTo>
                  <a:pt x="3476253" y="1568275"/>
                  <a:pt x="3467844" y="1564356"/>
                  <a:pt x="3461891" y="1556517"/>
                </a:cubicBezTo>
                <a:cubicBezTo>
                  <a:pt x="3455938" y="1548679"/>
                  <a:pt x="3452962" y="1539278"/>
                  <a:pt x="3452962" y="1528314"/>
                </a:cubicBezTo>
                <a:cubicBezTo>
                  <a:pt x="3452962" y="1520774"/>
                  <a:pt x="3454326" y="1513816"/>
                  <a:pt x="3457054" y="1507441"/>
                </a:cubicBezTo>
                <a:cubicBezTo>
                  <a:pt x="3459782" y="1501066"/>
                  <a:pt x="3463739" y="1496143"/>
                  <a:pt x="3468923" y="1492670"/>
                </a:cubicBezTo>
                <a:cubicBezTo>
                  <a:pt x="3474107" y="1489197"/>
                  <a:pt x="3480197" y="1487461"/>
                  <a:pt x="3487192" y="1487461"/>
                </a:cubicBezTo>
                <a:close/>
                <a:moveTo>
                  <a:pt x="3439492" y="1487461"/>
                </a:moveTo>
                <a:cubicBezTo>
                  <a:pt x="3444007" y="1487461"/>
                  <a:pt x="3448596" y="1488900"/>
                  <a:pt x="3453259" y="1491777"/>
                </a:cubicBezTo>
                <a:lnTo>
                  <a:pt x="3448645" y="1504204"/>
                </a:lnTo>
                <a:cubicBezTo>
                  <a:pt x="3445371" y="1502270"/>
                  <a:pt x="3442097" y="1501302"/>
                  <a:pt x="3438823" y="1501302"/>
                </a:cubicBezTo>
                <a:cubicBezTo>
                  <a:pt x="3435896" y="1501302"/>
                  <a:pt x="3433266" y="1502183"/>
                  <a:pt x="3430935" y="1503944"/>
                </a:cubicBezTo>
                <a:cubicBezTo>
                  <a:pt x="3428603" y="1505705"/>
                  <a:pt x="3426941" y="1508148"/>
                  <a:pt x="3425949" y="1511274"/>
                </a:cubicBezTo>
                <a:cubicBezTo>
                  <a:pt x="3424461" y="1516036"/>
                  <a:pt x="3423717" y="1521245"/>
                  <a:pt x="3423717" y="1526901"/>
                </a:cubicBezTo>
                <a:lnTo>
                  <a:pt x="3423717" y="1568275"/>
                </a:lnTo>
                <a:lnTo>
                  <a:pt x="3410322" y="1568275"/>
                </a:lnTo>
                <a:lnTo>
                  <a:pt x="3410322" y="1489247"/>
                </a:lnTo>
                <a:lnTo>
                  <a:pt x="3422377" y="1489247"/>
                </a:lnTo>
                <a:lnTo>
                  <a:pt x="3422377" y="1501228"/>
                </a:lnTo>
                <a:cubicBezTo>
                  <a:pt x="3425453" y="1495622"/>
                  <a:pt x="3428293" y="1491926"/>
                  <a:pt x="3430898" y="1490140"/>
                </a:cubicBezTo>
                <a:cubicBezTo>
                  <a:pt x="3433502" y="1488354"/>
                  <a:pt x="3436367" y="1487461"/>
                  <a:pt x="3439492" y="1487461"/>
                </a:cubicBezTo>
                <a:close/>
                <a:moveTo>
                  <a:pt x="3358158" y="1487461"/>
                </a:moveTo>
                <a:cubicBezTo>
                  <a:pt x="3364904" y="1487461"/>
                  <a:pt x="3370386" y="1488255"/>
                  <a:pt x="3374604" y="1489842"/>
                </a:cubicBezTo>
                <a:cubicBezTo>
                  <a:pt x="3378820" y="1491430"/>
                  <a:pt x="3381921" y="1493427"/>
                  <a:pt x="3383905" y="1495833"/>
                </a:cubicBezTo>
                <a:cubicBezTo>
                  <a:pt x="3385889" y="1498239"/>
                  <a:pt x="3387278" y="1501277"/>
                  <a:pt x="3388072" y="1504948"/>
                </a:cubicBezTo>
                <a:cubicBezTo>
                  <a:pt x="3388519" y="1507230"/>
                  <a:pt x="3388742" y="1511348"/>
                  <a:pt x="3388742" y="1517301"/>
                </a:cubicBezTo>
                <a:lnTo>
                  <a:pt x="3388742" y="1535161"/>
                </a:lnTo>
                <a:cubicBezTo>
                  <a:pt x="3388742" y="1547613"/>
                  <a:pt x="3389027" y="1555488"/>
                  <a:pt x="3389598" y="1558787"/>
                </a:cubicBezTo>
                <a:cubicBezTo>
                  <a:pt x="3390168" y="1562086"/>
                  <a:pt x="3391297" y="1565249"/>
                  <a:pt x="3392984" y="1568275"/>
                </a:cubicBezTo>
                <a:lnTo>
                  <a:pt x="3378994" y="1568275"/>
                </a:lnTo>
                <a:cubicBezTo>
                  <a:pt x="3377605" y="1565497"/>
                  <a:pt x="3376712" y="1562247"/>
                  <a:pt x="3376315" y="1558527"/>
                </a:cubicBezTo>
                <a:cubicBezTo>
                  <a:pt x="3371354" y="1562743"/>
                  <a:pt x="3366579" y="1565720"/>
                  <a:pt x="3361990" y="1567457"/>
                </a:cubicBezTo>
                <a:cubicBezTo>
                  <a:pt x="3357401" y="1569193"/>
                  <a:pt x="3352478" y="1570061"/>
                  <a:pt x="3347219" y="1570061"/>
                </a:cubicBezTo>
                <a:cubicBezTo>
                  <a:pt x="3338537" y="1570061"/>
                  <a:pt x="3331865" y="1567940"/>
                  <a:pt x="3327202" y="1563698"/>
                </a:cubicBezTo>
                <a:cubicBezTo>
                  <a:pt x="3322538" y="1559457"/>
                  <a:pt x="3320207" y="1554037"/>
                  <a:pt x="3320207" y="1547439"/>
                </a:cubicBezTo>
                <a:cubicBezTo>
                  <a:pt x="3320207" y="1543569"/>
                  <a:pt x="3321087" y="1540035"/>
                  <a:pt x="3322848" y="1536835"/>
                </a:cubicBezTo>
                <a:cubicBezTo>
                  <a:pt x="3324609" y="1533635"/>
                  <a:pt x="3326916" y="1531068"/>
                  <a:pt x="3329769" y="1529133"/>
                </a:cubicBezTo>
                <a:cubicBezTo>
                  <a:pt x="3332621" y="1527198"/>
                  <a:pt x="3335834" y="1525735"/>
                  <a:pt x="3339406" y="1524743"/>
                </a:cubicBezTo>
                <a:cubicBezTo>
                  <a:pt x="3342035" y="1524048"/>
                  <a:pt x="3346004" y="1523378"/>
                  <a:pt x="3351312" y="1522733"/>
                </a:cubicBezTo>
                <a:cubicBezTo>
                  <a:pt x="3362126" y="1521444"/>
                  <a:pt x="3370089" y="1519906"/>
                  <a:pt x="3375199" y="1518120"/>
                </a:cubicBezTo>
                <a:cubicBezTo>
                  <a:pt x="3375248" y="1516284"/>
                  <a:pt x="3375273" y="1515118"/>
                  <a:pt x="3375273" y="1514622"/>
                </a:cubicBezTo>
                <a:cubicBezTo>
                  <a:pt x="3375273" y="1509165"/>
                  <a:pt x="3374008" y="1505321"/>
                  <a:pt x="3371478" y="1503088"/>
                </a:cubicBezTo>
                <a:cubicBezTo>
                  <a:pt x="3368055" y="1500062"/>
                  <a:pt x="3362970" y="1498549"/>
                  <a:pt x="3356223" y="1498549"/>
                </a:cubicBezTo>
                <a:cubicBezTo>
                  <a:pt x="3349922" y="1498549"/>
                  <a:pt x="3345272" y="1499653"/>
                  <a:pt x="3342270" y="1501860"/>
                </a:cubicBezTo>
                <a:cubicBezTo>
                  <a:pt x="3339269" y="1504068"/>
                  <a:pt x="3337049" y="1507975"/>
                  <a:pt x="3335610" y="1513581"/>
                </a:cubicBezTo>
                <a:lnTo>
                  <a:pt x="3322514" y="1511795"/>
                </a:lnTo>
                <a:cubicBezTo>
                  <a:pt x="3323704" y="1506189"/>
                  <a:pt x="3325664" y="1501662"/>
                  <a:pt x="3328392" y="1498214"/>
                </a:cubicBezTo>
                <a:cubicBezTo>
                  <a:pt x="3331120" y="1494766"/>
                  <a:pt x="3335064" y="1492112"/>
                  <a:pt x="3340224" y="1490252"/>
                </a:cubicBezTo>
                <a:cubicBezTo>
                  <a:pt x="3345383" y="1488391"/>
                  <a:pt x="3351361" y="1487461"/>
                  <a:pt x="3358158" y="1487461"/>
                </a:cubicBezTo>
                <a:close/>
                <a:moveTo>
                  <a:pt x="3220492" y="1487461"/>
                </a:moveTo>
                <a:cubicBezTo>
                  <a:pt x="3229818" y="1487461"/>
                  <a:pt x="3237508" y="1491232"/>
                  <a:pt x="3243560" y="1498772"/>
                </a:cubicBezTo>
                <a:lnTo>
                  <a:pt x="3243560" y="1489247"/>
                </a:lnTo>
                <a:lnTo>
                  <a:pt x="3255913" y="1489247"/>
                </a:lnTo>
                <a:lnTo>
                  <a:pt x="3255913" y="1557559"/>
                </a:lnTo>
                <a:cubicBezTo>
                  <a:pt x="3255913" y="1569862"/>
                  <a:pt x="3254660" y="1578581"/>
                  <a:pt x="3252155" y="1583716"/>
                </a:cubicBezTo>
                <a:cubicBezTo>
                  <a:pt x="3249650" y="1588850"/>
                  <a:pt x="3245681" y="1592906"/>
                  <a:pt x="3240249" y="1595882"/>
                </a:cubicBezTo>
                <a:cubicBezTo>
                  <a:pt x="3234816" y="1598859"/>
                  <a:pt x="3228132" y="1600347"/>
                  <a:pt x="3220194" y="1600347"/>
                </a:cubicBezTo>
                <a:cubicBezTo>
                  <a:pt x="3210768" y="1600347"/>
                  <a:pt x="3203154" y="1598227"/>
                  <a:pt x="3197349" y="1593985"/>
                </a:cubicBezTo>
                <a:cubicBezTo>
                  <a:pt x="3191545" y="1589743"/>
                  <a:pt x="3188742" y="1583356"/>
                  <a:pt x="3188940" y="1574823"/>
                </a:cubicBezTo>
                <a:lnTo>
                  <a:pt x="3201963" y="1576758"/>
                </a:lnTo>
                <a:cubicBezTo>
                  <a:pt x="3202508" y="1580776"/>
                  <a:pt x="3204022" y="1583703"/>
                  <a:pt x="3206502" y="1585539"/>
                </a:cubicBezTo>
                <a:cubicBezTo>
                  <a:pt x="3209826" y="1588019"/>
                  <a:pt x="3214365" y="1589260"/>
                  <a:pt x="3220120" y="1589260"/>
                </a:cubicBezTo>
                <a:cubicBezTo>
                  <a:pt x="3226321" y="1589260"/>
                  <a:pt x="3231108" y="1588019"/>
                  <a:pt x="3234482" y="1585539"/>
                </a:cubicBezTo>
                <a:cubicBezTo>
                  <a:pt x="3237855" y="1583058"/>
                  <a:pt x="3240137" y="1579586"/>
                  <a:pt x="3241328" y="1575121"/>
                </a:cubicBezTo>
                <a:cubicBezTo>
                  <a:pt x="3242022" y="1572392"/>
                  <a:pt x="3242345" y="1566662"/>
                  <a:pt x="3242295" y="1557931"/>
                </a:cubicBezTo>
                <a:cubicBezTo>
                  <a:pt x="3236441" y="1564827"/>
                  <a:pt x="3229148" y="1568275"/>
                  <a:pt x="3220418" y="1568275"/>
                </a:cubicBezTo>
                <a:cubicBezTo>
                  <a:pt x="3209553" y="1568275"/>
                  <a:pt x="3201144" y="1564356"/>
                  <a:pt x="3195191" y="1556517"/>
                </a:cubicBezTo>
                <a:cubicBezTo>
                  <a:pt x="3189238" y="1548679"/>
                  <a:pt x="3186262" y="1539278"/>
                  <a:pt x="3186262" y="1528314"/>
                </a:cubicBezTo>
                <a:cubicBezTo>
                  <a:pt x="3186262" y="1520774"/>
                  <a:pt x="3187626" y="1513816"/>
                  <a:pt x="3190354" y="1507441"/>
                </a:cubicBezTo>
                <a:cubicBezTo>
                  <a:pt x="3193083" y="1501066"/>
                  <a:pt x="3197039" y="1496143"/>
                  <a:pt x="3202223" y="1492670"/>
                </a:cubicBezTo>
                <a:cubicBezTo>
                  <a:pt x="3207408" y="1489197"/>
                  <a:pt x="3213497" y="1487461"/>
                  <a:pt x="3220492" y="1487461"/>
                </a:cubicBezTo>
                <a:close/>
                <a:moveTo>
                  <a:pt x="3152403" y="1487461"/>
                </a:moveTo>
                <a:cubicBezTo>
                  <a:pt x="3157166" y="1487461"/>
                  <a:pt x="3161544" y="1488317"/>
                  <a:pt x="3165537" y="1490028"/>
                </a:cubicBezTo>
                <a:cubicBezTo>
                  <a:pt x="3169531" y="1491740"/>
                  <a:pt x="3172520" y="1493985"/>
                  <a:pt x="3174504" y="1496763"/>
                </a:cubicBezTo>
                <a:cubicBezTo>
                  <a:pt x="3176488" y="1499541"/>
                  <a:pt x="3177877" y="1502840"/>
                  <a:pt x="3178671" y="1506660"/>
                </a:cubicBezTo>
                <a:cubicBezTo>
                  <a:pt x="3179167" y="1509140"/>
                  <a:pt x="3179415" y="1513481"/>
                  <a:pt x="3179415" y="1519682"/>
                </a:cubicBezTo>
                <a:lnTo>
                  <a:pt x="3179415" y="1568275"/>
                </a:lnTo>
                <a:lnTo>
                  <a:pt x="3166021" y="1568275"/>
                </a:lnTo>
                <a:lnTo>
                  <a:pt x="3166021" y="1520203"/>
                </a:lnTo>
                <a:cubicBezTo>
                  <a:pt x="3166021" y="1514746"/>
                  <a:pt x="3165500" y="1510666"/>
                  <a:pt x="3164458" y="1507962"/>
                </a:cubicBezTo>
                <a:cubicBezTo>
                  <a:pt x="3163416" y="1505259"/>
                  <a:pt x="3161568" y="1503100"/>
                  <a:pt x="3158914" y="1501488"/>
                </a:cubicBezTo>
                <a:cubicBezTo>
                  <a:pt x="3156260" y="1499876"/>
                  <a:pt x="3153147" y="1499070"/>
                  <a:pt x="3149575" y="1499070"/>
                </a:cubicBezTo>
                <a:cubicBezTo>
                  <a:pt x="3143870" y="1499070"/>
                  <a:pt x="3138946" y="1500880"/>
                  <a:pt x="3134804" y="1504502"/>
                </a:cubicBezTo>
                <a:cubicBezTo>
                  <a:pt x="3130662" y="1508123"/>
                  <a:pt x="3128590" y="1514994"/>
                  <a:pt x="3128590" y="1525115"/>
                </a:cubicBezTo>
                <a:lnTo>
                  <a:pt x="3128590" y="1568275"/>
                </a:lnTo>
                <a:lnTo>
                  <a:pt x="3115196" y="1568275"/>
                </a:lnTo>
                <a:lnTo>
                  <a:pt x="3115196" y="1489247"/>
                </a:lnTo>
                <a:lnTo>
                  <a:pt x="3127251" y="1489247"/>
                </a:lnTo>
                <a:lnTo>
                  <a:pt x="3127251" y="1500484"/>
                </a:lnTo>
                <a:cubicBezTo>
                  <a:pt x="3133055" y="1491802"/>
                  <a:pt x="3141440" y="1487461"/>
                  <a:pt x="3152403" y="1487461"/>
                </a:cubicBezTo>
                <a:close/>
                <a:moveTo>
                  <a:pt x="2853333" y="1487461"/>
                </a:moveTo>
                <a:cubicBezTo>
                  <a:pt x="2860080" y="1487461"/>
                  <a:pt x="2865562" y="1488255"/>
                  <a:pt x="2869778" y="1489842"/>
                </a:cubicBezTo>
                <a:cubicBezTo>
                  <a:pt x="2873995" y="1491430"/>
                  <a:pt x="2877096" y="1493427"/>
                  <a:pt x="2879080" y="1495833"/>
                </a:cubicBezTo>
                <a:cubicBezTo>
                  <a:pt x="2881064" y="1498239"/>
                  <a:pt x="2882454" y="1501277"/>
                  <a:pt x="2883247" y="1504948"/>
                </a:cubicBezTo>
                <a:cubicBezTo>
                  <a:pt x="2883694" y="1507230"/>
                  <a:pt x="2883917" y="1511348"/>
                  <a:pt x="2883917" y="1517301"/>
                </a:cubicBezTo>
                <a:lnTo>
                  <a:pt x="2883917" y="1535161"/>
                </a:lnTo>
                <a:cubicBezTo>
                  <a:pt x="2883917" y="1547613"/>
                  <a:pt x="2884202" y="1555488"/>
                  <a:pt x="2884773" y="1558787"/>
                </a:cubicBezTo>
                <a:cubicBezTo>
                  <a:pt x="2885343" y="1562086"/>
                  <a:pt x="2886472" y="1565249"/>
                  <a:pt x="2888159" y="1568275"/>
                </a:cubicBezTo>
                <a:lnTo>
                  <a:pt x="2874169" y="1568275"/>
                </a:lnTo>
                <a:cubicBezTo>
                  <a:pt x="2872780" y="1565497"/>
                  <a:pt x="2871887" y="1562247"/>
                  <a:pt x="2871490" y="1558527"/>
                </a:cubicBezTo>
                <a:cubicBezTo>
                  <a:pt x="2866529" y="1562743"/>
                  <a:pt x="2861754" y="1565720"/>
                  <a:pt x="2857165" y="1567457"/>
                </a:cubicBezTo>
                <a:cubicBezTo>
                  <a:pt x="2852576" y="1569193"/>
                  <a:pt x="2847652" y="1570061"/>
                  <a:pt x="2842394" y="1570061"/>
                </a:cubicBezTo>
                <a:cubicBezTo>
                  <a:pt x="2833712" y="1570061"/>
                  <a:pt x="2827040" y="1567940"/>
                  <a:pt x="2822376" y="1563698"/>
                </a:cubicBezTo>
                <a:cubicBezTo>
                  <a:pt x="2817713" y="1559457"/>
                  <a:pt x="2815382" y="1554037"/>
                  <a:pt x="2815382" y="1547439"/>
                </a:cubicBezTo>
                <a:cubicBezTo>
                  <a:pt x="2815382" y="1543569"/>
                  <a:pt x="2816262" y="1540035"/>
                  <a:pt x="2818024" y="1536835"/>
                </a:cubicBezTo>
                <a:cubicBezTo>
                  <a:pt x="2819784" y="1533635"/>
                  <a:pt x="2822091" y="1531068"/>
                  <a:pt x="2824944" y="1529133"/>
                </a:cubicBezTo>
                <a:cubicBezTo>
                  <a:pt x="2827796" y="1527198"/>
                  <a:pt x="2831009" y="1525735"/>
                  <a:pt x="2834580" y="1524743"/>
                </a:cubicBezTo>
                <a:cubicBezTo>
                  <a:pt x="2837210" y="1524048"/>
                  <a:pt x="2841178" y="1523378"/>
                  <a:pt x="2846487" y="1522733"/>
                </a:cubicBezTo>
                <a:cubicBezTo>
                  <a:pt x="2857302" y="1521444"/>
                  <a:pt x="2865264" y="1519906"/>
                  <a:pt x="2870374" y="1518120"/>
                </a:cubicBezTo>
                <a:cubicBezTo>
                  <a:pt x="2870423" y="1516284"/>
                  <a:pt x="2870448" y="1515118"/>
                  <a:pt x="2870448" y="1514622"/>
                </a:cubicBezTo>
                <a:cubicBezTo>
                  <a:pt x="2870448" y="1509165"/>
                  <a:pt x="2869183" y="1505321"/>
                  <a:pt x="2866653" y="1503088"/>
                </a:cubicBezTo>
                <a:cubicBezTo>
                  <a:pt x="2863230" y="1500062"/>
                  <a:pt x="2858145" y="1498549"/>
                  <a:pt x="2851398" y="1498549"/>
                </a:cubicBezTo>
                <a:cubicBezTo>
                  <a:pt x="2845098" y="1498549"/>
                  <a:pt x="2840447" y="1499653"/>
                  <a:pt x="2837446" y="1501860"/>
                </a:cubicBezTo>
                <a:cubicBezTo>
                  <a:pt x="2834444" y="1504068"/>
                  <a:pt x="2832224" y="1507975"/>
                  <a:pt x="2830786" y="1513581"/>
                </a:cubicBezTo>
                <a:lnTo>
                  <a:pt x="2817688" y="1511795"/>
                </a:lnTo>
                <a:cubicBezTo>
                  <a:pt x="2818879" y="1506189"/>
                  <a:pt x="2820839" y="1501662"/>
                  <a:pt x="2823567" y="1498214"/>
                </a:cubicBezTo>
                <a:cubicBezTo>
                  <a:pt x="2826296" y="1494766"/>
                  <a:pt x="2830240" y="1492112"/>
                  <a:pt x="2835399" y="1490252"/>
                </a:cubicBezTo>
                <a:cubicBezTo>
                  <a:pt x="2840558" y="1488391"/>
                  <a:pt x="2846536" y="1487461"/>
                  <a:pt x="2853333" y="1487461"/>
                </a:cubicBezTo>
                <a:close/>
                <a:moveTo>
                  <a:pt x="2636788" y="1487461"/>
                </a:moveTo>
                <a:cubicBezTo>
                  <a:pt x="2642642" y="1487461"/>
                  <a:pt x="2647441" y="1488677"/>
                  <a:pt x="2651187" y="1491107"/>
                </a:cubicBezTo>
                <a:cubicBezTo>
                  <a:pt x="2654932" y="1493538"/>
                  <a:pt x="2657574" y="1496936"/>
                  <a:pt x="2659112" y="1501302"/>
                </a:cubicBezTo>
                <a:cubicBezTo>
                  <a:pt x="2665363" y="1492075"/>
                  <a:pt x="2673499" y="1487461"/>
                  <a:pt x="2683520" y="1487461"/>
                </a:cubicBezTo>
                <a:cubicBezTo>
                  <a:pt x="2691358" y="1487461"/>
                  <a:pt x="2697386" y="1489632"/>
                  <a:pt x="2701602" y="1493972"/>
                </a:cubicBezTo>
                <a:cubicBezTo>
                  <a:pt x="2705819" y="1498313"/>
                  <a:pt x="2707928" y="1504998"/>
                  <a:pt x="2707928" y="1514027"/>
                </a:cubicBezTo>
                <a:lnTo>
                  <a:pt x="2707928" y="1568275"/>
                </a:lnTo>
                <a:lnTo>
                  <a:pt x="2694608" y="1568275"/>
                </a:lnTo>
                <a:lnTo>
                  <a:pt x="2694608" y="1518492"/>
                </a:lnTo>
                <a:cubicBezTo>
                  <a:pt x="2694608" y="1513134"/>
                  <a:pt x="2694174" y="1509277"/>
                  <a:pt x="2693306" y="1506920"/>
                </a:cubicBezTo>
                <a:cubicBezTo>
                  <a:pt x="2692437" y="1504564"/>
                  <a:pt x="2690862" y="1502666"/>
                  <a:pt x="2688580" y="1501228"/>
                </a:cubicBezTo>
                <a:cubicBezTo>
                  <a:pt x="2686298" y="1499789"/>
                  <a:pt x="2683619" y="1499070"/>
                  <a:pt x="2680544" y="1499070"/>
                </a:cubicBezTo>
                <a:cubicBezTo>
                  <a:pt x="2674987" y="1499070"/>
                  <a:pt x="2670374" y="1500918"/>
                  <a:pt x="2666702" y="1504614"/>
                </a:cubicBezTo>
                <a:cubicBezTo>
                  <a:pt x="2663031" y="1508309"/>
                  <a:pt x="2661196" y="1514225"/>
                  <a:pt x="2661196" y="1522361"/>
                </a:cubicBezTo>
                <a:lnTo>
                  <a:pt x="2661196" y="1568275"/>
                </a:lnTo>
                <a:lnTo>
                  <a:pt x="2647801" y="1568275"/>
                </a:lnTo>
                <a:lnTo>
                  <a:pt x="2647801" y="1516929"/>
                </a:lnTo>
                <a:cubicBezTo>
                  <a:pt x="2647801" y="1510976"/>
                  <a:pt x="2646710" y="1506511"/>
                  <a:pt x="2644527" y="1503535"/>
                </a:cubicBezTo>
                <a:cubicBezTo>
                  <a:pt x="2642344" y="1500558"/>
                  <a:pt x="2638772" y="1499070"/>
                  <a:pt x="2633812" y="1499070"/>
                </a:cubicBezTo>
                <a:cubicBezTo>
                  <a:pt x="2630041" y="1499070"/>
                  <a:pt x="2626556" y="1500062"/>
                  <a:pt x="2623356" y="1502046"/>
                </a:cubicBezTo>
                <a:cubicBezTo>
                  <a:pt x="2620156" y="1504031"/>
                  <a:pt x="2617837" y="1506933"/>
                  <a:pt x="2616398" y="1510753"/>
                </a:cubicBezTo>
                <a:cubicBezTo>
                  <a:pt x="2614960" y="1514573"/>
                  <a:pt x="2614240" y="1520079"/>
                  <a:pt x="2614240" y="1527273"/>
                </a:cubicBezTo>
                <a:lnTo>
                  <a:pt x="2614240" y="1568275"/>
                </a:lnTo>
                <a:lnTo>
                  <a:pt x="2600846" y="1568275"/>
                </a:lnTo>
                <a:lnTo>
                  <a:pt x="2600846" y="1489247"/>
                </a:lnTo>
                <a:lnTo>
                  <a:pt x="2612826" y="1489247"/>
                </a:lnTo>
                <a:lnTo>
                  <a:pt x="2612826" y="1500335"/>
                </a:lnTo>
                <a:cubicBezTo>
                  <a:pt x="2615307" y="1496465"/>
                  <a:pt x="2618606" y="1493352"/>
                  <a:pt x="2622724" y="1490996"/>
                </a:cubicBezTo>
                <a:cubicBezTo>
                  <a:pt x="2626841" y="1488639"/>
                  <a:pt x="2631529" y="1487461"/>
                  <a:pt x="2636788" y="1487461"/>
                </a:cubicBezTo>
                <a:close/>
                <a:moveTo>
                  <a:pt x="2548533" y="1487461"/>
                </a:moveTo>
                <a:cubicBezTo>
                  <a:pt x="2555280" y="1487461"/>
                  <a:pt x="2560762" y="1488255"/>
                  <a:pt x="2564978" y="1489842"/>
                </a:cubicBezTo>
                <a:cubicBezTo>
                  <a:pt x="2569195" y="1491430"/>
                  <a:pt x="2572296" y="1493427"/>
                  <a:pt x="2574280" y="1495833"/>
                </a:cubicBezTo>
                <a:cubicBezTo>
                  <a:pt x="2576264" y="1498239"/>
                  <a:pt x="2577654" y="1501277"/>
                  <a:pt x="2578447" y="1504948"/>
                </a:cubicBezTo>
                <a:cubicBezTo>
                  <a:pt x="2578894" y="1507230"/>
                  <a:pt x="2579117" y="1511348"/>
                  <a:pt x="2579117" y="1517301"/>
                </a:cubicBezTo>
                <a:lnTo>
                  <a:pt x="2579117" y="1535161"/>
                </a:lnTo>
                <a:cubicBezTo>
                  <a:pt x="2579117" y="1547613"/>
                  <a:pt x="2579402" y="1555488"/>
                  <a:pt x="2579973" y="1558787"/>
                </a:cubicBezTo>
                <a:cubicBezTo>
                  <a:pt x="2580543" y="1562086"/>
                  <a:pt x="2581672" y="1565249"/>
                  <a:pt x="2583359" y="1568275"/>
                </a:cubicBezTo>
                <a:lnTo>
                  <a:pt x="2569369" y="1568275"/>
                </a:lnTo>
                <a:cubicBezTo>
                  <a:pt x="2567980" y="1565497"/>
                  <a:pt x="2567087" y="1562247"/>
                  <a:pt x="2566690" y="1558527"/>
                </a:cubicBezTo>
                <a:cubicBezTo>
                  <a:pt x="2561729" y="1562743"/>
                  <a:pt x="2556954" y="1565720"/>
                  <a:pt x="2552365" y="1567457"/>
                </a:cubicBezTo>
                <a:cubicBezTo>
                  <a:pt x="2547776" y="1569193"/>
                  <a:pt x="2542852" y="1570061"/>
                  <a:pt x="2537594" y="1570061"/>
                </a:cubicBezTo>
                <a:cubicBezTo>
                  <a:pt x="2528912" y="1570061"/>
                  <a:pt x="2522240" y="1567940"/>
                  <a:pt x="2517576" y="1563698"/>
                </a:cubicBezTo>
                <a:cubicBezTo>
                  <a:pt x="2512913" y="1559457"/>
                  <a:pt x="2510582" y="1554037"/>
                  <a:pt x="2510582" y="1547439"/>
                </a:cubicBezTo>
                <a:cubicBezTo>
                  <a:pt x="2510582" y="1543569"/>
                  <a:pt x="2511462" y="1540035"/>
                  <a:pt x="2513224" y="1536835"/>
                </a:cubicBezTo>
                <a:cubicBezTo>
                  <a:pt x="2514984" y="1533635"/>
                  <a:pt x="2517291" y="1531068"/>
                  <a:pt x="2520144" y="1529133"/>
                </a:cubicBezTo>
                <a:cubicBezTo>
                  <a:pt x="2522996" y="1527198"/>
                  <a:pt x="2526209" y="1525735"/>
                  <a:pt x="2529780" y="1524743"/>
                </a:cubicBezTo>
                <a:cubicBezTo>
                  <a:pt x="2532410" y="1524048"/>
                  <a:pt x="2536378" y="1523378"/>
                  <a:pt x="2541687" y="1522733"/>
                </a:cubicBezTo>
                <a:cubicBezTo>
                  <a:pt x="2552502" y="1521444"/>
                  <a:pt x="2560464" y="1519906"/>
                  <a:pt x="2565574" y="1518120"/>
                </a:cubicBezTo>
                <a:cubicBezTo>
                  <a:pt x="2565623" y="1516284"/>
                  <a:pt x="2565648" y="1515118"/>
                  <a:pt x="2565648" y="1514622"/>
                </a:cubicBezTo>
                <a:cubicBezTo>
                  <a:pt x="2565648" y="1509165"/>
                  <a:pt x="2564383" y="1505321"/>
                  <a:pt x="2561853" y="1503088"/>
                </a:cubicBezTo>
                <a:cubicBezTo>
                  <a:pt x="2558430" y="1500062"/>
                  <a:pt x="2553345" y="1498549"/>
                  <a:pt x="2546598" y="1498549"/>
                </a:cubicBezTo>
                <a:cubicBezTo>
                  <a:pt x="2540298" y="1498549"/>
                  <a:pt x="2535647" y="1499653"/>
                  <a:pt x="2532646" y="1501860"/>
                </a:cubicBezTo>
                <a:cubicBezTo>
                  <a:pt x="2529644" y="1504068"/>
                  <a:pt x="2527424" y="1507975"/>
                  <a:pt x="2525986" y="1513581"/>
                </a:cubicBezTo>
                <a:lnTo>
                  <a:pt x="2512888" y="1511795"/>
                </a:lnTo>
                <a:cubicBezTo>
                  <a:pt x="2514079" y="1506189"/>
                  <a:pt x="2516039" y="1501662"/>
                  <a:pt x="2518767" y="1498214"/>
                </a:cubicBezTo>
                <a:cubicBezTo>
                  <a:pt x="2521496" y="1494766"/>
                  <a:pt x="2525440" y="1492112"/>
                  <a:pt x="2530599" y="1490252"/>
                </a:cubicBezTo>
                <a:cubicBezTo>
                  <a:pt x="2535758" y="1488391"/>
                  <a:pt x="2541736" y="1487461"/>
                  <a:pt x="2548533" y="1487461"/>
                </a:cubicBezTo>
                <a:close/>
                <a:moveTo>
                  <a:pt x="2496518" y="1487461"/>
                </a:moveTo>
                <a:cubicBezTo>
                  <a:pt x="2501032" y="1487461"/>
                  <a:pt x="2505621" y="1488900"/>
                  <a:pt x="2510284" y="1491777"/>
                </a:cubicBezTo>
                <a:lnTo>
                  <a:pt x="2505670" y="1504204"/>
                </a:lnTo>
                <a:cubicBezTo>
                  <a:pt x="2502396" y="1502270"/>
                  <a:pt x="2499122" y="1501302"/>
                  <a:pt x="2495848" y="1501302"/>
                </a:cubicBezTo>
                <a:cubicBezTo>
                  <a:pt x="2492920" y="1501302"/>
                  <a:pt x="2490291" y="1502183"/>
                  <a:pt x="2487960" y="1503944"/>
                </a:cubicBezTo>
                <a:cubicBezTo>
                  <a:pt x="2485628" y="1505705"/>
                  <a:pt x="2483966" y="1508148"/>
                  <a:pt x="2482974" y="1511274"/>
                </a:cubicBezTo>
                <a:cubicBezTo>
                  <a:pt x="2481486" y="1516036"/>
                  <a:pt x="2480742" y="1521245"/>
                  <a:pt x="2480742" y="1526901"/>
                </a:cubicBezTo>
                <a:lnTo>
                  <a:pt x="2480742" y="1568275"/>
                </a:lnTo>
                <a:lnTo>
                  <a:pt x="2467347" y="1568275"/>
                </a:lnTo>
                <a:lnTo>
                  <a:pt x="2467347" y="1489247"/>
                </a:lnTo>
                <a:lnTo>
                  <a:pt x="2479402" y="1489247"/>
                </a:lnTo>
                <a:lnTo>
                  <a:pt x="2479402" y="1501228"/>
                </a:lnTo>
                <a:cubicBezTo>
                  <a:pt x="2482478" y="1495622"/>
                  <a:pt x="2485318" y="1491926"/>
                  <a:pt x="2487922" y="1490140"/>
                </a:cubicBezTo>
                <a:cubicBezTo>
                  <a:pt x="2490527" y="1488354"/>
                  <a:pt x="2493392" y="1487461"/>
                  <a:pt x="2496518" y="1487461"/>
                </a:cubicBezTo>
                <a:close/>
                <a:moveTo>
                  <a:pt x="2410867" y="1487461"/>
                </a:moveTo>
                <a:cubicBezTo>
                  <a:pt x="2420193" y="1487461"/>
                  <a:pt x="2427883" y="1491232"/>
                  <a:pt x="2433935" y="1498772"/>
                </a:cubicBezTo>
                <a:lnTo>
                  <a:pt x="2433935" y="1489247"/>
                </a:lnTo>
                <a:lnTo>
                  <a:pt x="2446288" y="1489247"/>
                </a:lnTo>
                <a:lnTo>
                  <a:pt x="2446288" y="1557559"/>
                </a:lnTo>
                <a:cubicBezTo>
                  <a:pt x="2446288" y="1569862"/>
                  <a:pt x="2445035" y="1578581"/>
                  <a:pt x="2442530" y="1583716"/>
                </a:cubicBezTo>
                <a:cubicBezTo>
                  <a:pt x="2440025" y="1588850"/>
                  <a:pt x="2436056" y="1592906"/>
                  <a:pt x="2430624" y="1595882"/>
                </a:cubicBezTo>
                <a:cubicBezTo>
                  <a:pt x="2425192" y="1598859"/>
                  <a:pt x="2418506" y="1600347"/>
                  <a:pt x="2410569" y="1600347"/>
                </a:cubicBezTo>
                <a:cubicBezTo>
                  <a:pt x="2401143" y="1600347"/>
                  <a:pt x="2393528" y="1598227"/>
                  <a:pt x="2387724" y="1593985"/>
                </a:cubicBezTo>
                <a:cubicBezTo>
                  <a:pt x="2381920" y="1589743"/>
                  <a:pt x="2379117" y="1583356"/>
                  <a:pt x="2379315" y="1574823"/>
                </a:cubicBezTo>
                <a:lnTo>
                  <a:pt x="2392338" y="1576758"/>
                </a:lnTo>
                <a:cubicBezTo>
                  <a:pt x="2392883" y="1580776"/>
                  <a:pt x="2394396" y="1583703"/>
                  <a:pt x="2396877" y="1585539"/>
                </a:cubicBezTo>
                <a:cubicBezTo>
                  <a:pt x="2400201" y="1588019"/>
                  <a:pt x="2404740" y="1589260"/>
                  <a:pt x="2410495" y="1589260"/>
                </a:cubicBezTo>
                <a:cubicBezTo>
                  <a:pt x="2416696" y="1589260"/>
                  <a:pt x="2421483" y="1588019"/>
                  <a:pt x="2424857" y="1585539"/>
                </a:cubicBezTo>
                <a:cubicBezTo>
                  <a:pt x="2428230" y="1583058"/>
                  <a:pt x="2430512" y="1579586"/>
                  <a:pt x="2431703" y="1575121"/>
                </a:cubicBezTo>
                <a:cubicBezTo>
                  <a:pt x="2432397" y="1572392"/>
                  <a:pt x="2432720" y="1566662"/>
                  <a:pt x="2432670" y="1557931"/>
                </a:cubicBezTo>
                <a:cubicBezTo>
                  <a:pt x="2426816" y="1564827"/>
                  <a:pt x="2419524" y="1568275"/>
                  <a:pt x="2410792" y="1568275"/>
                </a:cubicBezTo>
                <a:cubicBezTo>
                  <a:pt x="2399928" y="1568275"/>
                  <a:pt x="2391519" y="1564356"/>
                  <a:pt x="2385566" y="1556517"/>
                </a:cubicBezTo>
                <a:cubicBezTo>
                  <a:pt x="2379613" y="1548679"/>
                  <a:pt x="2376636" y="1539278"/>
                  <a:pt x="2376636" y="1528314"/>
                </a:cubicBezTo>
                <a:cubicBezTo>
                  <a:pt x="2376636" y="1520774"/>
                  <a:pt x="2378000" y="1513816"/>
                  <a:pt x="2380729" y="1507441"/>
                </a:cubicBezTo>
                <a:cubicBezTo>
                  <a:pt x="2383458" y="1501066"/>
                  <a:pt x="2387414" y="1496143"/>
                  <a:pt x="2392598" y="1492670"/>
                </a:cubicBezTo>
                <a:cubicBezTo>
                  <a:pt x="2397782" y="1489197"/>
                  <a:pt x="2403872" y="1487461"/>
                  <a:pt x="2410867" y="1487461"/>
                </a:cubicBezTo>
                <a:close/>
                <a:moveTo>
                  <a:pt x="2328118" y="1487461"/>
                </a:moveTo>
                <a:cubicBezTo>
                  <a:pt x="2338983" y="1487461"/>
                  <a:pt x="2347863" y="1491021"/>
                  <a:pt x="2354759" y="1498140"/>
                </a:cubicBezTo>
                <a:cubicBezTo>
                  <a:pt x="2361654" y="1505259"/>
                  <a:pt x="2365102" y="1515094"/>
                  <a:pt x="2365102" y="1527645"/>
                </a:cubicBezTo>
                <a:cubicBezTo>
                  <a:pt x="2365102" y="1537815"/>
                  <a:pt x="2363577" y="1545814"/>
                  <a:pt x="2360526" y="1551643"/>
                </a:cubicBezTo>
                <a:cubicBezTo>
                  <a:pt x="2357475" y="1557472"/>
                  <a:pt x="2353035" y="1561999"/>
                  <a:pt x="2347206" y="1565224"/>
                </a:cubicBezTo>
                <a:cubicBezTo>
                  <a:pt x="2341376" y="1568448"/>
                  <a:pt x="2335014" y="1570061"/>
                  <a:pt x="2328118" y="1570061"/>
                </a:cubicBezTo>
                <a:cubicBezTo>
                  <a:pt x="2317056" y="1570061"/>
                  <a:pt x="2308114" y="1566514"/>
                  <a:pt x="2301292" y="1559420"/>
                </a:cubicBezTo>
                <a:cubicBezTo>
                  <a:pt x="2294471" y="1552325"/>
                  <a:pt x="2291060" y="1542106"/>
                  <a:pt x="2291060" y="1528761"/>
                </a:cubicBezTo>
                <a:cubicBezTo>
                  <a:pt x="2291060" y="1514126"/>
                  <a:pt x="2295128" y="1503287"/>
                  <a:pt x="2303264" y="1496242"/>
                </a:cubicBezTo>
                <a:cubicBezTo>
                  <a:pt x="2310061" y="1490388"/>
                  <a:pt x="2318345" y="1487461"/>
                  <a:pt x="2328118" y="1487461"/>
                </a:cubicBezTo>
                <a:close/>
                <a:moveTo>
                  <a:pt x="2277442" y="1487461"/>
                </a:moveTo>
                <a:cubicBezTo>
                  <a:pt x="2281957" y="1487461"/>
                  <a:pt x="2286546" y="1488900"/>
                  <a:pt x="2291209" y="1491777"/>
                </a:cubicBezTo>
                <a:lnTo>
                  <a:pt x="2286595" y="1504204"/>
                </a:lnTo>
                <a:cubicBezTo>
                  <a:pt x="2283321" y="1502270"/>
                  <a:pt x="2280047" y="1501302"/>
                  <a:pt x="2276773" y="1501302"/>
                </a:cubicBezTo>
                <a:cubicBezTo>
                  <a:pt x="2273846" y="1501302"/>
                  <a:pt x="2271216" y="1502183"/>
                  <a:pt x="2268885" y="1503944"/>
                </a:cubicBezTo>
                <a:cubicBezTo>
                  <a:pt x="2266553" y="1505705"/>
                  <a:pt x="2264891" y="1508148"/>
                  <a:pt x="2263899" y="1511274"/>
                </a:cubicBezTo>
                <a:cubicBezTo>
                  <a:pt x="2262411" y="1516036"/>
                  <a:pt x="2261667" y="1521245"/>
                  <a:pt x="2261667" y="1526901"/>
                </a:cubicBezTo>
                <a:lnTo>
                  <a:pt x="2261667" y="1568275"/>
                </a:lnTo>
                <a:lnTo>
                  <a:pt x="2248272" y="1568275"/>
                </a:lnTo>
                <a:lnTo>
                  <a:pt x="2248272" y="1489247"/>
                </a:lnTo>
                <a:lnTo>
                  <a:pt x="2260327" y="1489247"/>
                </a:lnTo>
                <a:lnTo>
                  <a:pt x="2260327" y="1501228"/>
                </a:lnTo>
                <a:cubicBezTo>
                  <a:pt x="2263403" y="1495622"/>
                  <a:pt x="2266243" y="1491926"/>
                  <a:pt x="2268848" y="1490140"/>
                </a:cubicBezTo>
                <a:cubicBezTo>
                  <a:pt x="2271452" y="1488354"/>
                  <a:pt x="2274317" y="1487461"/>
                  <a:pt x="2277442" y="1487461"/>
                </a:cubicBezTo>
                <a:close/>
                <a:moveTo>
                  <a:pt x="2197820" y="1487461"/>
                </a:moveTo>
                <a:cubicBezTo>
                  <a:pt x="2204566" y="1487461"/>
                  <a:pt x="2210519" y="1489197"/>
                  <a:pt x="2215679" y="1492670"/>
                </a:cubicBezTo>
                <a:cubicBezTo>
                  <a:pt x="2220838" y="1496143"/>
                  <a:pt x="2224732" y="1501042"/>
                  <a:pt x="2227362" y="1507367"/>
                </a:cubicBezTo>
                <a:cubicBezTo>
                  <a:pt x="2229991" y="1513692"/>
                  <a:pt x="2231306" y="1520625"/>
                  <a:pt x="2231306" y="1528166"/>
                </a:cubicBezTo>
                <a:cubicBezTo>
                  <a:pt x="2231306" y="1536252"/>
                  <a:pt x="2229855" y="1543532"/>
                  <a:pt x="2226952" y="1550006"/>
                </a:cubicBezTo>
                <a:cubicBezTo>
                  <a:pt x="2224050" y="1556480"/>
                  <a:pt x="2219834" y="1561441"/>
                  <a:pt x="2214302" y="1564889"/>
                </a:cubicBezTo>
                <a:cubicBezTo>
                  <a:pt x="2208770" y="1568337"/>
                  <a:pt x="2202954" y="1570061"/>
                  <a:pt x="2196852" y="1570061"/>
                </a:cubicBezTo>
                <a:cubicBezTo>
                  <a:pt x="2192387" y="1570061"/>
                  <a:pt x="2188381" y="1569118"/>
                  <a:pt x="2184834" y="1567233"/>
                </a:cubicBezTo>
                <a:cubicBezTo>
                  <a:pt x="2181287" y="1565348"/>
                  <a:pt x="2178372" y="1562967"/>
                  <a:pt x="2176090" y="1560089"/>
                </a:cubicBezTo>
                <a:lnTo>
                  <a:pt x="2176090" y="1598561"/>
                </a:lnTo>
                <a:lnTo>
                  <a:pt x="2162696" y="1598561"/>
                </a:lnTo>
                <a:lnTo>
                  <a:pt x="2162696" y="1489247"/>
                </a:lnTo>
                <a:lnTo>
                  <a:pt x="2174900" y="1489247"/>
                </a:lnTo>
                <a:lnTo>
                  <a:pt x="2174900" y="1499516"/>
                </a:lnTo>
                <a:cubicBezTo>
                  <a:pt x="2177777" y="1495498"/>
                  <a:pt x="2181027" y="1492484"/>
                  <a:pt x="2184648" y="1490475"/>
                </a:cubicBezTo>
                <a:cubicBezTo>
                  <a:pt x="2188270" y="1488466"/>
                  <a:pt x="2192660" y="1487461"/>
                  <a:pt x="2197820" y="1487461"/>
                </a:cubicBezTo>
                <a:close/>
                <a:moveTo>
                  <a:pt x="2096468" y="1487461"/>
                </a:moveTo>
                <a:cubicBezTo>
                  <a:pt x="2100982" y="1487461"/>
                  <a:pt x="2105571" y="1488900"/>
                  <a:pt x="2110234" y="1491777"/>
                </a:cubicBezTo>
                <a:lnTo>
                  <a:pt x="2105620" y="1504204"/>
                </a:lnTo>
                <a:cubicBezTo>
                  <a:pt x="2102346" y="1502270"/>
                  <a:pt x="2099072" y="1501302"/>
                  <a:pt x="2095798" y="1501302"/>
                </a:cubicBezTo>
                <a:cubicBezTo>
                  <a:pt x="2092871" y="1501302"/>
                  <a:pt x="2090242" y="1502183"/>
                  <a:pt x="2087910" y="1503944"/>
                </a:cubicBezTo>
                <a:cubicBezTo>
                  <a:pt x="2085578" y="1505705"/>
                  <a:pt x="2083916" y="1508148"/>
                  <a:pt x="2082924" y="1511274"/>
                </a:cubicBezTo>
                <a:cubicBezTo>
                  <a:pt x="2081436" y="1516036"/>
                  <a:pt x="2080692" y="1521245"/>
                  <a:pt x="2080692" y="1526901"/>
                </a:cubicBezTo>
                <a:lnTo>
                  <a:pt x="2080692" y="1568275"/>
                </a:lnTo>
                <a:lnTo>
                  <a:pt x="2067297" y="1568275"/>
                </a:lnTo>
                <a:lnTo>
                  <a:pt x="2067297" y="1489247"/>
                </a:lnTo>
                <a:lnTo>
                  <a:pt x="2079352" y="1489247"/>
                </a:lnTo>
                <a:lnTo>
                  <a:pt x="2079352" y="1501228"/>
                </a:lnTo>
                <a:cubicBezTo>
                  <a:pt x="2082428" y="1495622"/>
                  <a:pt x="2085268" y="1491926"/>
                  <a:pt x="2087872" y="1490140"/>
                </a:cubicBezTo>
                <a:cubicBezTo>
                  <a:pt x="2090477" y="1488354"/>
                  <a:pt x="2093342" y="1487461"/>
                  <a:pt x="2096468" y="1487461"/>
                </a:cubicBezTo>
                <a:close/>
                <a:moveTo>
                  <a:pt x="2013794" y="1487461"/>
                </a:moveTo>
                <a:cubicBezTo>
                  <a:pt x="2024658" y="1487461"/>
                  <a:pt x="2033538" y="1491021"/>
                  <a:pt x="2040434" y="1498140"/>
                </a:cubicBezTo>
                <a:cubicBezTo>
                  <a:pt x="2047329" y="1505259"/>
                  <a:pt x="2050777" y="1515094"/>
                  <a:pt x="2050777" y="1527645"/>
                </a:cubicBezTo>
                <a:cubicBezTo>
                  <a:pt x="2050777" y="1537815"/>
                  <a:pt x="2049252" y="1545814"/>
                  <a:pt x="2046201" y="1551643"/>
                </a:cubicBezTo>
                <a:cubicBezTo>
                  <a:pt x="2043150" y="1557472"/>
                  <a:pt x="2038710" y="1561999"/>
                  <a:pt x="2032880" y="1565224"/>
                </a:cubicBezTo>
                <a:cubicBezTo>
                  <a:pt x="2027052" y="1568448"/>
                  <a:pt x="2020689" y="1570061"/>
                  <a:pt x="2013794" y="1570061"/>
                </a:cubicBezTo>
                <a:cubicBezTo>
                  <a:pt x="2002731" y="1570061"/>
                  <a:pt x="1993788" y="1566514"/>
                  <a:pt x="1986967" y="1559420"/>
                </a:cubicBezTo>
                <a:cubicBezTo>
                  <a:pt x="1980146" y="1552325"/>
                  <a:pt x="1976735" y="1542106"/>
                  <a:pt x="1976735" y="1528761"/>
                </a:cubicBezTo>
                <a:cubicBezTo>
                  <a:pt x="1976735" y="1514126"/>
                  <a:pt x="1980803" y="1503287"/>
                  <a:pt x="1988939" y="1496242"/>
                </a:cubicBezTo>
                <a:cubicBezTo>
                  <a:pt x="1995736" y="1490388"/>
                  <a:pt x="2004020" y="1487461"/>
                  <a:pt x="2013794" y="1487461"/>
                </a:cubicBezTo>
                <a:close/>
                <a:moveTo>
                  <a:pt x="1845767" y="1487461"/>
                </a:moveTo>
                <a:cubicBezTo>
                  <a:pt x="1851968" y="1487461"/>
                  <a:pt x="1857412" y="1488354"/>
                  <a:pt x="1862101" y="1490140"/>
                </a:cubicBezTo>
                <a:cubicBezTo>
                  <a:pt x="1866789" y="1491926"/>
                  <a:pt x="1870249" y="1494344"/>
                  <a:pt x="1872481" y="1497395"/>
                </a:cubicBezTo>
                <a:cubicBezTo>
                  <a:pt x="1874714" y="1500446"/>
                  <a:pt x="1876252" y="1504527"/>
                  <a:pt x="1877095" y="1509637"/>
                </a:cubicBezTo>
                <a:lnTo>
                  <a:pt x="1863998" y="1511422"/>
                </a:lnTo>
                <a:cubicBezTo>
                  <a:pt x="1863403" y="1507354"/>
                  <a:pt x="1861679" y="1504179"/>
                  <a:pt x="1858826" y="1501897"/>
                </a:cubicBezTo>
                <a:cubicBezTo>
                  <a:pt x="1855974" y="1499615"/>
                  <a:pt x="1851943" y="1498474"/>
                  <a:pt x="1846734" y="1498474"/>
                </a:cubicBezTo>
                <a:cubicBezTo>
                  <a:pt x="1840583" y="1498474"/>
                  <a:pt x="1836192" y="1499491"/>
                  <a:pt x="1833563" y="1501525"/>
                </a:cubicBezTo>
                <a:cubicBezTo>
                  <a:pt x="1830933" y="1503559"/>
                  <a:pt x="1829619" y="1505941"/>
                  <a:pt x="1829619" y="1508669"/>
                </a:cubicBezTo>
                <a:cubicBezTo>
                  <a:pt x="1829619" y="1510405"/>
                  <a:pt x="1830165" y="1511968"/>
                  <a:pt x="1831256" y="1513357"/>
                </a:cubicBezTo>
                <a:cubicBezTo>
                  <a:pt x="1832347" y="1514796"/>
                  <a:pt x="1834059" y="1515986"/>
                  <a:pt x="1836390" y="1516929"/>
                </a:cubicBezTo>
                <a:cubicBezTo>
                  <a:pt x="1837730" y="1517425"/>
                  <a:pt x="1841674" y="1518566"/>
                  <a:pt x="1848222" y="1520352"/>
                </a:cubicBezTo>
                <a:cubicBezTo>
                  <a:pt x="1857698" y="1522882"/>
                  <a:pt x="1864308" y="1524953"/>
                  <a:pt x="1868054" y="1526566"/>
                </a:cubicBezTo>
                <a:cubicBezTo>
                  <a:pt x="1871799" y="1528178"/>
                  <a:pt x="1874739" y="1530522"/>
                  <a:pt x="1876872" y="1533598"/>
                </a:cubicBezTo>
                <a:cubicBezTo>
                  <a:pt x="1879005" y="1536674"/>
                  <a:pt x="1880072" y="1540494"/>
                  <a:pt x="1880072" y="1545058"/>
                </a:cubicBezTo>
                <a:cubicBezTo>
                  <a:pt x="1880072" y="1549522"/>
                  <a:pt x="1878769" y="1553727"/>
                  <a:pt x="1876165" y="1557671"/>
                </a:cubicBezTo>
                <a:cubicBezTo>
                  <a:pt x="1873560" y="1561615"/>
                  <a:pt x="1869802" y="1564666"/>
                  <a:pt x="1864891" y="1566824"/>
                </a:cubicBezTo>
                <a:cubicBezTo>
                  <a:pt x="1859980" y="1568982"/>
                  <a:pt x="1854424" y="1570061"/>
                  <a:pt x="1848222" y="1570061"/>
                </a:cubicBezTo>
                <a:cubicBezTo>
                  <a:pt x="1837953" y="1570061"/>
                  <a:pt x="1830127" y="1567927"/>
                  <a:pt x="1824745" y="1563661"/>
                </a:cubicBezTo>
                <a:cubicBezTo>
                  <a:pt x="1819362" y="1559395"/>
                  <a:pt x="1815927" y="1553070"/>
                  <a:pt x="1814438" y="1544686"/>
                </a:cubicBezTo>
                <a:lnTo>
                  <a:pt x="1827684" y="1542602"/>
                </a:lnTo>
                <a:cubicBezTo>
                  <a:pt x="1828428" y="1547910"/>
                  <a:pt x="1830499" y="1551978"/>
                  <a:pt x="1833898" y="1554806"/>
                </a:cubicBezTo>
                <a:cubicBezTo>
                  <a:pt x="1837296" y="1557634"/>
                  <a:pt x="1842046" y="1559047"/>
                  <a:pt x="1848148" y="1559047"/>
                </a:cubicBezTo>
                <a:cubicBezTo>
                  <a:pt x="1854299" y="1559047"/>
                  <a:pt x="1858864" y="1557795"/>
                  <a:pt x="1861840" y="1555290"/>
                </a:cubicBezTo>
                <a:cubicBezTo>
                  <a:pt x="1864817" y="1552784"/>
                  <a:pt x="1866305" y="1549845"/>
                  <a:pt x="1866305" y="1546472"/>
                </a:cubicBezTo>
                <a:cubicBezTo>
                  <a:pt x="1866305" y="1543445"/>
                  <a:pt x="1864990" y="1541064"/>
                  <a:pt x="1862361" y="1539328"/>
                </a:cubicBezTo>
                <a:cubicBezTo>
                  <a:pt x="1860525" y="1538137"/>
                  <a:pt x="1855961" y="1536624"/>
                  <a:pt x="1848669" y="1534789"/>
                </a:cubicBezTo>
                <a:cubicBezTo>
                  <a:pt x="1838846" y="1532308"/>
                  <a:pt x="1832037" y="1530162"/>
                  <a:pt x="1828242" y="1528352"/>
                </a:cubicBezTo>
                <a:cubicBezTo>
                  <a:pt x="1824447" y="1526541"/>
                  <a:pt x="1821570" y="1524036"/>
                  <a:pt x="1819610" y="1520836"/>
                </a:cubicBezTo>
                <a:cubicBezTo>
                  <a:pt x="1817650" y="1517636"/>
                  <a:pt x="1816671" y="1514101"/>
                  <a:pt x="1816671" y="1510232"/>
                </a:cubicBezTo>
                <a:cubicBezTo>
                  <a:pt x="1816671" y="1506710"/>
                  <a:pt x="1817477" y="1503448"/>
                  <a:pt x="1819089" y="1500446"/>
                </a:cubicBezTo>
                <a:cubicBezTo>
                  <a:pt x="1820701" y="1497445"/>
                  <a:pt x="1822897" y="1494952"/>
                  <a:pt x="1825675" y="1492968"/>
                </a:cubicBezTo>
                <a:cubicBezTo>
                  <a:pt x="1827758" y="1491430"/>
                  <a:pt x="1830599" y="1490128"/>
                  <a:pt x="1834195" y="1489061"/>
                </a:cubicBezTo>
                <a:cubicBezTo>
                  <a:pt x="1837792" y="1487994"/>
                  <a:pt x="1841649" y="1487461"/>
                  <a:pt x="1845767" y="1487461"/>
                </a:cubicBezTo>
                <a:close/>
                <a:moveTo>
                  <a:pt x="1766516" y="1487461"/>
                </a:moveTo>
                <a:cubicBezTo>
                  <a:pt x="1777082" y="1487461"/>
                  <a:pt x="1785715" y="1491058"/>
                  <a:pt x="1792412" y="1498251"/>
                </a:cubicBezTo>
                <a:cubicBezTo>
                  <a:pt x="1799109" y="1505445"/>
                  <a:pt x="1802458" y="1515565"/>
                  <a:pt x="1802458" y="1528612"/>
                </a:cubicBezTo>
                <a:cubicBezTo>
                  <a:pt x="1802458" y="1529406"/>
                  <a:pt x="1802433" y="1530596"/>
                  <a:pt x="1802383" y="1532184"/>
                </a:cubicBezTo>
                <a:lnTo>
                  <a:pt x="1743447" y="1532184"/>
                </a:lnTo>
                <a:cubicBezTo>
                  <a:pt x="1743943" y="1540866"/>
                  <a:pt x="1746399" y="1547513"/>
                  <a:pt x="1750814" y="1552127"/>
                </a:cubicBezTo>
                <a:cubicBezTo>
                  <a:pt x="1755230" y="1556741"/>
                  <a:pt x="1760736" y="1559047"/>
                  <a:pt x="1767334" y="1559047"/>
                </a:cubicBezTo>
                <a:cubicBezTo>
                  <a:pt x="1772246" y="1559047"/>
                  <a:pt x="1776438" y="1557758"/>
                  <a:pt x="1779910" y="1555178"/>
                </a:cubicBezTo>
                <a:cubicBezTo>
                  <a:pt x="1783383" y="1552598"/>
                  <a:pt x="1786136" y="1548481"/>
                  <a:pt x="1788170" y="1542826"/>
                </a:cubicBezTo>
                <a:lnTo>
                  <a:pt x="1802011" y="1544537"/>
                </a:lnTo>
                <a:cubicBezTo>
                  <a:pt x="1799828" y="1552623"/>
                  <a:pt x="1795785" y="1558899"/>
                  <a:pt x="1789882" y="1563364"/>
                </a:cubicBezTo>
                <a:cubicBezTo>
                  <a:pt x="1783978" y="1567828"/>
                  <a:pt x="1776438" y="1570061"/>
                  <a:pt x="1767260" y="1570061"/>
                </a:cubicBezTo>
                <a:cubicBezTo>
                  <a:pt x="1755701" y="1570061"/>
                  <a:pt x="1746535" y="1566501"/>
                  <a:pt x="1739764" y="1559383"/>
                </a:cubicBezTo>
                <a:cubicBezTo>
                  <a:pt x="1732992" y="1552263"/>
                  <a:pt x="1729606" y="1542279"/>
                  <a:pt x="1729606" y="1529431"/>
                </a:cubicBezTo>
                <a:cubicBezTo>
                  <a:pt x="1729606" y="1516135"/>
                  <a:pt x="1733029" y="1505817"/>
                  <a:pt x="1739875" y="1498474"/>
                </a:cubicBezTo>
                <a:cubicBezTo>
                  <a:pt x="1746722" y="1491132"/>
                  <a:pt x="1755602" y="1487461"/>
                  <a:pt x="1766516" y="1487461"/>
                </a:cubicBezTo>
                <a:close/>
                <a:moveTo>
                  <a:pt x="1567458" y="1487461"/>
                </a:moveTo>
                <a:cubicBezTo>
                  <a:pt x="1574205" y="1487461"/>
                  <a:pt x="1579687" y="1488255"/>
                  <a:pt x="1583904" y="1489842"/>
                </a:cubicBezTo>
                <a:cubicBezTo>
                  <a:pt x="1588120" y="1491430"/>
                  <a:pt x="1591221" y="1493427"/>
                  <a:pt x="1593205" y="1495833"/>
                </a:cubicBezTo>
                <a:cubicBezTo>
                  <a:pt x="1595190" y="1498239"/>
                  <a:pt x="1596579" y="1501277"/>
                  <a:pt x="1597373" y="1504948"/>
                </a:cubicBezTo>
                <a:cubicBezTo>
                  <a:pt x="1597819" y="1507230"/>
                  <a:pt x="1598042" y="1511348"/>
                  <a:pt x="1598042" y="1517301"/>
                </a:cubicBezTo>
                <a:lnTo>
                  <a:pt x="1598042" y="1535161"/>
                </a:lnTo>
                <a:cubicBezTo>
                  <a:pt x="1598042" y="1547613"/>
                  <a:pt x="1598327" y="1555488"/>
                  <a:pt x="1598898" y="1558787"/>
                </a:cubicBezTo>
                <a:cubicBezTo>
                  <a:pt x="1599468" y="1562086"/>
                  <a:pt x="1600597" y="1565249"/>
                  <a:pt x="1602284" y="1568275"/>
                </a:cubicBezTo>
                <a:lnTo>
                  <a:pt x="1588294" y="1568275"/>
                </a:lnTo>
                <a:cubicBezTo>
                  <a:pt x="1586905" y="1565497"/>
                  <a:pt x="1586012" y="1562247"/>
                  <a:pt x="1585615" y="1558527"/>
                </a:cubicBezTo>
                <a:cubicBezTo>
                  <a:pt x="1580654" y="1562743"/>
                  <a:pt x="1575879" y="1565720"/>
                  <a:pt x="1571290" y="1567457"/>
                </a:cubicBezTo>
                <a:cubicBezTo>
                  <a:pt x="1566702" y="1569193"/>
                  <a:pt x="1561778" y="1570061"/>
                  <a:pt x="1556519" y="1570061"/>
                </a:cubicBezTo>
                <a:cubicBezTo>
                  <a:pt x="1547838" y="1570061"/>
                  <a:pt x="1541165" y="1567940"/>
                  <a:pt x="1536502" y="1563698"/>
                </a:cubicBezTo>
                <a:cubicBezTo>
                  <a:pt x="1531838" y="1559457"/>
                  <a:pt x="1529507" y="1554037"/>
                  <a:pt x="1529507" y="1547439"/>
                </a:cubicBezTo>
                <a:cubicBezTo>
                  <a:pt x="1529507" y="1543569"/>
                  <a:pt x="1530388" y="1540035"/>
                  <a:pt x="1532149" y="1536835"/>
                </a:cubicBezTo>
                <a:cubicBezTo>
                  <a:pt x="1533910" y="1533635"/>
                  <a:pt x="1536217" y="1531068"/>
                  <a:pt x="1539069" y="1529133"/>
                </a:cubicBezTo>
                <a:cubicBezTo>
                  <a:pt x="1541922" y="1527198"/>
                  <a:pt x="1545134" y="1525735"/>
                  <a:pt x="1548706" y="1524743"/>
                </a:cubicBezTo>
                <a:cubicBezTo>
                  <a:pt x="1551335" y="1524048"/>
                  <a:pt x="1555304" y="1523378"/>
                  <a:pt x="1560612" y="1522733"/>
                </a:cubicBezTo>
                <a:cubicBezTo>
                  <a:pt x="1571427" y="1521444"/>
                  <a:pt x="1579389" y="1519906"/>
                  <a:pt x="1584499" y="1518120"/>
                </a:cubicBezTo>
                <a:cubicBezTo>
                  <a:pt x="1584549" y="1516284"/>
                  <a:pt x="1584573" y="1515118"/>
                  <a:pt x="1584573" y="1514622"/>
                </a:cubicBezTo>
                <a:cubicBezTo>
                  <a:pt x="1584573" y="1509165"/>
                  <a:pt x="1583308" y="1505321"/>
                  <a:pt x="1580778" y="1503088"/>
                </a:cubicBezTo>
                <a:cubicBezTo>
                  <a:pt x="1577355" y="1500062"/>
                  <a:pt x="1572270" y="1498549"/>
                  <a:pt x="1565523" y="1498549"/>
                </a:cubicBezTo>
                <a:cubicBezTo>
                  <a:pt x="1559223" y="1498549"/>
                  <a:pt x="1554572" y="1499653"/>
                  <a:pt x="1551571" y="1501860"/>
                </a:cubicBezTo>
                <a:cubicBezTo>
                  <a:pt x="1548569" y="1504068"/>
                  <a:pt x="1546349" y="1507975"/>
                  <a:pt x="1544911" y="1513581"/>
                </a:cubicBezTo>
                <a:lnTo>
                  <a:pt x="1531814" y="1511795"/>
                </a:lnTo>
                <a:cubicBezTo>
                  <a:pt x="1533004" y="1506189"/>
                  <a:pt x="1534964" y="1501662"/>
                  <a:pt x="1537692" y="1498214"/>
                </a:cubicBezTo>
                <a:cubicBezTo>
                  <a:pt x="1540421" y="1494766"/>
                  <a:pt x="1544365" y="1492112"/>
                  <a:pt x="1549524" y="1490252"/>
                </a:cubicBezTo>
                <a:cubicBezTo>
                  <a:pt x="1554684" y="1488391"/>
                  <a:pt x="1560662" y="1487461"/>
                  <a:pt x="1567458" y="1487461"/>
                </a:cubicBezTo>
                <a:close/>
                <a:moveTo>
                  <a:pt x="1477343" y="1487461"/>
                </a:moveTo>
                <a:cubicBezTo>
                  <a:pt x="1481857" y="1487461"/>
                  <a:pt x="1486446" y="1488900"/>
                  <a:pt x="1491109" y="1491777"/>
                </a:cubicBezTo>
                <a:lnTo>
                  <a:pt x="1486496" y="1504204"/>
                </a:lnTo>
                <a:cubicBezTo>
                  <a:pt x="1483221" y="1502270"/>
                  <a:pt x="1479947" y="1501302"/>
                  <a:pt x="1476673" y="1501302"/>
                </a:cubicBezTo>
                <a:cubicBezTo>
                  <a:pt x="1473746" y="1501302"/>
                  <a:pt x="1471117" y="1502183"/>
                  <a:pt x="1468785" y="1503944"/>
                </a:cubicBezTo>
                <a:cubicBezTo>
                  <a:pt x="1466453" y="1505705"/>
                  <a:pt x="1464791" y="1508148"/>
                  <a:pt x="1463799" y="1511274"/>
                </a:cubicBezTo>
                <a:cubicBezTo>
                  <a:pt x="1462311" y="1516036"/>
                  <a:pt x="1461567" y="1521245"/>
                  <a:pt x="1461567" y="1526901"/>
                </a:cubicBezTo>
                <a:lnTo>
                  <a:pt x="1461567" y="1568275"/>
                </a:lnTo>
                <a:lnTo>
                  <a:pt x="1448172" y="1568275"/>
                </a:lnTo>
                <a:lnTo>
                  <a:pt x="1448172" y="1489247"/>
                </a:lnTo>
                <a:lnTo>
                  <a:pt x="1460227" y="1489247"/>
                </a:lnTo>
                <a:lnTo>
                  <a:pt x="1460227" y="1501228"/>
                </a:lnTo>
                <a:cubicBezTo>
                  <a:pt x="1463303" y="1495622"/>
                  <a:pt x="1466143" y="1491926"/>
                  <a:pt x="1468748" y="1490140"/>
                </a:cubicBezTo>
                <a:cubicBezTo>
                  <a:pt x="1471352" y="1488354"/>
                  <a:pt x="1474217" y="1487461"/>
                  <a:pt x="1477343" y="1487461"/>
                </a:cubicBezTo>
                <a:close/>
                <a:moveTo>
                  <a:pt x="1396008" y="1487461"/>
                </a:moveTo>
                <a:cubicBezTo>
                  <a:pt x="1402755" y="1487461"/>
                  <a:pt x="1408237" y="1488255"/>
                  <a:pt x="1412454" y="1489842"/>
                </a:cubicBezTo>
                <a:cubicBezTo>
                  <a:pt x="1416670" y="1491430"/>
                  <a:pt x="1419771" y="1493427"/>
                  <a:pt x="1421755" y="1495833"/>
                </a:cubicBezTo>
                <a:cubicBezTo>
                  <a:pt x="1423740" y="1498239"/>
                  <a:pt x="1425129" y="1501277"/>
                  <a:pt x="1425923" y="1504948"/>
                </a:cubicBezTo>
                <a:cubicBezTo>
                  <a:pt x="1426369" y="1507230"/>
                  <a:pt x="1426592" y="1511348"/>
                  <a:pt x="1426592" y="1517301"/>
                </a:cubicBezTo>
                <a:lnTo>
                  <a:pt x="1426592" y="1535161"/>
                </a:lnTo>
                <a:cubicBezTo>
                  <a:pt x="1426592" y="1547613"/>
                  <a:pt x="1426878" y="1555488"/>
                  <a:pt x="1427448" y="1558787"/>
                </a:cubicBezTo>
                <a:cubicBezTo>
                  <a:pt x="1428019" y="1562086"/>
                  <a:pt x="1429147" y="1565249"/>
                  <a:pt x="1430834" y="1568275"/>
                </a:cubicBezTo>
                <a:lnTo>
                  <a:pt x="1416844" y="1568275"/>
                </a:lnTo>
                <a:cubicBezTo>
                  <a:pt x="1415455" y="1565497"/>
                  <a:pt x="1414562" y="1562247"/>
                  <a:pt x="1414165" y="1558527"/>
                </a:cubicBezTo>
                <a:cubicBezTo>
                  <a:pt x="1409204" y="1562743"/>
                  <a:pt x="1404429" y="1565720"/>
                  <a:pt x="1399840" y="1567457"/>
                </a:cubicBezTo>
                <a:cubicBezTo>
                  <a:pt x="1395252" y="1569193"/>
                  <a:pt x="1390328" y="1570061"/>
                  <a:pt x="1385069" y="1570061"/>
                </a:cubicBezTo>
                <a:cubicBezTo>
                  <a:pt x="1376388" y="1570061"/>
                  <a:pt x="1369715" y="1567940"/>
                  <a:pt x="1365052" y="1563698"/>
                </a:cubicBezTo>
                <a:cubicBezTo>
                  <a:pt x="1360389" y="1559457"/>
                  <a:pt x="1358057" y="1554037"/>
                  <a:pt x="1358057" y="1547439"/>
                </a:cubicBezTo>
                <a:cubicBezTo>
                  <a:pt x="1358057" y="1543569"/>
                  <a:pt x="1358938" y="1540035"/>
                  <a:pt x="1360699" y="1536835"/>
                </a:cubicBezTo>
                <a:cubicBezTo>
                  <a:pt x="1362460" y="1533635"/>
                  <a:pt x="1364767" y="1531068"/>
                  <a:pt x="1367619" y="1529133"/>
                </a:cubicBezTo>
                <a:cubicBezTo>
                  <a:pt x="1370472" y="1527198"/>
                  <a:pt x="1373684" y="1525735"/>
                  <a:pt x="1377256" y="1524743"/>
                </a:cubicBezTo>
                <a:cubicBezTo>
                  <a:pt x="1379885" y="1524048"/>
                  <a:pt x="1383854" y="1523378"/>
                  <a:pt x="1389162" y="1522733"/>
                </a:cubicBezTo>
                <a:cubicBezTo>
                  <a:pt x="1399977" y="1521444"/>
                  <a:pt x="1407939" y="1519906"/>
                  <a:pt x="1413049" y="1518120"/>
                </a:cubicBezTo>
                <a:cubicBezTo>
                  <a:pt x="1413098" y="1516284"/>
                  <a:pt x="1413123" y="1515118"/>
                  <a:pt x="1413123" y="1514622"/>
                </a:cubicBezTo>
                <a:cubicBezTo>
                  <a:pt x="1413123" y="1509165"/>
                  <a:pt x="1411858" y="1505321"/>
                  <a:pt x="1409328" y="1503088"/>
                </a:cubicBezTo>
                <a:cubicBezTo>
                  <a:pt x="1405905" y="1500062"/>
                  <a:pt x="1400820" y="1498549"/>
                  <a:pt x="1394073" y="1498549"/>
                </a:cubicBezTo>
                <a:cubicBezTo>
                  <a:pt x="1387773" y="1498549"/>
                  <a:pt x="1383122" y="1499653"/>
                  <a:pt x="1380121" y="1501860"/>
                </a:cubicBezTo>
                <a:cubicBezTo>
                  <a:pt x="1377119" y="1504068"/>
                  <a:pt x="1374899" y="1507975"/>
                  <a:pt x="1373461" y="1513581"/>
                </a:cubicBezTo>
                <a:lnTo>
                  <a:pt x="1360364" y="1511795"/>
                </a:lnTo>
                <a:cubicBezTo>
                  <a:pt x="1361554" y="1506189"/>
                  <a:pt x="1363514" y="1501662"/>
                  <a:pt x="1366242" y="1498214"/>
                </a:cubicBezTo>
                <a:cubicBezTo>
                  <a:pt x="1368971" y="1494766"/>
                  <a:pt x="1372915" y="1492112"/>
                  <a:pt x="1378074" y="1490252"/>
                </a:cubicBezTo>
                <a:cubicBezTo>
                  <a:pt x="1383234" y="1488391"/>
                  <a:pt x="1389212" y="1487461"/>
                  <a:pt x="1396008" y="1487461"/>
                </a:cubicBezTo>
                <a:close/>
                <a:moveTo>
                  <a:pt x="1167408" y="1487461"/>
                </a:moveTo>
                <a:cubicBezTo>
                  <a:pt x="1174155" y="1487461"/>
                  <a:pt x="1179637" y="1488255"/>
                  <a:pt x="1183854" y="1489842"/>
                </a:cubicBezTo>
                <a:cubicBezTo>
                  <a:pt x="1188070" y="1491430"/>
                  <a:pt x="1191171" y="1493427"/>
                  <a:pt x="1193155" y="1495833"/>
                </a:cubicBezTo>
                <a:cubicBezTo>
                  <a:pt x="1195140" y="1498239"/>
                  <a:pt x="1196529" y="1501277"/>
                  <a:pt x="1197323" y="1504948"/>
                </a:cubicBezTo>
                <a:cubicBezTo>
                  <a:pt x="1197769" y="1507230"/>
                  <a:pt x="1197992" y="1511348"/>
                  <a:pt x="1197992" y="1517301"/>
                </a:cubicBezTo>
                <a:lnTo>
                  <a:pt x="1197992" y="1535161"/>
                </a:lnTo>
                <a:cubicBezTo>
                  <a:pt x="1197992" y="1547613"/>
                  <a:pt x="1198278" y="1555488"/>
                  <a:pt x="1198848" y="1558787"/>
                </a:cubicBezTo>
                <a:cubicBezTo>
                  <a:pt x="1199419" y="1562086"/>
                  <a:pt x="1200547" y="1565249"/>
                  <a:pt x="1202234" y="1568275"/>
                </a:cubicBezTo>
                <a:lnTo>
                  <a:pt x="1188244" y="1568275"/>
                </a:lnTo>
                <a:cubicBezTo>
                  <a:pt x="1186855" y="1565497"/>
                  <a:pt x="1185962" y="1562247"/>
                  <a:pt x="1185565" y="1558527"/>
                </a:cubicBezTo>
                <a:cubicBezTo>
                  <a:pt x="1180604" y="1562743"/>
                  <a:pt x="1175829" y="1565720"/>
                  <a:pt x="1171240" y="1567457"/>
                </a:cubicBezTo>
                <a:cubicBezTo>
                  <a:pt x="1166651" y="1569193"/>
                  <a:pt x="1161728" y="1570061"/>
                  <a:pt x="1156469" y="1570061"/>
                </a:cubicBezTo>
                <a:cubicBezTo>
                  <a:pt x="1147787" y="1570061"/>
                  <a:pt x="1141115" y="1567940"/>
                  <a:pt x="1136452" y="1563698"/>
                </a:cubicBezTo>
                <a:cubicBezTo>
                  <a:pt x="1131788" y="1559457"/>
                  <a:pt x="1129457" y="1554037"/>
                  <a:pt x="1129457" y="1547439"/>
                </a:cubicBezTo>
                <a:cubicBezTo>
                  <a:pt x="1129457" y="1543569"/>
                  <a:pt x="1130337" y="1540035"/>
                  <a:pt x="1132099" y="1536835"/>
                </a:cubicBezTo>
                <a:cubicBezTo>
                  <a:pt x="1133860" y="1533635"/>
                  <a:pt x="1136167" y="1531068"/>
                  <a:pt x="1139019" y="1529133"/>
                </a:cubicBezTo>
                <a:cubicBezTo>
                  <a:pt x="1141872" y="1527198"/>
                  <a:pt x="1145084" y="1525735"/>
                  <a:pt x="1148656" y="1524743"/>
                </a:cubicBezTo>
                <a:cubicBezTo>
                  <a:pt x="1151285" y="1524048"/>
                  <a:pt x="1155254" y="1523378"/>
                  <a:pt x="1160562" y="1522733"/>
                </a:cubicBezTo>
                <a:cubicBezTo>
                  <a:pt x="1171377" y="1521444"/>
                  <a:pt x="1179339" y="1519906"/>
                  <a:pt x="1184449" y="1518120"/>
                </a:cubicBezTo>
                <a:cubicBezTo>
                  <a:pt x="1184499" y="1516284"/>
                  <a:pt x="1184523" y="1515118"/>
                  <a:pt x="1184523" y="1514622"/>
                </a:cubicBezTo>
                <a:cubicBezTo>
                  <a:pt x="1184523" y="1509165"/>
                  <a:pt x="1183258" y="1505321"/>
                  <a:pt x="1180728" y="1503088"/>
                </a:cubicBezTo>
                <a:cubicBezTo>
                  <a:pt x="1177305" y="1500062"/>
                  <a:pt x="1172220" y="1498549"/>
                  <a:pt x="1165473" y="1498549"/>
                </a:cubicBezTo>
                <a:cubicBezTo>
                  <a:pt x="1159173" y="1498549"/>
                  <a:pt x="1154522" y="1499653"/>
                  <a:pt x="1151521" y="1501860"/>
                </a:cubicBezTo>
                <a:cubicBezTo>
                  <a:pt x="1148519" y="1504068"/>
                  <a:pt x="1146299" y="1507975"/>
                  <a:pt x="1144861" y="1513581"/>
                </a:cubicBezTo>
                <a:lnTo>
                  <a:pt x="1131764" y="1511795"/>
                </a:lnTo>
                <a:cubicBezTo>
                  <a:pt x="1132954" y="1506189"/>
                  <a:pt x="1134914" y="1501662"/>
                  <a:pt x="1137642" y="1498214"/>
                </a:cubicBezTo>
                <a:cubicBezTo>
                  <a:pt x="1140371" y="1494766"/>
                  <a:pt x="1144315" y="1492112"/>
                  <a:pt x="1149474" y="1490252"/>
                </a:cubicBezTo>
                <a:cubicBezTo>
                  <a:pt x="1154634" y="1488391"/>
                  <a:pt x="1160612" y="1487461"/>
                  <a:pt x="1167408" y="1487461"/>
                </a:cubicBezTo>
                <a:close/>
                <a:moveTo>
                  <a:pt x="1089720" y="1487461"/>
                </a:moveTo>
                <a:cubicBezTo>
                  <a:pt x="1098302" y="1487461"/>
                  <a:pt x="1105322" y="1489632"/>
                  <a:pt x="1110779" y="1493972"/>
                </a:cubicBezTo>
                <a:cubicBezTo>
                  <a:pt x="1116236" y="1498313"/>
                  <a:pt x="1119733" y="1504477"/>
                  <a:pt x="1121271" y="1512464"/>
                </a:cubicBezTo>
                <a:lnTo>
                  <a:pt x="1108249" y="1514473"/>
                </a:lnTo>
                <a:cubicBezTo>
                  <a:pt x="1107009" y="1509165"/>
                  <a:pt x="1104813" y="1505172"/>
                  <a:pt x="1101663" y="1502493"/>
                </a:cubicBezTo>
                <a:cubicBezTo>
                  <a:pt x="1098513" y="1499814"/>
                  <a:pt x="1094705" y="1498474"/>
                  <a:pt x="1090241" y="1498474"/>
                </a:cubicBezTo>
                <a:cubicBezTo>
                  <a:pt x="1083494" y="1498474"/>
                  <a:pt x="1078012" y="1500893"/>
                  <a:pt x="1073795" y="1505730"/>
                </a:cubicBezTo>
                <a:cubicBezTo>
                  <a:pt x="1069578" y="1510567"/>
                  <a:pt x="1067470" y="1518219"/>
                  <a:pt x="1067470" y="1528687"/>
                </a:cubicBezTo>
                <a:cubicBezTo>
                  <a:pt x="1067470" y="1539303"/>
                  <a:pt x="1069504" y="1547017"/>
                  <a:pt x="1073572" y="1551829"/>
                </a:cubicBezTo>
                <a:cubicBezTo>
                  <a:pt x="1077640" y="1556641"/>
                  <a:pt x="1082948" y="1559047"/>
                  <a:pt x="1089497" y="1559047"/>
                </a:cubicBezTo>
                <a:cubicBezTo>
                  <a:pt x="1094755" y="1559047"/>
                  <a:pt x="1099146" y="1557435"/>
                  <a:pt x="1102668" y="1554211"/>
                </a:cubicBezTo>
                <a:cubicBezTo>
                  <a:pt x="1106190" y="1550986"/>
                  <a:pt x="1108422" y="1546025"/>
                  <a:pt x="1109365" y="1539328"/>
                </a:cubicBezTo>
                <a:lnTo>
                  <a:pt x="1122536" y="1541039"/>
                </a:lnTo>
                <a:cubicBezTo>
                  <a:pt x="1121098" y="1550118"/>
                  <a:pt x="1117414" y="1557224"/>
                  <a:pt x="1111486" y="1562359"/>
                </a:cubicBezTo>
                <a:cubicBezTo>
                  <a:pt x="1105558" y="1567493"/>
                  <a:pt x="1098277" y="1570061"/>
                  <a:pt x="1089645" y="1570061"/>
                </a:cubicBezTo>
                <a:cubicBezTo>
                  <a:pt x="1078831" y="1570061"/>
                  <a:pt x="1070136" y="1566526"/>
                  <a:pt x="1063563" y="1559457"/>
                </a:cubicBezTo>
                <a:cubicBezTo>
                  <a:pt x="1056990" y="1552387"/>
                  <a:pt x="1053703" y="1542255"/>
                  <a:pt x="1053703" y="1529059"/>
                </a:cubicBezTo>
                <a:cubicBezTo>
                  <a:pt x="1053703" y="1520526"/>
                  <a:pt x="1055117" y="1513060"/>
                  <a:pt x="1057945" y="1506660"/>
                </a:cubicBezTo>
                <a:cubicBezTo>
                  <a:pt x="1060773" y="1500260"/>
                  <a:pt x="1065076" y="1495461"/>
                  <a:pt x="1070856" y="1492261"/>
                </a:cubicBezTo>
                <a:cubicBezTo>
                  <a:pt x="1076635" y="1489061"/>
                  <a:pt x="1082923" y="1487461"/>
                  <a:pt x="1089720" y="1487461"/>
                </a:cubicBezTo>
                <a:close/>
                <a:moveTo>
                  <a:pt x="1004144" y="1487461"/>
                </a:moveTo>
                <a:cubicBezTo>
                  <a:pt x="1015008" y="1487461"/>
                  <a:pt x="1023888" y="1491021"/>
                  <a:pt x="1030784" y="1498140"/>
                </a:cubicBezTo>
                <a:cubicBezTo>
                  <a:pt x="1037679" y="1505259"/>
                  <a:pt x="1041127" y="1515094"/>
                  <a:pt x="1041127" y="1527645"/>
                </a:cubicBezTo>
                <a:cubicBezTo>
                  <a:pt x="1041127" y="1537815"/>
                  <a:pt x="1039602" y="1545814"/>
                  <a:pt x="1036551" y="1551643"/>
                </a:cubicBezTo>
                <a:cubicBezTo>
                  <a:pt x="1033500" y="1557472"/>
                  <a:pt x="1029060" y="1561999"/>
                  <a:pt x="1023231" y="1565224"/>
                </a:cubicBezTo>
                <a:cubicBezTo>
                  <a:pt x="1017402" y="1568448"/>
                  <a:pt x="1011039" y="1570061"/>
                  <a:pt x="1004144" y="1570061"/>
                </a:cubicBezTo>
                <a:cubicBezTo>
                  <a:pt x="993081" y="1570061"/>
                  <a:pt x="984139" y="1566514"/>
                  <a:pt x="977317" y="1559420"/>
                </a:cubicBezTo>
                <a:cubicBezTo>
                  <a:pt x="970496" y="1552325"/>
                  <a:pt x="967085" y="1542106"/>
                  <a:pt x="967085" y="1528761"/>
                </a:cubicBezTo>
                <a:cubicBezTo>
                  <a:pt x="967085" y="1514126"/>
                  <a:pt x="971153" y="1503287"/>
                  <a:pt x="979289" y="1496242"/>
                </a:cubicBezTo>
                <a:cubicBezTo>
                  <a:pt x="986086" y="1490388"/>
                  <a:pt x="994371" y="1487461"/>
                  <a:pt x="1004144" y="1487461"/>
                </a:cubicBezTo>
                <a:close/>
                <a:moveTo>
                  <a:pt x="798017" y="1487461"/>
                </a:moveTo>
                <a:cubicBezTo>
                  <a:pt x="804218" y="1487461"/>
                  <a:pt x="809662" y="1488354"/>
                  <a:pt x="814351" y="1490140"/>
                </a:cubicBezTo>
                <a:cubicBezTo>
                  <a:pt x="819039" y="1491926"/>
                  <a:pt x="822499" y="1494344"/>
                  <a:pt x="824731" y="1497395"/>
                </a:cubicBezTo>
                <a:cubicBezTo>
                  <a:pt x="826964" y="1500446"/>
                  <a:pt x="828502" y="1504527"/>
                  <a:pt x="829345" y="1509637"/>
                </a:cubicBezTo>
                <a:lnTo>
                  <a:pt x="816248" y="1511422"/>
                </a:lnTo>
                <a:cubicBezTo>
                  <a:pt x="815653" y="1507354"/>
                  <a:pt x="813929" y="1504179"/>
                  <a:pt x="811076" y="1501897"/>
                </a:cubicBezTo>
                <a:cubicBezTo>
                  <a:pt x="808224" y="1499615"/>
                  <a:pt x="804193" y="1498474"/>
                  <a:pt x="798984" y="1498474"/>
                </a:cubicBezTo>
                <a:cubicBezTo>
                  <a:pt x="792832" y="1498474"/>
                  <a:pt x="788442" y="1499491"/>
                  <a:pt x="785813" y="1501525"/>
                </a:cubicBezTo>
                <a:cubicBezTo>
                  <a:pt x="783183" y="1503559"/>
                  <a:pt x="781869" y="1505941"/>
                  <a:pt x="781869" y="1508669"/>
                </a:cubicBezTo>
                <a:cubicBezTo>
                  <a:pt x="781869" y="1510405"/>
                  <a:pt x="782415" y="1511968"/>
                  <a:pt x="783506" y="1513357"/>
                </a:cubicBezTo>
                <a:cubicBezTo>
                  <a:pt x="784597" y="1514796"/>
                  <a:pt x="786309" y="1515986"/>
                  <a:pt x="788641" y="1516929"/>
                </a:cubicBezTo>
                <a:cubicBezTo>
                  <a:pt x="789980" y="1517425"/>
                  <a:pt x="793924" y="1518566"/>
                  <a:pt x="800472" y="1520352"/>
                </a:cubicBezTo>
                <a:cubicBezTo>
                  <a:pt x="809948" y="1522882"/>
                  <a:pt x="816558" y="1524953"/>
                  <a:pt x="820304" y="1526566"/>
                </a:cubicBezTo>
                <a:cubicBezTo>
                  <a:pt x="824049" y="1528178"/>
                  <a:pt x="826989" y="1530522"/>
                  <a:pt x="829122" y="1533598"/>
                </a:cubicBezTo>
                <a:cubicBezTo>
                  <a:pt x="831255" y="1536674"/>
                  <a:pt x="832322" y="1540494"/>
                  <a:pt x="832322" y="1545058"/>
                </a:cubicBezTo>
                <a:cubicBezTo>
                  <a:pt x="832322" y="1549522"/>
                  <a:pt x="831019" y="1553727"/>
                  <a:pt x="828415" y="1557671"/>
                </a:cubicBezTo>
                <a:cubicBezTo>
                  <a:pt x="825810" y="1561615"/>
                  <a:pt x="822052" y="1564666"/>
                  <a:pt x="817141" y="1566824"/>
                </a:cubicBezTo>
                <a:cubicBezTo>
                  <a:pt x="812230" y="1568982"/>
                  <a:pt x="806673" y="1570061"/>
                  <a:pt x="800472" y="1570061"/>
                </a:cubicBezTo>
                <a:cubicBezTo>
                  <a:pt x="790203" y="1570061"/>
                  <a:pt x="782377" y="1567927"/>
                  <a:pt x="776995" y="1563661"/>
                </a:cubicBezTo>
                <a:cubicBezTo>
                  <a:pt x="771612" y="1559395"/>
                  <a:pt x="768177" y="1553070"/>
                  <a:pt x="766688" y="1544686"/>
                </a:cubicBezTo>
                <a:lnTo>
                  <a:pt x="779934" y="1542602"/>
                </a:lnTo>
                <a:cubicBezTo>
                  <a:pt x="780678" y="1547910"/>
                  <a:pt x="782749" y="1551978"/>
                  <a:pt x="786148" y="1554806"/>
                </a:cubicBezTo>
                <a:cubicBezTo>
                  <a:pt x="789546" y="1557634"/>
                  <a:pt x="794296" y="1559047"/>
                  <a:pt x="800398" y="1559047"/>
                </a:cubicBezTo>
                <a:cubicBezTo>
                  <a:pt x="806549" y="1559047"/>
                  <a:pt x="811114" y="1557795"/>
                  <a:pt x="814090" y="1555290"/>
                </a:cubicBezTo>
                <a:cubicBezTo>
                  <a:pt x="817067" y="1552784"/>
                  <a:pt x="818555" y="1549845"/>
                  <a:pt x="818555" y="1546472"/>
                </a:cubicBezTo>
                <a:cubicBezTo>
                  <a:pt x="818555" y="1543445"/>
                  <a:pt x="817240" y="1541064"/>
                  <a:pt x="814611" y="1539328"/>
                </a:cubicBezTo>
                <a:cubicBezTo>
                  <a:pt x="812775" y="1538137"/>
                  <a:pt x="808211" y="1536624"/>
                  <a:pt x="800919" y="1534789"/>
                </a:cubicBezTo>
                <a:cubicBezTo>
                  <a:pt x="791096" y="1532308"/>
                  <a:pt x="784287" y="1530162"/>
                  <a:pt x="780492" y="1528352"/>
                </a:cubicBezTo>
                <a:cubicBezTo>
                  <a:pt x="776697" y="1526541"/>
                  <a:pt x="773820" y="1524036"/>
                  <a:pt x="771860" y="1520836"/>
                </a:cubicBezTo>
                <a:cubicBezTo>
                  <a:pt x="769901" y="1517636"/>
                  <a:pt x="768921" y="1514101"/>
                  <a:pt x="768921" y="1510232"/>
                </a:cubicBezTo>
                <a:cubicBezTo>
                  <a:pt x="768921" y="1506710"/>
                  <a:pt x="769727" y="1503448"/>
                  <a:pt x="771339" y="1500446"/>
                </a:cubicBezTo>
                <a:cubicBezTo>
                  <a:pt x="772951" y="1497445"/>
                  <a:pt x="775147" y="1494952"/>
                  <a:pt x="777925" y="1492968"/>
                </a:cubicBezTo>
                <a:cubicBezTo>
                  <a:pt x="780008" y="1491430"/>
                  <a:pt x="782849" y="1490128"/>
                  <a:pt x="786445" y="1489061"/>
                </a:cubicBezTo>
                <a:cubicBezTo>
                  <a:pt x="790042" y="1487994"/>
                  <a:pt x="793899" y="1487461"/>
                  <a:pt x="798017" y="1487461"/>
                </a:cubicBezTo>
                <a:close/>
                <a:moveTo>
                  <a:pt x="690191" y="1487461"/>
                </a:moveTo>
                <a:cubicBezTo>
                  <a:pt x="700758" y="1487461"/>
                  <a:pt x="709390" y="1491058"/>
                  <a:pt x="716087" y="1498251"/>
                </a:cubicBezTo>
                <a:cubicBezTo>
                  <a:pt x="722784" y="1505445"/>
                  <a:pt x="726133" y="1515565"/>
                  <a:pt x="726133" y="1528612"/>
                </a:cubicBezTo>
                <a:cubicBezTo>
                  <a:pt x="726133" y="1529406"/>
                  <a:pt x="726108" y="1530596"/>
                  <a:pt x="726058" y="1532184"/>
                </a:cubicBezTo>
                <a:lnTo>
                  <a:pt x="667122" y="1532184"/>
                </a:lnTo>
                <a:cubicBezTo>
                  <a:pt x="667618" y="1540866"/>
                  <a:pt x="670074" y="1547513"/>
                  <a:pt x="674489" y="1552127"/>
                </a:cubicBezTo>
                <a:cubicBezTo>
                  <a:pt x="678905" y="1556741"/>
                  <a:pt x="684411" y="1559047"/>
                  <a:pt x="691009" y="1559047"/>
                </a:cubicBezTo>
                <a:cubicBezTo>
                  <a:pt x="695921" y="1559047"/>
                  <a:pt x="700113" y="1557758"/>
                  <a:pt x="703585" y="1555178"/>
                </a:cubicBezTo>
                <a:cubicBezTo>
                  <a:pt x="707058" y="1552598"/>
                  <a:pt x="709811" y="1548481"/>
                  <a:pt x="711845" y="1542826"/>
                </a:cubicBezTo>
                <a:lnTo>
                  <a:pt x="725686" y="1544537"/>
                </a:lnTo>
                <a:cubicBezTo>
                  <a:pt x="723503" y="1552623"/>
                  <a:pt x="719460" y="1558899"/>
                  <a:pt x="713557" y="1563364"/>
                </a:cubicBezTo>
                <a:cubicBezTo>
                  <a:pt x="707653" y="1567828"/>
                  <a:pt x="700113" y="1570061"/>
                  <a:pt x="690935" y="1570061"/>
                </a:cubicBezTo>
                <a:cubicBezTo>
                  <a:pt x="679376" y="1570061"/>
                  <a:pt x="670210" y="1566501"/>
                  <a:pt x="663439" y="1559383"/>
                </a:cubicBezTo>
                <a:cubicBezTo>
                  <a:pt x="656667" y="1552263"/>
                  <a:pt x="653281" y="1542279"/>
                  <a:pt x="653281" y="1529431"/>
                </a:cubicBezTo>
                <a:cubicBezTo>
                  <a:pt x="653281" y="1516135"/>
                  <a:pt x="656704" y="1505817"/>
                  <a:pt x="663550" y="1498474"/>
                </a:cubicBezTo>
                <a:cubicBezTo>
                  <a:pt x="670397" y="1491132"/>
                  <a:pt x="679277" y="1487461"/>
                  <a:pt x="690191" y="1487461"/>
                </a:cubicBezTo>
                <a:close/>
                <a:moveTo>
                  <a:pt x="519708" y="1487461"/>
                </a:moveTo>
                <a:cubicBezTo>
                  <a:pt x="526455" y="1487461"/>
                  <a:pt x="531937" y="1488255"/>
                  <a:pt x="536154" y="1489842"/>
                </a:cubicBezTo>
                <a:cubicBezTo>
                  <a:pt x="540370" y="1491430"/>
                  <a:pt x="543471" y="1493427"/>
                  <a:pt x="545455" y="1495833"/>
                </a:cubicBezTo>
                <a:cubicBezTo>
                  <a:pt x="547440" y="1498239"/>
                  <a:pt x="548829" y="1501277"/>
                  <a:pt x="549623" y="1504948"/>
                </a:cubicBezTo>
                <a:cubicBezTo>
                  <a:pt x="550069" y="1507230"/>
                  <a:pt x="550292" y="1511348"/>
                  <a:pt x="550292" y="1517301"/>
                </a:cubicBezTo>
                <a:lnTo>
                  <a:pt x="550292" y="1535161"/>
                </a:lnTo>
                <a:cubicBezTo>
                  <a:pt x="550292" y="1547613"/>
                  <a:pt x="550577" y="1555488"/>
                  <a:pt x="551148" y="1558787"/>
                </a:cubicBezTo>
                <a:cubicBezTo>
                  <a:pt x="551719" y="1562086"/>
                  <a:pt x="552847" y="1565249"/>
                  <a:pt x="554534" y="1568275"/>
                </a:cubicBezTo>
                <a:lnTo>
                  <a:pt x="540544" y="1568275"/>
                </a:lnTo>
                <a:cubicBezTo>
                  <a:pt x="539155" y="1565497"/>
                  <a:pt x="538262" y="1562247"/>
                  <a:pt x="537865" y="1558527"/>
                </a:cubicBezTo>
                <a:cubicBezTo>
                  <a:pt x="532904" y="1562743"/>
                  <a:pt x="528129" y="1565720"/>
                  <a:pt x="523540" y="1567457"/>
                </a:cubicBezTo>
                <a:cubicBezTo>
                  <a:pt x="518952" y="1569193"/>
                  <a:pt x="514028" y="1570061"/>
                  <a:pt x="508769" y="1570061"/>
                </a:cubicBezTo>
                <a:cubicBezTo>
                  <a:pt x="500088" y="1570061"/>
                  <a:pt x="493415" y="1567940"/>
                  <a:pt x="488752" y="1563698"/>
                </a:cubicBezTo>
                <a:cubicBezTo>
                  <a:pt x="484089" y="1559457"/>
                  <a:pt x="481757" y="1554037"/>
                  <a:pt x="481757" y="1547439"/>
                </a:cubicBezTo>
                <a:cubicBezTo>
                  <a:pt x="481757" y="1543569"/>
                  <a:pt x="482637" y="1540035"/>
                  <a:pt x="484399" y="1536835"/>
                </a:cubicBezTo>
                <a:cubicBezTo>
                  <a:pt x="486160" y="1533635"/>
                  <a:pt x="488467" y="1531068"/>
                  <a:pt x="491319" y="1529133"/>
                </a:cubicBezTo>
                <a:cubicBezTo>
                  <a:pt x="494172" y="1527198"/>
                  <a:pt x="497384" y="1525735"/>
                  <a:pt x="500956" y="1524743"/>
                </a:cubicBezTo>
                <a:cubicBezTo>
                  <a:pt x="503585" y="1524048"/>
                  <a:pt x="507554" y="1523378"/>
                  <a:pt x="512862" y="1522733"/>
                </a:cubicBezTo>
                <a:cubicBezTo>
                  <a:pt x="523677" y="1521444"/>
                  <a:pt x="531639" y="1519906"/>
                  <a:pt x="536749" y="1518120"/>
                </a:cubicBezTo>
                <a:cubicBezTo>
                  <a:pt x="536799" y="1516284"/>
                  <a:pt x="536823" y="1515118"/>
                  <a:pt x="536823" y="1514622"/>
                </a:cubicBezTo>
                <a:cubicBezTo>
                  <a:pt x="536823" y="1509165"/>
                  <a:pt x="535558" y="1505321"/>
                  <a:pt x="533028" y="1503088"/>
                </a:cubicBezTo>
                <a:cubicBezTo>
                  <a:pt x="529605" y="1500062"/>
                  <a:pt x="524520" y="1498549"/>
                  <a:pt x="517773" y="1498549"/>
                </a:cubicBezTo>
                <a:cubicBezTo>
                  <a:pt x="511473" y="1498549"/>
                  <a:pt x="506822" y="1499653"/>
                  <a:pt x="503821" y="1501860"/>
                </a:cubicBezTo>
                <a:cubicBezTo>
                  <a:pt x="500819" y="1504068"/>
                  <a:pt x="498599" y="1507975"/>
                  <a:pt x="497161" y="1513581"/>
                </a:cubicBezTo>
                <a:lnTo>
                  <a:pt x="484064" y="1511795"/>
                </a:lnTo>
                <a:cubicBezTo>
                  <a:pt x="485254" y="1506189"/>
                  <a:pt x="487214" y="1501662"/>
                  <a:pt x="489942" y="1498214"/>
                </a:cubicBezTo>
                <a:cubicBezTo>
                  <a:pt x="492671" y="1494766"/>
                  <a:pt x="496615" y="1492112"/>
                  <a:pt x="501774" y="1490252"/>
                </a:cubicBezTo>
                <a:cubicBezTo>
                  <a:pt x="506934" y="1488391"/>
                  <a:pt x="512912" y="1487461"/>
                  <a:pt x="519708" y="1487461"/>
                </a:cubicBezTo>
                <a:close/>
                <a:moveTo>
                  <a:pt x="294903" y="1487461"/>
                </a:moveTo>
                <a:cubicBezTo>
                  <a:pt x="299666" y="1487461"/>
                  <a:pt x="304044" y="1488317"/>
                  <a:pt x="308037" y="1490028"/>
                </a:cubicBezTo>
                <a:cubicBezTo>
                  <a:pt x="312031" y="1491740"/>
                  <a:pt x="315020" y="1493985"/>
                  <a:pt x="317004" y="1496763"/>
                </a:cubicBezTo>
                <a:cubicBezTo>
                  <a:pt x="318989" y="1499541"/>
                  <a:pt x="320378" y="1502840"/>
                  <a:pt x="321171" y="1506660"/>
                </a:cubicBezTo>
                <a:cubicBezTo>
                  <a:pt x="321667" y="1509140"/>
                  <a:pt x="321915" y="1513481"/>
                  <a:pt x="321915" y="1519682"/>
                </a:cubicBezTo>
                <a:lnTo>
                  <a:pt x="321915" y="1568275"/>
                </a:lnTo>
                <a:lnTo>
                  <a:pt x="308521" y="1568275"/>
                </a:lnTo>
                <a:lnTo>
                  <a:pt x="308521" y="1520203"/>
                </a:lnTo>
                <a:cubicBezTo>
                  <a:pt x="308521" y="1514746"/>
                  <a:pt x="308000" y="1510666"/>
                  <a:pt x="306958" y="1507962"/>
                </a:cubicBezTo>
                <a:cubicBezTo>
                  <a:pt x="305916" y="1505259"/>
                  <a:pt x="304069" y="1503100"/>
                  <a:pt x="301414" y="1501488"/>
                </a:cubicBezTo>
                <a:cubicBezTo>
                  <a:pt x="298760" y="1499876"/>
                  <a:pt x="295647" y="1499070"/>
                  <a:pt x="292075" y="1499070"/>
                </a:cubicBezTo>
                <a:cubicBezTo>
                  <a:pt x="286370" y="1499070"/>
                  <a:pt x="281447" y="1500880"/>
                  <a:pt x="277304" y="1504502"/>
                </a:cubicBezTo>
                <a:cubicBezTo>
                  <a:pt x="273162" y="1508123"/>
                  <a:pt x="271091" y="1514994"/>
                  <a:pt x="271091" y="1525115"/>
                </a:cubicBezTo>
                <a:lnTo>
                  <a:pt x="271091" y="1568275"/>
                </a:lnTo>
                <a:lnTo>
                  <a:pt x="257696" y="1568275"/>
                </a:lnTo>
                <a:lnTo>
                  <a:pt x="257696" y="1489247"/>
                </a:lnTo>
                <a:lnTo>
                  <a:pt x="269751" y="1489247"/>
                </a:lnTo>
                <a:lnTo>
                  <a:pt x="269751" y="1500484"/>
                </a:lnTo>
                <a:cubicBezTo>
                  <a:pt x="275556" y="1491802"/>
                  <a:pt x="283940" y="1487461"/>
                  <a:pt x="294903" y="1487461"/>
                </a:cubicBezTo>
                <a:close/>
                <a:moveTo>
                  <a:pt x="387772" y="1461640"/>
                </a:moveTo>
                <a:lnTo>
                  <a:pt x="387772" y="1489247"/>
                </a:lnTo>
                <a:lnTo>
                  <a:pt x="401241" y="1489247"/>
                </a:lnTo>
                <a:lnTo>
                  <a:pt x="401241" y="1499665"/>
                </a:lnTo>
                <a:lnTo>
                  <a:pt x="387772" y="1499665"/>
                </a:lnTo>
                <a:lnTo>
                  <a:pt x="387772" y="1545876"/>
                </a:lnTo>
                <a:cubicBezTo>
                  <a:pt x="387772" y="1549696"/>
                  <a:pt x="388008" y="1552152"/>
                  <a:pt x="388479" y="1553243"/>
                </a:cubicBezTo>
                <a:cubicBezTo>
                  <a:pt x="388950" y="1554335"/>
                  <a:pt x="389719" y="1555203"/>
                  <a:pt x="390786" y="1555848"/>
                </a:cubicBezTo>
                <a:cubicBezTo>
                  <a:pt x="391852" y="1556493"/>
                  <a:pt x="393378" y="1556815"/>
                  <a:pt x="395362" y="1556815"/>
                </a:cubicBezTo>
                <a:cubicBezTo>
                  <a:pt x="396850" y="1556815"/>
                  <a:pt x="398810" y="1556641"/>
                  <a:pt x="401241" y="1556294"/>
                </a:cubicBezTo>
                <a:lnTo>
                  <a:pt x="403176" y="1568126"/>
                </a:lnTo>
                <a:cubicBezTo>
                  <a:pt x="399405" y="1568920"/>
                  <a:pt x="396032" y="1569317"/>
                  <a:pt x="393055" y="1569317"/>
                </a:cubicBezTo>
                <a:cubicBezTo>
                  <a:pt x="388194" y="1569317"/>
                  <a:pt x="384423" y="1568548"/>
                  <a:pt x="381744" y="1567010"/>
                </a:cubicBezTo>
                <a:cubicBezTo>
                  <a:pt x="379065" y="1565472"/>
                  <a:pt x="377180" y="1563450"/>
                  <a:pt x="376089" y="1560945"/>
                </a:cubicBezTo>
                <a:cubicBezTo>
                  <a:pt x="374997" y="1558440"/>
                  <a:pt x="374452" y="1553169"/>
                  <a:pt x="374452" y="1545132"/>
                </a:cubicBezTo>
                <a:lnTo>
                  <a:pt x="374452" y="1499665"/>
                </a:lnTo>
                <a:lnTo>
                  <a:pt x="364629" y="1499665"/>
                </a:lnTo>
                <a:lnTo>
                  <a:pt x="364629" y="1489247"/>
                </a:lnTo>
                <a:lnTo>
                  <a:pt x="374452" y="1489247"/>
                </a:lnTo>
                <a:lnTo>
                  <a:pt x="374452" y="1469676"/>
                </a:lnTo>
                <a:close/>
                <a:moveTo>
                  <a:pt x="4079602" y="1459184"/>
                </a:moveTo>
                <a:lnTo>
                  <a:pt x="4109144" y="1459184"/>
                </a:lnTo>
                <a:lnTo>
                  <a:pt x="4109144" y="1598561"/>
                </a:lnTo>
                <a:lnTo>
                  <a:pt x="4079602" y="1598561"/>
                </a:lnTo>
                <a:lnTo>
                  <a:pt x="4079602" y="1587474"/>
                </a:lnTo>
                <a:lnTo>
                  <a:pt x="4095750" y="1587474"/>
                </a:lnTo>
                <a:lnTo>
                  <a:pt x="4095750" y="1470272"/>
                </a:lnTo>
                <a:lnTo>
                  <a:pt x="4079602" y="1470272"/>
                </a:lnTo>
                <a:close/>
                <a:moveTo>
                  <a:pt x="3991794" y="1459184"/>
                </a:moveTo>
                <a:lnTo>
                  <a:pt x="4021336" y="1459184"/>
                </a:lnTo>
                <a:lnTo>
                  <a:pt x="4021336" y="1470272"/>
                </a:lnTo>
                <a:lnTo>
                  <a:pt x="4005188" y="1470272"/>
                </a:lnTo>
                <a:lnTo>
                  <a:pt x="4005188" y="1587474"/>
                </a:lnTo>
                <a:lnTo>
                  <a:pt x="4021336" y="1587474"/>
                </a:lnTo>
                <a:lnTo>
                  <a:pt x="4021336" y="1598561"/>
                </a:lnTo>
                <a:lnTo>
                  <a:pt x="3991794" y="1598561"/>
                </a:lnTo>
                <a:close/>
                <a:moveTo>
                  <a:pt x="3077170" y="1459184"/>
                </a:moveTo>
                <a:lnTo>
                  <a:pt x="3090565" y="1459184"/>
                </a:lnTo>
                <a:lnTo>
                  <a:pt x="3090565" y="1474588"/>
                </a:lnTo>
                <a:lnTo>
                  <a:pt x="3077170" y="1474588"/>
                </a:lnTo>
                <a:close/>
                <a:moveTo>
                  <a:pt x="3041749" y="1459184"/>
                </a:moveTo>
                <a:lnTo>
                  <a:pt x="3055070" y="1459184"/>
                </a:lnTo>
                <a:lnTo>
                  <a:pt x="3055070" y="1568275"/>
                </a:lnTo>
                <a:lnTo>
                  <a:pt x="3042642" y="1568275"/>
                </a:lnTo>
                <a:lnTo>
                  <a:pt x="3042642" y="1558303"/>
                </a:lnTo>
                <a:cubicBezTo>
                  <a:pt x="3037632" y="1566142"/>
                  <a:pt x="3030265" y="1570061"/>
                  <a:pt x="3020541" y="1570061"/>
                </a:cubicBezTo>
                <a:cubicBezTo>
                  <a:pt x="3014241" y="1570061"/>
                  <a:pt x="3008449" y="1568324"/>
                  <a:pt x="3003166" y="1564852"/>
                </a:cubicBezTo>
                <a:cubicBezTo>
                  <a:pt x="2997882" y="1561379"/>
                  <a:pt x="2993790" y="1556530"/>
                  <a:pt x="2990887" y="1550304"/>
                </a:cubicBezTo>
                <a:cubicBezTo>
                  <a:pt x="2987985" y="1544078"/>
                  <a:pt x="2986534" y="1536922"/>
                  <a:pt x="2986534" y="1528835"/>
                </a:cubicBezTo>
                <a:cubicBezTo>
                  <a:pt x="2986534" y="1520947"/>
                  <a:pt x="2987849" y="1513791"/>
                  <a:pt x="2990478" y="1507367"/>
                </a:cubicBezTo>
                <a:cubicBezTo>
                  <a:pt x="2993107" y="1500942"/>
                  <a:pt x="2997051" y="1496019"/>
                  <a:pt x="3002310" y="1492596"/>
                </a:cubicBezTo>
                <a:cubicBezTo>
                  <a:pt x="3007568" y="1489173"/>
                  <a:pt x="3013447" y="1487461"/>
                  <a:pt x="3019946" y="1487461"/>
                </a:cubicBezTo>
                <a:cubicBezTo>
                  <a:pt x="3024708" y="1487461"/>
                  <a:pt x="3028950" y="1488466"/>
                  <a:pt x="3032671" y="1490475"/>
                </a:cubicBezTo>
                <a:cubicBezTo>
                  <a:pt x="3036392" y="1492484"/>
                  <a:pt x="3039418" y="1495101"/>
                  <a:pt x="3041749" y="1498326"/>
                </a:cubicBezTo>
                <a:close/>
                <a:moveTo>
                  <a:pt x="2956024" y="1459184"/>
                </a:moveTo>
                <a:lnTo>
                  <a:pt x="2969344" y="1459184"/>
                </a:lnTo>
                <a:lnTo>
                  <a:pt x="2969344" y="1568275"/>
                </a:lnTo>
                <a:lnTo>
                  <a:pt x="2956917" y="1568275"/>
                </a:lnTo>
                <a:lnTo>
                  <a:pt x="2956917" y="1558303"/>
                </a:lnTo>
                <a:cubicBezTo>
                  <a:pt x="2951907" y="1566142"/>
                  <a:pt x="2944540" y="1570061"/>
                  <a:pt x="2934816" y="1570061"/>
                </a:cubicBezTo>
                <a:cubicBezTo>
                  <a:pt x="2928516" y="1570061"/>
                  <a:pt x="2922724" y="1568324"/>
                  <a:pt x="2917440" y="1564852"/>
                </a:cubicBezTo>
                <a:cubicBezTo>
                  <a:pt x="2912157" y="1561379"/>
                  <a:pt x="2908064" y="1556530"/>
                  <a:pt x="2905162" y="1550304"/>
                </a:cubicBezTo>
                <a:cubicBezTo>
                  <a:pt x="2902260" y="1544078"/>
                  <a:pt x="2900809" y="1536922"/>
                  <a:pt x="2900809" y="1528835"/>
                </a:cubicBezTo>
                <a:cubicBezTo>
                  <a:pt x="2900809" y="1520947"/>
                  <a:pt x="2902124" y="1513791"/>
                  <a:pt x="2904753" y="1507367"/>
                </a:cubicBezTo>
                <a:cubicBezTo>
                  <a:pt x="2907382" y="1500942"/>
                  <a:pt x="2911326" y="1496019"/>
                  <a:pt x="2916585" y="1492596"/>
                </a:cubicBezTo>
                <a:cubicBezTo>
                  <a:pt x="2921844" y="1489173"/>
                  <a:pt x="2927722" y="1487461"/>
                  <a:pt x="2934221" y="1487461"/>
                </a:cubicBezTo>
                <a:cubicBezTo>
                  <a:pt x="2938984" y="1487461"/>
                  <a:pt x="2943225" y="1488466"/>
                  <a:pt x="2946946" y="1490475"/>
                </a:cubicBezTo>
                <a:cubicBezTo>
                  <a:pt x="2950666" y="1492484"/>
                  <a:pt x="2953693" y="1495101"/>
                  <a:pt x="2956024" y="1498326"/>
                </a:cubicBezTo>
                <a:close/>
                <a:moveTo>
                  <a:pt x="1705198" y="1459184"/>
                </a:moveTo>
                <a:lnTo>
                  <a:pt x="1718593" y="1459184"/>
                </a:lnTo>
                <a:lnTo>
                  <a:pt x="1718593" y="1568275"/>
                </a:lnTo>
                <a:lnTo>
                  <a:pt x="1705198" y="1568275"/>
                </a:lnTo>
                <a:close/>
                <a:moveTo>
                  <a:pt x="1619697" y="1459184"/>
                </a:moveTo>
                <a:lnTo>
                  <a:pt x="1633091" y="1459184"/>
                </a:lnTo>
                <a:lnTo>
                  <a:pt x="1633091" y="1498102"/>
                </a:lnTo>
                <a:cubicBezTo>
                  <a:pt x="1638747" y="1491008"/>
                  <a:pt x="1645965" y="1487461"/>
                  <a:pt x="1654746" y="1487461"/>
                </a:cubicBezTo>
                <a:cubicBezTo>
                  <a:pt x="1659608" y="1487461"/>
                  <a:pt x="1664209" y="1488441"/>
                  <a:pt x="1668550" y="1490401"/>
                </a:cubicBezTo>
                <a:cubicBezTo>
                  <a:pt x="1672890" y="1492360"/>
                  <a:pt x="1676462" y="1495113"/>
                  <a:pt x="1679265" y="1498660"/>
                </a:cubicBezTo>
                <a:cubicBezTo>
                  <a:pt x="1682068" y="1502208"/>
                  <a:pt x="1684263" y="1506486"/>
                  <a:pt x="1685851" y="1511497"/>
                </a:cubicBezTo>
                <a:cubicBezTo>
                  <a:pt x="1687438" y="1516507"/>
                  <a:pt x="1688232" y="1521865"/>
                  <a:pt x="1688232" y="1527570"/>
                </a:cubicBezTo>
                <a:cubicBezTo>
                  <a:pt x="1688232" y="1541114"/>
                  <a:pt x="1684883" y="1551581"/>
                  <a:pt x="1678186" y="1558973"/>
                </a:cubicBezTo>
                <a:cubicBezTo>
                  <a:pt x="1671489" y="1566365"/>
                  <a:pt x="1663452" y="1570061"/>
                  <a:pt x="1654076" y="1570061"/>
                </a:cubicBezTo>
                <a:cubicBezTo>
                  <a:pt x="1644749" y="1570061"/>
                  <a:pt x="1637432" y="1566166"/>
                  <a:pt x="1632124" y="1558378"/>
                </a:cubicBezTo>
                <a:lnTo>
                  <a:pt x="1632124" y="1568275"/>
                </a:lnTo>
                <a:lnTo>
                  <a:pt x="1619697" y="1568275"/>
                </a:lnTo>
                <a:close/>
                <a:moveTo>
                  <a:pt x="1496021" y="1459184"/>
                </a:moveTo>
                <a:lnTo>
                  <a:pt x="1509415" y="1459184"/>
                </a:lnTo>
                <a:lnTo>
                  <a:pt x="1509415" y="1474588"/>
                </a:lnTo>
                <a:lnTo>
                  <a:pt x="1496021" y="1474588"/>
                </a:lnTo>
                <a:close/>
                <a:moveTo>
                  <a:pt x="1219423" y="1459184"/>
                </a:moveTo>
                <a:lnTo>
                  <a:pt x="1232818" y="1459184"/>
                </a:lnTo>
                <a:lnTo>
                  <a:pt x="1232818" y="1568275"/>
                </a:lnTo>
                <a:lnTo>
                  <a:pt x="1219423" y="1568275"/>
                </a:lnTo>
                <a:close/>
                <a:moveTo>
                  <a:pt x="943199" y="1459184"/>
                </a:moveTo>
                <a:lnTo>
                  <a:pt x="956593" y="1459184"/>
                </a:lnTo>
                <a:lnTo>
                  <a:pt x="956593" y="1568275"/>
                </a:lnTo>
                <a:lnTo>
                  <a:pt x="943199" y="1568275"/>
                </a:lnTo>
                <a:close/>
                <a:moveTo>
                  <a:pt x="743174" y="1459184"/>
                </a:moveTo>
                <a:lnTo>
                  <a:pt x="756568" y="1459184"/>
                </a:lnTo>
                <a:lnTo>
                  <a:pt x="756568" y="1568275"/>
                </a:lnTo>
                <a:lnTo>
                  <a:pt x="743174" y="1568275"/>
                </a:lnTo>
                <a:close/>
                <a:moveTo>
                  <a:pt x="571947" y="1459184"/>
                </a:moveTo>
                <a:lnTo>
                  <a:pt x="585341" y="1459184"/>
                </a:lnTo>
                <a:lnTo>
                  <a:pt x="585341" y="1498102"/>
                </a:lnTo>
                <a:cubicBezTo>
                  <a:pt x="590997" y="1491008"/>
                  <a:pt x="598215" y="1487461"/>
                  <a:pt x="606996" y="1487461"/>
                </a:cubicBezTo>
                <a:cubicBezTo>
                  <a:pt x="611857" y="1487461"/>
                  <a:pt x="616459" y="1488441"/>
                  <a:pt x="620800" y="1490401"/>
                </a:cubicBezTo>
                <a:cubicBezTo>
                  <a:pt x="625140" y="1492360"/>
                  <a:pt x="628712" y="1495113"/>
                  <a:pt x="631515" y="1498660"/>
                </a:cubicBezTo>
                <a:cubicBezTo>
                  <a:pt x="634318" y="1502208"/>
                  <a:pt x="636513" y="1506486"/>
                  <a:pt x="638101" y="1511497"/>
                </a:cubicBezTo>
                <a:cubicBezTo>
                  <a:pt x="639688" y="1516507"/>
                  <a:pt x="640482" y="1521865"/>
                  <a:pt x="640482" y="1527570"/>
                </a:cubicBezTo>
                <a:cubicBezTo>
                  <a:pt x="640482" y="1541114"/>
                  <a:pt x="637133" y="1551581"/>
                  <a:pt x="630436" y="1558973"/>
                </a:cubicBezTo>
                <a:cubicBezTo>
                  <a:pt x="623739" y="1566365"/>
                  <a:pt x="615702" y="1570061"/>
                  <a:pt x="606326" y="1570061"/>
                </a:cubicBezTo>
                <a:cubicBezTo>
                  <a:pt x="596999" y="1570061"/>
                  <a:pt x="589682" y="1566166"/>
                  <a:pt x="584374" y="1558378"/>
                </a:cubicBezTo>
                <a:lnTo>
                  <a:pt x="584374" y="1568275"/>
                </a:lnTo>
                <a:lnTo>
                  <a:pt x="571947" y="1568275"/>
                </a:lnTo>
                <a:close/>
                <a:moveTo>
                  <a:pt x="457424" y="1459184"/>
                </a:moveTo>
                <a:lnTo>
                  <a:pt x="470818" y="1459184"/>
                </a:lnTo>
                <a:lnTo>
                  <a:pt x="470818" y="1568275"/>
                </a:lnTo>
                <a:lnTo>
                  <a:pt x="457424" y="1568275"/>
                </a:lnTo>
                <a:close/>
                <a:moveTo>
                  <a:pt x="333971" y="1459184"/>
                </a:moveTo>
                <a:lnTo>
                  <a:pt x="347365" y="1459184"/>
                </a:lnTo>
                <a:lnTo>
                  <a:pt x="347365" y="1474588"/>
                </a:lnTo>
                <a:lnTo>
                  <a:pt x="333971" y="1474588"/>
                </a:lnTo>
                <a:close/>
                <a:moveTo>
                  <a:pt x="219671" y="1459184"/>
                </a:moveTo>
                <a:lnTo>
                  <a:pt x="233065" y="1459184"/>
                </a:lnTo>
                <a:lnTo>
                  <a:pt x="233065" y="1474588"/>
                </a:lnTo>
                <a:lnTo>
                  <a:pt x="219671" y="1474588"/>
                </a:lnTo>
                <a:close/>
                <a:moveTo>
                  <a:pt x="4124028" y="1457323"/>
                </a:moveTo>
                <a:lnTo>
                  <a:pt x="4133627" y="1457323"/>
                </a:lnTo>
                <a:cubicBezTo>
                  <a:pt x="4142954" y="1469775"/>
                  <a:pt x="4149849" y="1482277"/>
                  <a:pt x="4154314" y="1494828"/>
                </a:cubicBezTo>
                <a:cubicBezTo>
                  <a:pt x="4158134" y="1505643"/>
                  <a:pt x="4160044" y="1516954"/>
                  <a:pt x="4160044" y="1528761"/>
                </a:cubicBezTo>
                <a:cubicBezTo>
                  <a:pt x="4160044" y="1542156"/>
                  <a:pt x="4157476" y="1555104"/>
                  <a:pt x="4152342" y="1567605"/>
                </a:cubicBezTo>
                <a:cubicBezTo>
                  <a:pt x="4147208" y="1580107"/>
                  <a:pt x="4140969" y="1591021"/>
                  <a:pt x="4133627" y="1600347"/>
                </a:cubicBezTo>
                <a:lnTo>
                  <a:pt x="4124028" y="1600347"/>
                </a:lnTo>
                <a:cubicBezTo>
                  <a:pt x="4138860" y="1576535"/>
                  <a:pt x="4146277" y="1552697"/>
                  <a:pt x="4146277" y="1528835"/>
                </a:cubicBezTo>
                <a:cubicBezTo>
                  <a:pt x="4146277" y="1519509"/>
                  <a:pt x="4145210" y="1510257"/>
                  <a:pt x="4143078" y="1501079"/>
                </a:cubicBezTo>
                <a:cubicBezTo>
                  <a:pt x="4141390" y="1493638"/>
                  <a:pt x="4139034" y="1486494"/>
                  <a:pt x="4136008" y="1479648"/>
                </a:cubicBezTo>
                <a:cubicBezTo>
                  <a:pt x="4134074" y="1475183"/>
                  <a:pt x="4130080" y="1467741"/>
                  <a:pt x="4124028" y="1457323"/>
                </a:cubicBezTo>
                <a:close/>
                <a:moveTo>
                  <a:pt x="2797894" y="1457323"/>
                </a:moveTo>
                <a:lnTo>
                  <a:pt x="2807494" y="1457323"/>
                </a:lnTo>
                <a:cubicBezTo>
                  <a:pt x="2801491" y="1467642"/>
                  <a:pt x="2797522" y="1475009"/>
                  <a:pt x="2795588" y="1479424"/>
                </a:cubicBezTo>
                <a:cubicBezTo>
                  <a:pt x="2792561" y="1486271"/>
                  <a:pt x="2790180" y="1493414"/>
                  <a:pt x="2788444" y="1500856"/>
                </a:cubicBezTo>
                <a:cubicBezTo>
                  <a:pt x="2786310" y="1510133"/>
                  <a:pt x="2785244" y="1519459"/>
                  <a:pt x="2785244" y="1528835"/>
                </a:cubicBezTo>
                <a:cubicBezTo>
                  <a:pt x="2785244" y="1552697"/>
                  <a:pt x="2792660" y="1576535"/>
                  <a:pt x="2807494" y="1600347"/>
                </a:cubicBezTo>
                <a:lnTo>
                  <a:pt x="2797894" y="1600347"/>
                </a:lnTo>
                <a:cubicBezTo>
                  <a:pt x="2790502" y="1591021"/>
                  <a:pt x="2784252" y="1580107"/>
                  <a:pt x="2779142" y="1567605"/>
                </a:cubicBezTo>
                <a:cubicBezTo>
                  <a:pt x="2774032" y="1555104"/>
                  <a:pt x="2771478" y="1542156"/>
                  <a:pt x="2771478" y="1528761"/>
                </a:cubicBezTo>
                <a:cubicBezTo>
                  <a:pt x="2771478" y="1516954"/>
                  <a:pt x="2773387" y="1505643"/>
                  <a:pt x="2777207" y="1494828"/>
                </a:cubicBezTo>
                <a:cubicBezTo>
                  <a:pt x="2781672" y="1482277"/>
                  <a:pt x="2788568" y="1469775"/>
                  <a:pt x="2797894" y="1457323"/>
                </a:cubicBezTo>
                <a:close/>
                <a:moveTo>
                  <a:pt x="1968698" y="1457323"/>
                </a:moveTo>
                <a:cubicBezTo>
                  <a:pt x="1972469" y="1457323"/>
                  <a:pt x="1976636" y="1457770"/>
                  <a:pt x="1981200" y="1458663"/>
                </a:cubicBezTo>
                <a:lnTo>
                  <a:pt x="1979191" y="1470346"/>
                </a:lnTo>
                <a:cubicBezTo>
                  <a:pt x="1976413" y="1469850"/>
                  <a:pt x="1973784" y="1469602"/>
                  <a:pt x="1971303" y="1469602"/>
                </a:cubicBezTo>
                <a:cubicBezTo>
                  <a:pt x="1967235" y="1469602"/>
                  <a:pt x="1964358" y="1470470"/>
                  <a:pt x="1962671" y="1472206"/>
                </a:cubicBezTo>
                <a:cubicBezTo>
                  <a:pt x="1960984" y="1473943"/>
                  <a:pt x="1960141" y="1477192"/>
                  <a:pt x="1960141" y="1481955"/>
                </a:cubicBezTo>
                <a:lnTo>
                  <a:pt x="1960141" y="1489247"/>
                </a:lnTo>
                <a:lnTo>
                  <a:pt x="1975545" y="1489247"/>
                </a:lnTo>
                <a:lnTo>
                  <a:pt x="1975545" y="1499665"/>
                </a:lnTo>
                <a:lnTo>
                  <a:pt x="1960141" y="1499665"/>
                </a:lnTo>
                <a:lnTo>
                  <a:pt x="1960141" y="1568275"/>
                </a:lnTo>
                <a:lnTo>
                  <a:pt x="1946821" y="1568275"/>
                </a:lnTo>
                <a:lnTo>
                  <a:pt x="1946821" y="1499665"/>
                </a:lnTo>
                <a:lnTo>
                  <a:pt x="1934989" y="1499665"/>
                </a:lnTo>
                <a:lnTo>
                  <a:pt x="1934989" y="1489247"/>
                </a:lnTo>
                <a:lnTo>
                  <a:pt x="1946821" y="1489247"/>
                </a:lnTo>
                <a:lnTo>
                  <a:pt x="1946821" y="1480838"/>
                </a:lnTo>
                <a:cubicBezTo>
                  <a:pt x="1946821" y="1475530"/>
                  <a:pt x="1947292" y="1471586"/>
                  <a:pt x="1948235" y="1469006"/>
                </a:cubicBezTo>
                <a:cubicBezTo>
                  <a:pt x="1949524" y="1465534"/>
                  <a:pt x="1951794" y="1462718"/>
                  <a:pt x="1955044" y="1460560"/>
                </a:cubicBezTo>
                <a:cubicBezTo>
                  <a:pt x="1958293" y="1458402"/>
                  <a:pt x="1962845" y="1457323"/>
                  <a:pt x="1968698" y="1457323"/>
                </a:cubicBezTo>
                <a:close/>
                <a:moveTo>
                  <a:pt x="203076" y="1457323"/>
                </a:moveTo>
                <a:lnTo>
                  <a:pt x="213792" y="1457323"/>
                </a:lnTo>
                <a:lnTo>
                  <a:pt x="182240" y="1570135"/>
                </a:lnTo>
                <a:lnTo>
                  <a:pt x="171450" y="1570135"/>
                </a:lnTo>
                <a:close/>
                <a:moveTo>
                  <a:pt x="4003849" y="1166663"/>
                </a:moveTo>
                <a:cubicBezTo>
                  <a:pt x="3998987" y="1168647"/>
                  <a:pt x="3991694" y="1170334"/>
                  <a:pt x="3981971" y="1171723"/>
                </a:cubicBezTo>
                <a:cubicBezTo>
                  <a:pt x="3976464" y="1172517"/>
                  <a:pt x="3972570" y="1173409"/>
                  <a:pt x="3970288" y="1174402"/>
                </a:cubicBezTo>
                <a:cubicBezTo>
                  <a:pt x="3968006" y="1175394"/>
                  <a:pt x="3966244" y="1176845"/>
                  <a:pt x="3965004" y="1178755"/>
                </a:cubicBezTo>
                <a:cubicBezTo>
                  <a:pt x="3963764" y="1180665"/>
                  <a:pt x="3963144" y="1182786"/>
                  <a:pt x="3963144" y="1185117"/>
                </a:cubicBezTo>
                <a:cubicBezTo>
                  <a:pt x="3963144" y="1188689"/>
                  <a:pt x="3964496" y="1191666"/>
                  <a:pt x="3967200" y="1194047"/>
                </a:cubicBezTo>
                <a:cubicBezTo>
                  <a:pt x="3969904" y="1196428"/>
                  <a:pt x="3973860" y="1197619"/>
                  <a:pt x="3979069" y="1197619"/>
                </a:cubicBezTo>
                <a:cubicBezTo>
                  <a:pt x="3984228" y="1197619"/>
                  <a:pt x="3988817" y="1196490"/>
                  <a:pt x="3992836" y="1194233"/>
                </a:cubicBezTo>
                <a:cubicBezTo>
                  <a:pt x="3996854" y="1191976"/>
                  <a:pt x="3999805" y="1188888"/>
                  <a:pt x="4001691" y="1184969"/>
                </a:cubicBezTo>
                <a:cubicBezTo>
                  <a:pt x="4003129" y="1181942"/>
                  <a:pt x="4003849" y="1177477"/>
                  <a:pt x="4003849" y="1171574"/>
                </a:cubicBezTo>
                <a:close/>
                <a:moveTo>
                  <a:pt x="3594274" y="1166663"/>
                </a:moveTo>
                <a:cubicBezTo>
                  <a:pt x="3589412" y="1168647"/>
                  <a:pt x="3582119" y="1170334"/>
                  <a:pt x="3572396" y="1171723"/>
                </a:cubicBezTo>
                <a:cubicBezTo>
                  <a:pt x="3566889" y="1172517"/>
                  <a:pt x="3562995" y="1173409"/>
                  <a:pt x="3560713" y="1174402"/>
                </a:cubicBezTo>
                <a:cubicBezTo>
                  <a:pt x="3558431" y="1175394"/>
                  <a:pt x="3556670" y="1176845"/>
                  <a:pt x="3555430" y="1178755"/>
                </a:cubicBezTo>
                <a:cubicBezTo>
                  <a:pt x="3554189" y="1180665"/>
                  <a:pt x="3553569" y="1182786"/>
                  <a:pt x="3553569" y="1185117"/>
                </a:cubicBezTo>
                <a:cubicBezTo>
                  <a:pt x="3553569" y="1188689"/>
                  <a:pt x="3554921" y="1191666"/>
                  <a:pt x="3557625" y="1194047"/>
                </a:cubicBezTo>
                <a:cubicBezTo>
                  <a:pt x="3560328" y="1196428"/>
                  <a:pt x="3564285" y="1197619"/>
                  <a:pt x="3569494" y="1197619"/>
                </a:cubicBezTo>
                <a:cubicBezTo>
                  <a:pt x="3574653" y="1197619"/>
                  <a:pt x="3579242" y="1196490"/>
                  <a:pt x="3583260" y="1194233"/>
                </a:cubicBezTo>
                <a:cubicBezTo>
                  <a:pt x="3587279" y="1191976"/>
                  <a:pt x="3590230" y="1188888"/>
                  <a:pt x="3592116" y="1184969"/>
                </a:cubicBezTo>
                <a:cubicBezTo>
                  <a:pt x="3593554" y="1181942"/>
                  <a:pt x="3594274" y="1177477"/>
                  <a:pt x="3594274" y="1171574"/>
                </a:cubicBezTo>
                <a:close/>
                <a:moveTo>
                  <a:pt x="2975149" y="1166663"/>
                </a:moveTo>
                <a:cubicBezTo>
                  <a:pt x="2970287" y="1168647"/>
                  <a:pt x="2962994" y="1170334"/>
                  <a:pt x="2953271" y="1171723"/>
                </a:cubicBezTo>
                <a:cubicBezTo>
                  <a:pt x="2947764" y="1172517"/>
                  <a:pt x="2943870" y="1173409"/>
                  <a:pt x="2941588" y="1174402"/>
                </a:cubicBezTo>
                <a:cubicBezTo>
                  <a:pt x="2939306" y="1175394"/>
                  <a:pt x="2937544" y="1176845"/>
                  <a:pt x="2936304" y="1178755"/>
                </a:cubicBezTo>
                <a:cubicBezTo>
                  <a:pt x="2935064" y="1180665"/>
                  <a:pt x="2934444" y="1182786"/>
                  <a:pt x="2934444" y="1185117"/>
                </a:cubicBezTo>
                <a:cubicBezTo>
                  <a:pt x="2934444" y="1188689"/>
                  <a:pt x="2935796" y="1191666"/>
                  <a:pt x="2938500" y="1194047"/>
                </a:cubicBezTo>
                <a:cubicBezTo>
                  <a:pt x="2941204" y="1196428"/>
                  <a:pt x="2945160" y="1197619"/>
                  <a:pt x="2950369" y="1197619"/>
                </a:cubicBezTo>
                <a:cubicBezTo>
                  <a:pt x="2955528" y="1197619"/>
                  <a:pt x="2960117" y="1196490"/>
                  <a:pt x="2964136" y="1194233"/>
                </a:cubicBezTo>
                <a:cubicBezTo>
                  <a:pt x="2968154" y="1191976"/>
                  <a:pt x="2971105" y="1188888"/>
                  <a:pt x="2972991" y="1184969"/>
                </a:cubicBezTo>
                <a:cubicBezTo>
                  <a:pt x="2974429" y="1181942"/>
                  <a:pt x="2975149" y="1177477"/>
                  <a:pt x="2975149" y="1171574"/>
                </a:cubicBezTo>
                <a:close/>
                <a:moveTo>
                  <a:pt x="2308399" y="1166663"/>
                </a:moveTo>
                <a:cubicBezTo>
                  <a:pt x="2303537" y="1168647"/>
                  <a:pt x="2296244" y="1170334"/>
                  <a:pt x="2286521" y="1171723"/>
                </a:cubicBezTo>
                <a:cubicBezTo>
                  <a:pt x="2281014" y="1172517"/>
                  <a:pt x="2277120" y="1173409"/>
                  <a:pt x="2274838" y="1174402"/>
                </a:cubicBezTo>
                <a:cubicBezTo>
                  <a:pt x="2272556" y="1175394"/>
                  <a:pt x="2270795" y="1176845"/>
                  <a:pt x="2269554" y="1178755"/>
                </a:cubicBezTo>
                <a:cubicBezTo>
                  <a:pt x="2268314" y="1180665"/>
                  <a:pt x="2267694" y="1182786"/>
                  <a:pt x="2267694" y="1185117"/>
                </a:cubicBezTo>
                <a:cubicBezTo>
                  <a:pt x="2267694" y="1188689"/>
                  <a:pt x="2269046" y="1191666"/>
                  <a:pt x="2271750" y="1194047"/>
                </a:cubicBezTo>
                <a:cubicBezTo>
                  <a:pt x="2274454" y="1196428"/>
                  <a:pt x="2278410" y="1197619"/>
                  <a:pt x="2283619" y="1197619"/>
                </a:cubicBezTo>
                <a:cubicBezTo>
                  <a:pt x="2288778" y="1197619"/>
                  <a:pt x="2293367" y="1196490"/>
                  <a:pt x="2297386" y="1194233"/>
                </a:cubicBezTo>
                <a:cubicBezTo>
                  <a:pt x="2301404" y="1191976"/>
                  <a:pt x="2304356" y="1188888"/>
                  <a:pt x="2306241" y="1184969"/>
                </a:cubicBezTo>
                <a:cubicBezTo>
                  <a:pt x="2307679" y="1181942"/>
                  <a:pt x="2308399" y="1177477"/>
                  <a:pt x="2308399" y="1171574"/>
                </a:cubicBezTo>
                <a:close/>
                <a:moveTo>
                  <a:pt x="1393999" y="1166663"/>
                </a:moveTo>
                <a:cubicBezTo>
                  <a:pt x="1389137" y="1168647"/>
                  <a:pt x="1381845" y="1170334"/>
                  <a:pt x="1372121" y="1171723"/>
                </a:cubicBezTo>
                <a:cubicBezTo>
                  <a:pt x="1366615" y="1172517"/>
                  <a:pt x="1362720" y="1173409"/>
                  <a:pt x="1360438" y="1174402"/>
                </a:cubicBezTo>
                <a:cubicBezTo>
                  <a:pt x="1358156" y="1175394"/>
                  <a:pt x="1356395" y="1176845"/>
                  <a:pt x="1355155" y="1178755"/>
                </a:cubicBezTo>
                <a:cubicBezTo>
                  <a:pt x="1353914" y="1180665"/>
                  <a:pt x="1353294" y="1182786"/>
                  <a:pt x="1353294" y="1185117"/>
                </a:cubicBezTo>
                <a:cubicBezTo>
                  <a:pt x="1353294" y="1188689"/>
                  <a:pt x="1354646" y="1191666"/>
                  <a:pt x="1357350" y="1194047"/>
                </a:cubicBezTo>
                <a:cubicBezTo>
                  <a:pt x="1360054" y="1196428"/>
                  <a:pt x="1364010" y="1197619"/>
                  <a:pt x="1369219" y="1197619"/>
                </a:cubicBezTo>
                <a:cubicBezTo>
                  <a:pt x="1374378" y="1197619"/>
                  <a:pt x="1378967" y="1196490"/>
                  <a:pt x="1382986" y="1194233"/>
                </a:cubicBezTo>
                <a:cubicBezTo>
                  <a:pt x="1387004" y="1191976"/>
                  <a:pt x="1389956" y="1188888"/>
                  <a:pt x="1391841" y="1184969"/>
                </a:cubicBezTo>
                <a:cubicBezTo>
                  <a:pt x="1393279" y="1181942"/>
                  <a:pt x="1393999" y="1177477"/>
                  <a:pt x="1393999" y="1171574"/>
                </a:cubicBezTo>
                <a:close/>
                <a:moveTo>
                  <a:pt x="1108249" y="1166663"/>
                </a:moveTo>
                <a:cubicBezTo>
                  <a:pt x="1103387" y="1168647"/>
                  <a:pt x="1096095" y="1170334"/>
                  <a:pt x="1086371" y="1171723"/>
                </a:cubicBezTo>
                <a:cubicBezTo>
                  <a:pt x="1080864" y="1172517"/>
                  <a:pt x="1076970" y="1173409"/>
                  <a:pt x="1074688" y="1174402"/>
                </a:cubicBezTo>
                <a:cubicBezTo>
                  <a:pt x="1072406" y="1175394"/>
                  <a:pt x="1070645" y="1176845"/>
                  <a:pt x="1069405" y="1178755"/>
                </a:cubicBezTo>
                <a:cubicBezTo>
                  <a:pt x="1068164" y="1180665"/>
                  <a:pt x="1067544" y="1182786"/>
                  <a:pt x="1067544" y="1185117"/>
                </a:cubicBezTo>
                <a:cubicBezTo>
                  <a:pt x="1067544" y="1188689"/>
                  <a:pt x="1068896" y="1191666"/>
                  <a:pt x="1071600" y="1194047"/>
                </a:cubicBezTo>
                <a:cubicBezTo>
                  <a:pt x="1074304" y="1196428"/>
                  <a:pt x="1078260" y="1197619"/>
                  <a:pt x="1083469" y="1197619"/>
                </a:cubicBezTo>
                <a:cubicBezTo>
                  <a:pt x="1088628" y="1197619"/>
                  <a:pt x="1093217" y="1196490"/>
                  <a:pt x="1097236" y="1194233"/>
                </a:cubicBezTo>
                <a:cubicBezTo>
                  <a:pt x="1101254" y="1191976"/>
                  <a:pt x="1104206" y="1188888"/>
                  <a:pt x="1106091" y="1184969"/>
                </a:cubicBezTo>
                <a:cubicBezTo>
                  <a:pt x="1107530" y="1181942"/>
                  <a:pt x="1108249" y="1177477"/>
                  <a:pt x="1108249" y="1171574"/>
                </a:cubicBezTo>
                <a:close/>
                <a:moveTo>
                  <a:pt x="431974" y="1166663"/>
                </a:moveTo>
                <a:cubicBezTo>
                  <a:pt x="427112" y="1168647"/>
                  <a:pt x="419820" y="1170334"/>
                  <a:pt x="410096" y="1171723"/>
                </a:cubicBezTo>
                <a:cubicBezTo>
                  <a:pt x="404589" y="1172517"/>
                  <a:pt x="400695" y="1173409"/>
                  <a:pt x="398413" y="1174402"/>
                </a:cubicBezTo>
                <a:cubicBezTo>
                  <a:pt x="396131" y="1175394"/>
                  <a:pt x="394370" y="1176845"/>
                  <a:pt x="393130" y="1178755"/>
                </a:cubicBezTo>
                <a:cubicBezTo>
                  <a:pt x="391889" y="1180665"/>
                  <a:pt x="391269" y="1182786"/>
                  <a:pt x="391269" y="1185117"/>
                </a:cubicBezTo>
                <a:cubicBezTo>
                  <a:pt x="391269" y="1188689"/>
                  <a:pt x="392621" y="1191666"/>
                  <a:pt x="395325" y="1194047"/>
                </a:cubicBezTo>
                <a:cubicBezTo>
                  <a:pt x="398029" y="1196428"/>
                  <a:pt x="401985" y="1197619"/>
                  <a:pt x="407194" y="1197619"/>
                </a:cubicBezTo>
                <a:cubicBezTo>
                  <a:pt x="412353" y="1197619"/>
                  <a:pt x="416942" y="1196490"/>
                  <a:pt x="420961" y="1194233"/>
                </a:cubicBezTo>
                <a:cubicBezTo>
                  <a:pt x="424979" y="1191976"/>
                  <a:pt x="427931" y="1188888"/>
                  <a:pt x="429816" y="1184969"/>
                </a:cubicBezTo>
                <a:cubicBezTo>
                  <a:pt x="431255" y="1181942"/>
                  <a:pt x="431974" y="1177477"/>
                  <a:pt x="431974" y="1171574"/>
                </a:cubicBezTo>
                <a:close/>
                <a:moveTo>
                  <a:pt x="4116809" y="1136599"/>
                </a:moveTo>
                <a:cubicBezTo>
                  <a:pt x="4110856" y="1136599"/>
                  <a:pt x="4105796" y="1139018"/>
                  <a:pt x="4101629" y="1143854"/>
                </a:cubicBezTo>
                <a:cubicBezTo>
                  <a:pt x="4097462" y="1148692"/>
                  <a:pt x="4095378" y="1155873"/>
                  <a:pt x="4095378" y="1165397"/>
                </a:cubicBezTo>
                <a:cubicBezTo>
                  <a:pt x="4095378" y="1175766"/>
                  <a:pt x="4097436" y="1183332"/>
                  <a:pt x="4101554" y="1188094"/>
                </a:cubicBezTo>
                <a:cubicBezTo>
                  <a:pt x="4105672" y="1192857"/>
                  <a:pt x="4110831" y="1195237"/>
                  <a:pt x="4117032" y="1195237"/>
                </a:cubicBezTo>
                <a:cubicBezTo>
                  <a:pt x="4123184" y="1195237"/>
                  <a:pt x="4128344" y="1192869"/>
                  <a:pt x="4132510" y="1188131"/>
                </a:cubicBezTo>
                <a:cubicBezTo>
                  <a:pt x="4136678" y="1183393"/>
                  <a:pt x="4138762" y="1175965"/>
                  <a:pt x="4138762" y="1165844"/>
                </a:cubicBezTo>
                <a:cubicBezTo>
                  <a:pt x="4138762" y="1156171"/>
                  <a:pt x="4136616" y="1148878"/>
                  <a:pt x="4132324" y="1143966"/>
                </a:cubicBezTo>
                <a:cubicBezTo>
                  <a:pt x="4128034" y="1139055"/>
                  <a:pt x="4122862" y="1136599"/>
                  <a:pt x="4116809" y="1136599"/>
                </a:cubicBezTo>
                <a:close/>
                <a:moveTo>
                  <a:pt x="3850109" y="1136599"/>
                </a:moveTo>
                <a:cubicBezTo>
                  <a:pt x="3844156" y="1136599"/>
                  <a:pt x="3839096" y="1139018"/>
                  <a:pt x="3834929" y="1143854"/>
                </a:cubicBezTo>
                <a:cubicBezTo>
                  <a:pt x="3830762" y="1148692"/>
                  <a:pt x="3828678" y="1155873"/>
                  <a:pt x="3828678" y="1165397"/>
                </a:cubicBezTo>
                <a:cubicBezTo>
                  <a:pt x="3828678" y="1175766"/>
                  <a:pt x="3830736" y="1183332"/>
                  <a:pt x="3834854" y="1188094"/>
                </a:cubicBezTo>
                <a:cubicBezTo>
                  <a:pt x="3838972" y="1192857"/>
                  <a:pt x="3844131" y="1195237"/>
                  <a:pt x="3850332" y="1195237"/>
                </a:cubicBezTo>
                <a:cubicBezTo>
                  <a:pt x="3856484" y="1195237"/>
                  <a:pt x="3861644" y="1192869"/>
                  <a:pt x="3865810" y="1188131"/>
                </a:cubicBezTo>
                <a:cubicBezTo>
                  <a:pt x="3869978" y="1183393"/>
                  <a:pt x="3872062" y="1175965"/>
                  <a:pt x="3872062" y="1165844"/>
                </a:cubicBezTo>
                <a:cubicBezTo>
                  <a:pt x="3872062" y="1156171"/>
                  <a:pt x="3869916" y="1148878"/>
                  <a:pt x="3865624" y="1143966"/>
                </a:cubicBezTo>
                <a:cubicBezTo>
                  <a:pt x="3861333" y="1139055"/>
                  <a:pt x="3856162" y="1136599"/>
                  <a:pt x="3850109" y="1136599"/>
                </a:cubicBezTo>
                <a:close/>
                <a:moveTo>
                  <a:pt x="3116461" y="1136599"/>
                </a:moveTo>
                <a:cubicBezTo>
                  <a:pt x="3110508" y="1136599"/>
                  <a:pt x="3105534" y="1139030"/>
                  <a:pt x="3101541" y="1143892"/>
                </a:cubicBezTo>
                <a:cubicBezTo>
                  <a:pt x="3097547" y="1148753"/>
                  <a:pt x="3095551" y="1156418"/>
                  <a:pt x="3095551" y="1166886"/>
                </a:cubicBezTo>
                <a:cubicBezTo>
                  <a:pt x="3095551" y="1177006"/>
                  <a:pt x="3097684" y="1184571"/>
                  <a:pt x="3101950" y="1189582"/>
                </a:cubicBezTo>
                <a:cubicBezTo>
                  <a:pt x="3106216" y="1194593"/>
                  <a:pt x="3111252" y="1197098"/>
                  <a:pt x="3117056" y="1197098"/>
                </a:cubicBezTo>
                <a:cubicBezTo>
                  <a:pt x="3122910" y="1197098"/>
                  <a:pt x="3127884" y="1194704"/>
                  <a:pt x="3131976" y="1189917"/>
                </a:cubicBezTo>
                <a:cubicBezTo>
                  <a:pt x="3136069" y="1185130"/>
                  <a:pt x="3138116" y="1177825"/>
                  <a:pt x="3138116" y="1168002"/>
                </a:cubicBezTo>
                <a:cubicBezTo>
                  <a:pt x="3138116" y="1157187"/>
                  <a:pt x="3136032" y="1149250"/>
                  <a:pt x="3131865" y="1144190"/>
                </a:cubicBezTo>
                <a:cubicBezTo>
                  <a:pt x="3127698" y="1139130"/>
                  <a:pt x="3122563" y="1136599"/>
                  <a:pt x="3116461" y="1136599"/>
                </a:cubicBezTo>
                <a:close/>
                <a:moveTo>
                  <a:pt x="2545184" y="1136599"/>
                </a:moveTo>
                <a:cubicBezTo>
                  <a:pt x="2539231" y="1136599"/>
                  <a:pt x="2534171" y="1139018"/>
                  <a:pt x="2530004" y="1143854"/>
                </a:cubicBezTo>
                <a:cubicBezTo>
                  <a:pt x="2525836" y="1148692"/>
                  <a:pt x="2523753" y="1155873"/>
                  <a:pt x="2523753" y="1165397"/>
                </a:cubicBezTo>
                <a:cubicBezTo>
                  <a:pt x="2523753" y="1175766"/>
                  <a:pt x="2525812" y="1183332"/>
                  <a:pt x="2529929" y="1188094"/>
                </a:cubicBezTo>
                <a:cubicBezTo>
                  <a:pt x="2534047" y="1192857"/>
                  <a:pt x="2539206" y="1195237"/>
                  <a:pt x="2545408" y="1195237"/>
                </a:cubicBezTo>
                <a:cubicBezTo>
                  <a:pt x="2551559" y="1195237"/>
                  <a:pt x="2556718" y="1192869"/>
                  <a:pt x="2560886" y="1188131"/>
                </a:cubicBezTo>
                <a:cubicBezTo>
                  <a:pt x="2565053" y="1183393"/>
                  <a:pt x="2567136" y="1175965"/>
                  <a:pt x="2567136" y="1165844"/>
                </a:cubicBezTo>
                <a:cubicBezTo>
                  <a:pt x="2567136" y="1156171"/>
                  <a:pt x="2564991" y="1148878"/>
                  <a:pt x="2560700" y="1143966"/>
                </a:cubicBezTo>
                <a:cubicBezTo>
                  <a:pt x="2556408" y="1139055"/>
                  <a:pt x="2551236" y="1136599"/>
                  <a:pt x="2545184" y="1136599"/>
                </a:cubicBezTo>
                <a:close/>
                <a:moveTo>
                  <a:pt x="1506959" y="1136599"/>
                </a:moveTo>
                <a:cubicBezTo>
                  <a:pt x="1501006" y="1136599"/>
                  <a:pt x="1495946" y="1139018"/>
                  <a:pt x="1491779" y="1143854"/>
                </a:cubicBezTo>
                <a:cubicBezTo>
                  <a:pt x="1487612" y="1148692"/>
                  <a:pt x="1485528" y="1155873"/>
                  <a:pt x="1485528" y="1165397"/>
                </a:cubicBezTo>
                <a:cubicBezTo>
                  <a:pt x="1485528" y="1175766"/>
                  <a:pt x="1487587" y="1183332"/>
                  <a:pt x="1491705" y="1188094"/>
                </a:cubicBezTo>
                <a:cubicBezTo>
                  <a:pt x="1495822" y="1192857"/>
                  <a:pt x="1500981" y="1195237"/>
                  <a:pt x="1507183" y="1195237"/>
                </a:cubicBezTo>
                <a:cubicBezTo>
                  <a:pt x="1513334" y="1195237"/>
                  <a:pt x="1518494" y="1192869"/>
                  <a:pt x="1522661" y="1188131"/>
                </a:cubicBezTo>
                <a:cubicBezTo>
                  <a:pt x="1526828" y="1183393"/>
                  <a:pt x="1528912" y="1175965"/>
                  <a:pt x="1528912" y="1165844"/>
                </a:cubicBezTo>
                <a:cubicBezTo>
                  <a:pt x="1528912" y="1156171"/>
                  <a:pt x="1526766" y="1148878"/>
                  <a:pt x="1522475" y="1143966"/>
                </a:cubicBezTo>
                <a:cubicBezTo>
                  <a:pt x="1518183" y="1139055"/>
                  <a:pt x="1513012" y="1136599"/>
                  <a:pt x="1506959" y="1136599"/>
                </a:cubicBezTo>
                <a:close/>
                <a:moveTo>
                  <a:pt x="813644" y="1136599"/>
                </a:moveTo>
                <a:cubicBezTo>
                  <a:pt x="806946" y="1136599"/>
                  <a:pt x="801390" y="1139104"/>
                  <a:pt x="796975" y="1144115"/>
                </a:cubicBezTo>
                <a:cubicBezTo>
                  <a:pt x="792560" y="1149126"/>
                  <a:pt x="790352" y="1156691"/>
                  <a:pt x="790352" y="1166812"/>
                </a:cubicBezTo>
                <a:cubicBezTo>
                  <a:pt x="790352" y="1176932"/>
                  <a:pt x="792560" y="1184510"/>
                  <a:pt x="796975" y="1189545"/>
                </a:cubicBezTo>
                <a:cubicBezTo>
                  <a:pt x="801390" y="1194580"/>
                  <a:pt x="806946" y="1197098"/>
                  <a:pt x="813644" y="1197098"/>
                </a:cubicBezTo>
                <a:cubicBezTo>
                  <a:pt x="820291" y="1197098"/>
                  <a:pt x="825823" y="1194568"/>
                  <a:pt x="830238" y="1189508"/>
                </a:cubicBezTo>
                <a:cubicBezTo>
                  <a:pt x="834653" y="1184448"/>
                  <a:pt x="836861" y="1176734"/>
                  <a:pt x="836861" y="1166365"/>
                </a:cubicBezTo>
                <a:cubicBezTo>
                  <a:pt x="836861" y="1156592"/>
                  <a:pt x="834641" y="1149188"/>
                  <a:pt x="830201" y="1144152"/>
                </a:cubicBezTo>
                <a:cubicBezTo>
                  <a:pt x="825761" y="1139117"/>
                  <a:pt x="820242" y="1136599"/>
                  <a:pt x="813644" y="1136599"/>
                </a:cubicBezTo>
                <a:close/>
                <a:moveTo>
                  <a:pt x="556469" y="1136599"/>
                </a:moveTo>
                <a:cubicBezTo>
                  <a:pt x="549771" y="1136599"/>
                  <a:pt x="544215" y="1139104"/>
                  <a:pt x="539800" y="1144115"/>
                </a:cubicBezTo>
                <a:cubicBezTo>
                  <a:pt x="535385" y="1149126"/>
                  <a:pt x="533177" y="1156691"/>
                  <a:pt x="533177" y="1166812"/>
                </a:cubicBezTo>
                <a:cubicBezTo>
                  <a:pt x="533177" y="1176932"/>
                  <a:pt x="535385" y="1184510"/>
                  <a:pt x="539800" y="1189545"/>
                </a:cubicBezTo>
                <a:cubicBezTo>
                  <a:pt x="544215" y="1194580"/>
                  <a:pt x="549771" y="1197098"/>
                  <a:pt x="556469" y="1197098"/>
                </a:cubicBezTo>
                <a:cubicBezTo>
                  <a:pt x="563116" y="1197098"/>
                  <a:pt x="568648" y="1194568"/>
                  <a:pt x="573063" y="1189508"/>
                </a:cubicBezTo>
                <a:cubicBezTo>
                  <a:pt x="577478" y="1184448"/>
                  <a:pt x="579686" y="1176734"/>
                  <a:pt x="579686" y="1166365"/>
                </a:cubicBezTo>
                <a:cubicBezTo>
                  <a:pt x="579686" y="1156592"/>
                  <a:pt x="577466" y="1149188"/>
                  <a:pt x="573026" y="1144152"/>
                </a:cubicBezTo>
                <a:cubicBezTo>
                  <a:pt x="568586" y="1139117"/>
                  <a:pt x="563067" y="1136599"/>
                  <a:pt x="556469" y="1136599"/>
                </a:cubicBezTo>
                <a:close/>
                <a:moveTo>
                  <a:pt x="3490689" y="1136525"/>
                </a:moveTo>
                <a:cubicBezTo>
                  <a:pt x="3484538" y="1136525"/>
                  <a:pt x="3479366" y="1138584"/>
                  <a:pt x="3475174" y="1142701"/>
                </a:cubicBezTo>
                <a:cubicBezTo>
                  <a:pt x="3470982" y="1146819"/>
                  <a:pt x="3468663" y="1152326"/>
                  <a:pt x="3468216" y="1159221"/>
                </a:cubicBezTo>
                <a:lnTo>
                  <a:pt x="3512344" y="1159221"/>
                </a:lnTo>
                <a:cubicBezTo>
                  <a:pt x="3511748" y="1152574"/>
                  <a:pt x="3510062" y="1147587"/>
                  <a:pt x="3507284" y="1144264"/>
                </a:cubicBezTo>
                <a:cubicBezTo>
                  <a:pt x="3503017" y="1139104"/>
                  <a:pt x="3497486" y="1136525"/>
                  <a:pt x="3490689" y="1136525"/>
                </a:cubicBezTo>
                <a:close/>
                <a:moveTo>
                  <a:pt x="2738214" y="1136525"/>
                </a:moveTo>
                <a:cubicBezTo>
                  <a:pt x="2732063" y="1136525"/>
                  <a:pt x="2726891" y="1138584"/>
                  <a:pt x="2722699" y="1142701"/>
                </a:cubicBezTo>
                <a:cubicBezTo>
                  <a:pt x="2718507" y="1146819"/>
                  <a:pt x="2716188" y="1152326"/>
                  <a:pt x="2715741" y="1159221"/>
                </a:cubicBezTo>
                <a:lnTo>
                  <a:pt x="2759869" y="1159221"/>
                </a:lnTo>
                <a:cubicBezTo>
                  <a:pt x="2759274" y="1152574"/>
                  <a:pt x="2757587" y="1147587"/>
                  <a:pt x="2754809" y="1144264"/>
                </a:cubicBezTo>
                <a:cubicBezTo>
                  <a:pt x="2750542" y="1139104"/>
                  <a:pt x="2745011" y="1136525"/>
                  <a:pt x="2738214" y="1136525"/>
                </a:cubicBezTo>
                <a:close/>
                <a:moveTo>
                  <a:pt x="2423889" y="1136525"/>
                </a:moveTo>
                <a:cubicBezTo>
                  <a:pt x="2417738" y="1136525"/>
                  <a:pt x="2412566" y="1138584"/>
                  <a:pt x="2408374" y="1142701"/>
                </a:cubicBezTo>
                <a:cubicBezTo>
                  <a:pt x="2404182" y="1146819"/>
                  <a:pt x="2401863" y="1152326"/>
                  <a:pt x="2401416" y="1159221"/>
                </a:cubicBezTo>
                <a:lnTo>
                  <a:pt x="2445544" y="1159221"/>
                </a:lnTo>
                <a:cubicBezTo>
                  <a:pt x="2444948" y="1152574"/>
                  <a:pt x="2443262" y="1147587"/>
                  <a:pt x="2440484" y="1144264"/>
                </a:cubicBezTo>
                <a:cubicBezTo>
                  <a:pt x="2436217" y="1139104"/>
                  <a:pt x="2430686" y="1136525"/>
                  <a:pt x="2423889" y="1136525"/>
                </a:cubicBezTo>
                <a:close/>
                <a:moveTo>
                  <a:pt x="2071464" y="1136525"/>
                </a:moveTo>
                <a:cubicBezTo>
                  <a:pt x="2065313" y="1136525"/>
                  <a:pt x="2060141" y="1138584"/>
                  <a:pt x="2055949" y="1142701"/>
                </a:cubicBezTo>
                <a:cubicBezTo>
                  <a:pt x="2051757" y="1146819"/>
                  <a:pt x="2049438" y="1152326"/>
                  <a:pt x="2048991" y="1159221"/>
                </a:cubicBezTo>
                <a:lnTo>
                  <a:pt x="2093119" y="1159221"/>
                </a:lnTo>
                <a:cubicBezTo>
                  <a:pt x="2092524" y="1152574"/>
                  <a:pt x="2090837" y="1147587"/>
                  <a:pt x="2088059" y="1144264"/>
                </a:cubicBezTo>
                <a:cubicBezTo>
                  <a:pt x="2083792" y="1139104"/>
                  <a:pt x="2078261" y="1136525"/>
                  <a:pt x="2071464" y="1136525"/>
                </a:cubicBezTo>
                <a:close/>
                <a:moveTo>
                  <a:pt x="1004664" y="1136525"/>
                </a:moveTo>
                <a:cubicBezTo>
                  <a:pt x="998513" y="1136525"/>
                  <a:pt x="993341" y="1138584"/>
                  <a:pt x="989149" y="1142701"/>
                </a:cubicBezTo>
                <a:cubicBezTo>
                  <a:pt x="984957" y="1146819"/>
                  <a:pt x="982638" y="1152326"/>
                  <a:pt x="982191" y="1159221"/>
                </a:cubicBezTo>
                <a:lnTo>
                  <a:pt x="1026319" y="1159221"/>
                </a:lnTo>
                <a:cubicBezTo>
                  <a:pt x="1025724" y="1152574"/>
                  <a:pt x="1024037" y="1147587"/>
                  <a:pt x="1021259" y="1144264"/>
                </a:cubicBezTo>
                <a:cubicBezTo>
                  <a:pt x="1016992" y="1139104"/>
                  <a:pt x="1011461" y="1136525"/>
                  <a:pt x="1004664" y="1136525"/>
                </a:cubicBezTo>
                <a:close/>
                <a:moveTo>
                  <a:pt x="3705820" y="1127298"/>
                </a:moveTo>
                <a:lnTo>
                  <a:pt x="3719215" y="1127298"/>
                </a:lnTo>
                <a:lnTo>
                  <a:pt x="3719215" y="1206326"/>
                </a:lnTo>
                <a:lnTo>
                  <a:pt x="3705820" y="1206326"/>
                </a:lnTo>
                <a:close/>
                <a:moveTo>
                  <a:pt x="3220045" y="1127298"/>
                </a:moveTo>
                <a:lnTo>
                  <a:pt x="3233440" y="1127298"/>
                </a:lnTo>
                <a:lnTo>
                  <a:pt x="3233440" y="1206326"/>
                </a:lnTo>
                <a:lnTo>
                  <a:pt x="3220045" y="1206326"/>
                </a:lnTo>
                <a:close/>
                <a:moveTo>
                  <a:pt x="2630835" y="1127298"/>
                </a:moveTo>
                <a:lnTo>
                  <a:pt x="2644974" y="1127298"/>
                </a:lnTo>
                <a:lnTo>
                  <a:pt x="2661940" y="1174625"/>
                </a:lnTo>
                <a:cubicBezTo>
                  <a:pt x="2663776" y="1179735"/>
                  <a:pt x="2665462" y="1185043"/>
                  <a:pt x="2667000" y="1190549"/>
                </a:cubicBezTo>
                <a:cubicBezTo>
                  <a:pt x="2668191" y="1186383"/>
                  <a:pt x="2669852" y="1181372"/>
                  <a:pt x="2671986" y="1175518"/>
                </a:cubicBezTo>
                <a:lnTo>
                  <a:pt x="2689548" y="1127298"/>
                </a:lnTo>
                <a:lnTo>
                  <a:pt x="2703314" y="1127298"/>
                </a:lnTo>
                <a:lnTo>
                  <a:pt x="2673400" y="1206326"/>
                </a:lnTo>
                <a:lnTo>
                  <a:pt x="2660898" y="1206326"/>
                </a:lnTo>
                <a:close/>
                <a:moveTo>
                  <a:pt x="2600920" y="1127298"/>
                </a:moveTo>
                <a:lnTo>
                  <a:pt x="2614315" y="1127298"/>
                </a:lnTo>
                <a:lnTo>
                  <a:pt x="2614315" y="1206326"/>
                </a:lnTo>
                <a:lnTo>
                  <a:pt x="2600920" y="1206326"/>
                </a:lnTo>
                <a:close/>
                <a:moveTo>
                  <a:pt x="2117006" y="1127298"/>
                </a:moveTo>
                <a:lnTo>
                  <a:pt x="2131442" y="1127298"/>
                </a:lnTo>
                <a:lnTo>
                  <a:pt x="2147888" y="1173062"/>
                </a:lnTo>
                <a:cubicBezTo>
                  <a:pt x="2150021" y="1178867"/>
                  <a:pt x="2151931" y="1184969"/>
                  <a:pt x="2153618" y="1191368"/>
                </a:cubicBezTo>
                <a:cubicBezTo>
                  <a:pt x="2155155" y="1185216"/>
                  <a:pt x="2156991" y="1179214"/>
                  <a:pt x="2159124" y="1173360"/>
                </a:cubicBezTo>
                <a:lnTo>
                  <a:pt x="2176016" y="1127298"/>
                </a:lnTo>
                <a:lnTo>
                  <a:pt x="2189410" y="1127298"/>
                </a:lnTo>
                <a:lnTo>
                  <a:pt x="2159347" y="1207665"/>
                </a:lnTo>
                <a:cubicBezTo>
                  <a:pt x="2156123" y="1216346"/>
                  <a:pt x="2153618" y="1222324"/>
                  <a:pt x="2151832" y="1225599"/>
                </a:cubicBezTo>
                <a:cubicBezTo>
                  <a:pt x="2149450" y="1230014"/>
                  <a:pt x="2146722" y="1233251"/>
                  <a:pt x="2143646" y="1235310"/>
                </a:cubicBezTo>
                <a:cubicBezTo>
                  <a:pt x="2140570" y="1237369"/>
                  <a:pt x="2136899" y="1238398"/>
                  <a:pt x="2132633" y="1238398"/>
                </a:cubicBezTo>
                <a:cubicBezTo>
                  <a:pt x="2130053" y="1238398"/>
                  <a:pt x="2127176" y="1237852"/>
                  <a:pt x="2124001" y="1236761"/>
                </a:cubicBezTo>
                <a:lnTo>
                  <a:pt x="2122512" y="1224185"/>
                </a:lnTo>
                <a:cubicBezTo>
                  <a:pt x="2125439" y="1224978"/>
                  <a:pt x="2127994" y="1225375"/>
                  <a:pt x="2130177" y="1225375"/>
                </a:cubicBezTo>
                <a:cubicBezTo>
                  <a:pt x="2133154" y="1225375"/>
                  <a:pt x="2135535" y="1224879"/>
                  <a:pt x="2137321" y="1223887"/>
                </a:cubicBezTo>
                <a:cubicBezTo>
                  <a:pt x="2139107" y="1222895"/>
                  <a:pt x="2140570" y="1221506"/>
                  <a:pt x="2141711" y="1219720"/>
                </a:cubicBezTo>
                <a:cubicBezTo>
                  <a:pt x="2142554" y="1218380"/>
                  <a:pt x="2143919" y="1215056"/>
                  <a:pt x="2145804" y="1209748"/>
                </a:cubicBezTo>
                <a:cubicBezTo>
                  <a:pt x="2146052" y="1209005"/>
                  <a:pt x="2146449" y="1207913"/>
                  <a:pt x="2146994" y="1206474"/>
                </a:cubicBezTo>
                <a:close/>
                <a:moveTo>
                  <a:pt x="1810346" y="1127298"/>
                </a:moveTo>
                <a:lnTo>
                  <a:pt x="1823740" y="1127298"/>
                </a:lnTo>
                <a:lnTo>
                  <a:pt x="1823740" y="1206326"/>
                </a:lnTo>
                <a:lnTo>
                  <a:pt x="1810346" y="1206326"/>
                </a:lnTo>
                <a:close/>
                <a:moveTo>
                  <a:pt x="1554510" y="1127298"/>
                </a:moveTo>
                <a:lnTo>
                  <a:pt x="1568649" y="1127298"/>
                </a:lnTo>
                <a:lnTo>
                  <a:pt x="1585615" y="1174625"/>
                </a:lnTo>
                <a:cubicBezTo>
                  <a:pt x="1587451" y="1179735"/>
                  <a:pt x="1589137" y="1185043"/>
                  <a:pt x="1590675" y="1190549"/>
                </a:cubicBezTo>
                <a:cubicBezTo>
                  <a:pt x="1591866" y="1186383"/>
                  <a:pt x="1593528" y="1181372"/>
                  <a:pt x="1595661" y="1175518"/>
                </a:cubicBezTo>
                <a:lnTo>
                  <a:pt x="1613223" y="1127298"/>
                </a:lnTo>
                <a:lnTo>
                  <a:pt x="1626989" y="1127298"/>
                </a:lnTo>
                <a:lnTo>
                  <a:pt x="1597075" y="1206326"/>
                </a:lnTo>
                <a:lnTo>
                  <a:pt x="1584573" y="1206326"/>
                </a:lnTo>
                <a:close/>
                <a:moveTo>
                  <a:pt x="4204394" y="1125512"/>
                </a:moveTo>
                <a:cubicBezTo>
                  <a:pt x="4212977" y="1125512"/>
                  <a:pt x="4219996" y="1127682"/>
                  <a:pt x="4225454" y="1132023"/>
                </a:cubicBezTo>
                <a:cubicBezTo>
                  <a:pt x="4230910" y="1136364"/>
                  <a:pt x="4234408" y="1142528"/>
                  <a:pt x="4235946" y="1150515"/>
                </a:cubicBezTo>
                <a:lnTo>
                  <a:pt x="4222924" y="1152524"/>
                </a:lnTo>
                <a:cubicBezTo>
                  <a:pt x="4221684" y="1147216"/>
                  <a:pt x="4219488" y="1143222"/>
                  <a:pt x="4216338" y="1140543"/>
                </a:cubicBezTo>
                <a:cubicBezTo>
                  <a:pt x="4213188" y="1137864"/>
                  <a:pt x="4209380" y="1136525"/>
                  <a:pt x="4204916" y="1136525"/>
                </a:cubicBezTo>
                <a:cubicBezTo>
                  <a:pt x="4198168" y="1136525"/>
                  <a:pt x="4192686" y="1138943"/>
                  <a:pt x="4188470" y="1143780"/>
                </a:cubicBezTo>
                <a:cubicBezTo>
                  <a:pt x="4184253" y="1148617"/>
                  <a:pt x="4182145" y="1156270"/>
                  <a:pt x="4182145" y="1166737"/>
                </a:cubicBezTo>
                <a:cubicBezTo>
                  <a:pt x="4182145" y="1177353"/>
                  <a:pt x="4184178" y="1185067"/>
                  <a:pt x="4188246" y="1189880"/>
                </a:cubicBezTo>
                <a:cubicBezTo>
                  <a:pt x="4192314" y="1194692"/>
                  <a:pt x="4197623" y="1197098"/>
                  <a:pt x="4204172" y="1197098"/>
                </a:cubicBezTo>
                <a:cubicBezTo>
                  <a:pt x="4209430" y="1197098"/>
                  <a:pt x="4213820" y="1195486"/>
                  <a:pt x="4217342" y="1192261"/>
                </a:cubicBezTo>
                <a:cubicBezTo>
                  <a:pt x="4220865" y="1189036"/>
                  <a:pt x="4223097" y="1184075"/>
                  <a:pt x="4224040" y="1177378"/>
                </a:cubicBezTo>
                <a:lnTo>
                  <a:pt x="4237211" y="1179090"/>
                </a:lnTo>
                <a:cubicBezTo>
                  <a:pt x="4235772" y="1188168"/>
                  <a:pt x="4232089" y="1195275"/>
                  <a:pt x="4226160" y="1200409"/>
                </a:cubicBezTo>
                <a:cubicBezTo>
                  <a:pt x="4220232" y="1205544"/>
                  <a:pt x="4212952" y="1208111"/>
                  <a:pt x="4204320" y="1208111"/>
                </a:cubicBezTo>
                <a:cubicBezTo>
                  <a:pt x="4193505" y="1208111"/>
                  <a:pt x="4184811" y="1204576"/>
                  <a:pt x="4178238" y="1197507"/>
                </a:cubicBezTo>
                <a:cubicBezTo>
                  <a:pt x="4171664" y="1190438"/>
                  <a:pt x="4168378" y="1180305"/>
                  <a:pt x="4168378" y="1167109"/>
                </a:cubicBezTo>
                <a:cubicBezTo>
                  <a:pt x="4168378" y="1158577"/>
                  <a:pt x="4169792" y="1151110"/>
                  <a:pt x="4172620" y="1144711"/>
                </a:cubicBezTo>
                <a:cubicBezTo>
                  <a:pt x="4175448" y="1138311"/>
                  <a:pt x="4179751" y="1133511"/>
                  <a:pt x="4185530" y="1130311"/>
                </a:cubicBezTo>
                <a:cubicBezTo>
                  <a:pt x="4191310" y="1127111"/>
                  <a:pt x="4197598" y="1125512"/>
                  <a:pt x="4204394" y="1125512"/>
                </a:cubicBezTo>
                <a:close/>
                <a:moveTo>
                  <a:pt x="4115842" y="1125512"/>
                </a:moveTo>
                <a:cubicBezTo>
                  <a:pt x="4125168" y="1125512"/>
                  <a:pt x="4132858" y="1129282"/>
                  <a:pt x="4138910" y="1136823"/>
                </a:cubicBezTo>
                <a:lnTo>
                  <a:pt x="4138910" y="1127298"/>
                </a:lnTo>
                <a:lnTo>
                  <a:pt x="4151263" y="1127298"/>
                </a:lnTo>
                <a:lnTo>
                  <a:pt x="4151263" y="1195610"/>
                </a:lnTo>
                <a:cubicBezTo>
                  <a:pt x="4151263" y="1207913"/>
                  <a:pt x="4150010" y="1216632"/>
                  <a:pt x="4147505" y="1221767"/>
                </a:cubicBezTo>
                <a:cubicBezTo>
                  <a:pt x="4145000" y="1226901"/>
                  <a:pt x="4141031" y="1230956"/>
                  <a:pt x="4135599" y="1233933"/>
                </a:cubicBezTo>
                <a:cubicBezTo>
                  <a:pt x="4130166" y="1236910"/>
                  <a:pt x="4123482" y="1238398"/>
                  <a:pt x="4115544" y="1238398"/>
                </a:cubicBezTo>
                <a:cubicBezTo>
                  <a:pt x="4106118" y="1238398"/>
                  <a:pt x="4098504" y="1236277"/>
                  <a:pt x="4092699" y="1232035"/>
                </a:cubicBezTo>
                <a:cubicBezTo>
                  <a:pt x="4086895" y="1227794"/>
                  <a:pt x="4084092" y="1221407"/>
                  <a:pt x="4084290" y="1212874"/>
                </a:cubicBezTo>
                <a:lnTo>
                  <a:pt x="4097313" y="1214808"/>
                </a:lnTo>
                <a:cubicBezTo>
                  <a:pt x="4097858" y="1218827"/>
                  <a:pt x="4099371" y="1221754"/>
                  <a:pt x="4101852" y="1223590"/>
                </a:cubicBezTo>
                <a:cubicBezTo>
                  <a:pt x="4105176" y="1226069"/>
                  <a:pt x="4109715" y="1227310"/>
                  <a:pt x="4115470" y="1227310"/>
                </a:cubicBezTo>
                <a:cubicBezTo>
                  <a:pt x="4121671" y="1227310"/>
                  <a:pt x="4126458" y="1226069"/>
                  <a:pt x="4129832" y="1223590"/>
                </a:cubicBezTo>
                <a:cubicBezTo>
                  <a:pt x="4133205" y="1221109"/>
                  <a:pt x="4135487" y="1217636"/>
                  <a:pt x="4136678" y="1213172"/>
                </a:cubicBezTo>
                <a:cubicBezTo>
                  <a:pt x="4137372" y="1210443"/>
                  <a:pt x="4137694" y="1204713"/>
                  <a:pt x="4137645" y="1195982"/>
                </a:cubicBezTo>
                <a:cubicBezTo>
                  <a:pt x="4131791" y="1202877"/>
                  <a:pt x="4124498" y="1206326"/>
                  <a:pt x="4115768" y="1206326"/>
                </a:cubicBezTo>
                <a:cubicBezTo>
                  <a:pt x="4104903" y="1206326"/>
                  <a:pt x="4096494" y="1202406"/>
                  <a:pt x="4090541" y="1194568"/>
                </a:cubicBezTo>
                <a:cubicBezTo>
                  <a:pt x="4084588" y="1186729"/>
                  <a:pt x="4081612" y="1177329"/>
                  <a:pt x="4081612" y="1166365"/>
                </a:cubicBezTo>
                <a:cubicBezTo>
                  <a:pt x="4081612" y="1158824"/>
                  <a:pt x="4082976" y="1151866"/>
                  <a:pt x="4085704" y="1145492"/>
                </a:cubicBezTo>
                <a:cubicBezTo>
                  <a:pt x="4088432" y="1139117"/>
                  <a:pt x="4092389" y="1134193"/>
                  <a:pt x="4097573" y="1130721"/>
                </a:cubicBezTo>
                <a:cubicBezTo>
                  <a:pt x="4102757" y="1127248"/>
                  <a:pt x="4108847" y="1125512"/>
                  <a:pt x="4115842" y="1125512"/>
                </a:cubicBezTo>
                <a:close/>
                <a:moveTo>
                  <a:pt x="4068142" y="1125512"/>
                </a:moveTo>
                <a:cubicBezTo>
                  <a:pt x="4072657" y="1125512"/>
                  <a:pt x="4077246" y="1126950"/>
                  <a:pt x="4081909" y="1129827"/>
                </a:cubicBezTo>
                <a:lnTo>
                  <a:pt x="4077295" y="1142255"/>
                </a:lnTo>
                <a:cubicBezTo>
                  <a:pt x="4074021" y="1140320"/>
                  <a:pt x="4070747" y="1139353"/>
                  <a:pt x="4067473" y="1139353"/>
                </a:cubicBezTo>
                <a:cubicBezTo>
                  <a:pt x="4064546" y="1139353"/>
                  <a:pt x="4061916" y="1140233"/>
                  <a:pt x="4059585" y="1141995"/>
                </a:cubicBezTo>
                <a:cubicBezTo>
                  <a:pt x="4057253" y="1143756"/>
                  <a:pt x="4055591" y="1146199"/>
                  <a:pt x="4054599" y="1149324"/>
                </a:cubicBezTo>
                <a:cubicBezTo>
                  <a:pt x="4053111" y="1154087"/>
                  <a:pt x="4052367" y="1159296"/>
                  <a:pt x="4052367" y="1164951"/>
                </a:cubicBezTo>
                <a:lnTo>
                  <a:pt x="4052367" y="1206326"/>
                </a:lnTo>
                <a:lnTo>
                  <a:pt x="4038972" y="1206326"/>
                </a:lnTo>
                <a:lnTo>
                  <a:pt x="4038972" y="1127298"/>
                </a:lnTo>
                <a:lnTo>
                  <a:pt x="4051027" y="1127298"/>
                </a:lnTo>
                <a:lnTo>
                  <a:pt x="4051027" y="1139278"/>
                </a:lnTo>
                <a:cubicBezTo>
                  <a:pt x="4054103" y="1133672"/>
                  <a:pt x="4056943" y="1129977"/>
                  <a:pt x="4059548" y="1128190"/>
                </a:cubicBezTo>
                <a:cubicBezTo>
                  <a:pt x="4062152" y="1126405"/>
                  <a:pt x="4065017" y="1125512"/>
                  <a:pt x="4068142" y="1125512"/>
                </a:cubicBezTo>
                <a:close/>
                <a:moveTo>
                  <a:pt x="3986808" y="1125512"/>
                </a:moveTo>
                <a:cubicBezTo>
                  <a:pt x="3993554" y="1125512"/>
                  <a:pt x="3999036" y="1126305"/>
                  <a:pt x="4003254" y="1127893"/>
                </a:cubicBezTo>
                <a:cubicBezTo>
                  <a:pt x="4007470" y="1129481"/>
                  <a:pt x="4010571" y="1131478"/>
                  <a:pt x="4012555" y="1133883"/>
                </a:cubicBezTo>
                <a:cubicBezTo>
                  <a:pt x="4014539" y="1136289"/>
                  <a:pt x="4015928" y="1139328"/>
                  <a:pt x="4016722" y="1142999"/>
                </a:cubicBezTo>
                <a:cubicBezTo>
                  <a:pt x="4017169" y="1145281"/>
                  <a:pt x="4017392" y="1149398"/>
                  <a:pt x="4017392" y="1155352"/>
                </a:cubicBezTo>
                <a:lnTo>
                  <a:pt x="4017392" y="1173211"/>
                </a:lnTo>
                <a:cubicBezTo>
                  <a:pt x="4017392" y="1185663"/>
                  <a:pt x="4017677" y="1193539"/>
                  <a:pt x="4018248" y="1196838"/>
                </a:cubicBezTo>
                <a:cubicBezTo>
                  <a:pt x="4018818" y="1200136"/>
                  <a:pt x="4019947" y="1203299"/>
                  <a:pt x="4021634" y="1206326"/>
                </a:cubicBezTo>
                <a:lnTo>
                  <a:pt x="4007644" y="1206326"/>
                </a:lnTo>
                <a:cubicBezTo>
                  <a:pt x="4006255" y="1203547"/>
                  <a:pt x="4005362" y="1200298"/>
                  <a:pt x="4004965" y="1196577"/>
                </a:cubicBezTo>
                <a:cubicBezTo>
                  <a:pt x="4000004" y="1200794"/>
                  <a:pt x="3995229" y="1203771"/>
                  <a:pt x="3990640" y="1205507"/>
                </a:cubicBezTo>
                <a:cubicBezTo>
                  <a:pt x="3986051" y="1207243"/>
                  <a:pt x="3981128" y="1208111"/>
                  <a:pt x="3975869" y="1208111"/>
                </a:cubicBezTo>
                <a:cubicBezTo>
                  <a:pt x="3967187" y="1208111"/>
                  <a:pt x="3960515" y="1205991"/>
                  <a:pt x="3955852" y="1201749"/>
                </a:cubicBezTo>
                <a:cubicBezTo>
                  <a:pt x="3951188" y="1197507"/>
                  <a:pt x="3948857" y="1192087"/>
                  <a:pt x="3948857" y="1185490"/>
                </a:cubicBezTo>
                <a:cubicBezTo>
                  <a:pt x="3948857" y="1181620"/>
                  <a:pt x="3949737" y="1178085"/>
                  <a:pt x="3951498" y="1174885"/>
                </a:cubicBezTo>
                <a:cubicBezTo>
                  <a:pt x="3953259" y="1171686"/>
                  <a:pt x="3955566" y="1169118"/>
                  <a:pt x="3958419" y="1167184"/>
                </a:cubicBezTo>
                <a:cubicBezTo>
                  <a:pt x="3961271" y="1165249"/>
                  <a:pt x="3964484" y="1163785"/>
                  <a:pt x="3968056" y="1162793"/>
                </a:cubicBezTo>
                <a:cubicBezTo>
                  <a:pt x="3970685" y="1162099"/>
                  <a:pt x="3974654" y="1161429"/>
                  <a:pt x="3979962" y="1160784"/>
                </a:cubicBezTo>
                <a:cubicBezTo>
                  <a:pt x="3990776" y="1159494"/>
                  <a:pt x="3998739" y="1157956"/>
                  <a:pt x="4003849" y="1156171"/>
                </a:cubicBezTo>
                <a:cubicBezTo>
                  <a:pt x="4003898" y="1154335"/>
                  <a:pt x="4003923" y="1153169"/>
                  <a:pt x="4003923" y="1152673"/>
                </a:cubicBezTo>
                <a:cubicBezTo>
                  <a:pt x="4003923" y="1147216"/>
                  <a:pt x="4002658" y="1143371"/>
                  <a:pt x="4000128" y="1141138"/>
                </a:cubicBezTo>
                <a:cubicBezTo>
                  <a:pt x="3996705" y="1138112"/>
                  <a:pt x="3991620" y="1136599"/>
                  <a:pt x="3984873" y="1136599"/>
                </a:cubicBezTo>
                <a:cubicBezTo>
                  <a:pt x="3978572" y="1136599"/>
                  <a:pt x="3973922" y="1137703"/>
                  <a:pt x="3970920" y="1139911"/>
                </a:cubicBezTo>
                <a:cubicBezTo>
                  <a:pt x="3967919" y="1142118"/>
                  <a:pt x="3965699" y="1146025"/>
                  <a:pt x="3964260" y="1151631"/>
                </a:cubicBezTo>
                <a:lnTo>
                  <a:pt x="3951164" y="1149845"/>
                </a:lnTo>
                <a:cubicBezTo>
                  <a:pt x="3952354" y="1144239"/>
                  <a:pt x="3954314" y="1139712"/>
                  <a:pt x="3957042" y="1136265"/>
                </a:cubicBezTo>
                <a:cubicBezTo>
                  <a:pt x="3959770" y="1132817"/>
                  <a:pt x="3963714" y="1130163"/>
                  <a:pt x="3968874" y="1128302"/>
                </a:cubicBezTo>
                <a:cubicBezTo>
                  <a:pt x="3974033" y="1126442"/>
                  <a:pt x="3980011" y="1125512"/>
                  <a:pt x="3986808" y="1125512"/>
                </a:cubicBezTo>
                <a:close/>
                <a:moveTo>
                  <a:pt x="3849142" y="1125512"/>
                </a:moveTo>
                <a:cubicBezTo>
                  <a:pt x="3858468" y="1125512"/>
                  <a:pt x="3866158" y="1129282"/>
                  <a:pt x="3872210" y="1136823"/>
                </a:cubicBezTo>
                <a:lnTo>
                  <a:pt x="3872210" y="1127298"/>
                </a:lnTo>
                <a:lnTo>
                  <a:pt x="3884563" y="1127298"/>
                </a:lnTo>
                <a:lnTo>
                  <a:pt x="3884563" y="1195610"/>
                </a:lnTo>
                <a:cubicBezTo>
                  <a:pt x="3884563" y="1207913"/>
                  <a:pt x="3883310" y="1216632"/>
                  <a:pt x="3880805" y="1221767"/>
                </a:cubicBezTo>
                <a:cubicBezTo>
                  <a:pt x="3878300" y="1226901"/>
                  <a:pt x="3874331" y="1230956"/>
                  <a:pt x="3868899" y="1233933"/>
                </a:cubicBezTo>
                <a:cubicBezTo>
                  <a:pt x="3863466" y="1236910"/>
                  <a:pt x="3856782" y="1238398"/>
                  <a:pt x="3848844" y="1238398"/>
                </a:cubicBezTo>
                <a:cubicBezTo>
                  <a:pt x="3839418" y="1238398"/>
                  <a:pt x="3831804" y="1236277"/>
                  <a:pt x="3825999" y="1232035"/>
                </a:cubicBezTo>
                <a:cubicBezTo>
                  <a:pt x="3820195" y="1227794"/>
                  <a:pt x="3817392" y="1221407"/>
                  <a:pt x="3817590" y="1212874"/>
                </a:cubicBezTo>
                <a:lnTo>
                  <a:pt x="3830613" y="1214808"/>
                </a:lnTo>
                <a:cubicBezTo>
                  <a:pt x="3831158" y="1218827"/>
                  <a:pt x="3832671" y="1221754"/>
                  <a:pt x="3835152" y="1223590"/>
                </a:cubicBezTo>
                <a:cubicBezTo>
                  <a:pt x="3838476" y="1226069"/>
                  <a:pt x="3843015" y="1227310"/>
                  <a:pt x="3848770" y="1227310"/>
                </a:cubicBezTo>
                <a:cubicBezTo>
                  <a:pt x="3854971" y="1227310"/>
                  <a:pt x="3859758" y="1226069"/>
                  <a:pt x="3863132" y="1223590"/>
                </a:cubicBezTo>
                <a:cubicBezTo>
                  <a:pt x="3866505" y="1221109"/>
                  <a:pt x="3868787" y="1217636"/>
                  <a:pt x="3869978" y="1213172"/>
                </a:cubicBezTo>
                <a:cubicBezTo>
                  <a:pt x="3870672" y="1210443"/>
                  <a:pt x="3870994" y="1204713"/>
                  <a:pt x="3870945" y="1195982"/>
                </a:cubicBezTo>
                <a:cubicBezTo>
                  <a:pt x="3865091" y="1202877"/>
                  <a:pt x="3857798" y="1206326"/>
                  <a:pt x="3849068" y="1206326"/>
                </a:cubicBezTo>
                <a:cubicBezTo>
                  <a:pt x="3838203" y="1206326"/>
                  <a:pt x="3829794" y="1202406"/>
                  <a:pt x="3823841" y="1194568"/>
                </a:cubicBezTo>
                <a:cubicBezTo>
                  <a:pt x="3817888" y="1186729"/>
                  <a:pt x="3814912" y="1177329"/>
                  <a:pt x="3814912" y="1166365"/>
                </a:cubicBezTo>
                <a:cubicBezTo>
                  <a:pt x="3814912" y="1158824"/>
                  <a:pt x="3816276" y="1151866"/>
                  <a:pt x="3819004" y="1145492"/>
                </a:cubicBezTo>
                <a:cubicBezTo>
                  <a:pt x="3821732" y="1139117"/>
                  <a:pt x="3825689" y="1134193"/>
                  <a:pt x="3830873" y="1130721"/>
                </a:cubicBezTo>
                <a:cubicBezTo>
                  <a:pt x="3836057" y="1127248"/>
                  <a:pt x="3842147" y="1125512"/>
                  <a:pt x="3849142" y="1125512"/>
                </a:cubicBezTo>
                <a:close/>
                <a:moveTo>
                  <a:pt x="3781053" y="1125512"/>
                </a:moveTo>
                <a:cubicBezTo>
                  <a:pt x="3785816" y="1125512"/>
                  <a:pt x="3790194" y="1126368"/>
                  <a:pt x="3794187" y="1128079"/>
                </a:cubicBezTo>
                <a:cubicBezTo>
                  <a:pt x="3798180" y="1129791"/>
                  <a:pt x="3801170" y="1132035"/>
                  <a:pt x="3803154" y="1134813"/>
                </a:cubicBezTo>
                <a:cubicBezTo>
                  <a:pt x="3805138" y="1137592"/>
                  <a:pt x="3806527" y="1140890"/>
                  <a:pt x="3807321" y="1144711"/>
                </a:cubicBezTo>
                <a:cubicBezTo>
                  <a:pt x="3807817" y="1147191"/>
                  <a:pt x="3808065" y="1151532"/>
                  <a:pt x="3808065" y="1157733"/>
                </a:cubicBezTo>
                <a:lnTo>
                  <a:pt x="3808065" y="1206326"/>
                </a:lnTo>
                <a:lnTo>
                  <a:pt x="3794671" y="1206326"/>
                </a:lnTo>
                <a:lnTo>
                  <a:pt x="3794671" y="1158254"/>
                </a:lnTo>
                <a:cubicBezTo>
                  <a:pt x="3794671" y="1152797"/>
                  <a:pt x="3794150" y="1148717"/>
                  <a:pt x="3793108" y="1146013"/>
                </a:cubicBezTo>
                <a:cubicBezTo>
                  <a:pt x="3792066" y="1143309"/>
                  <a:pt x="3790218" y="1141151"/>
                  <a:pt x="3787564" y="1139539"/>
                </a:cubicBezTo>
                <a:cubicBezTo>
                  <a:pt x="3784910" y="1137926"/>
                  <a:pt x="3781797" y="1137120"/>
                  <a:pt x="3778225" y="1137120"/>
                </a:cubicBezTo>
                <a:cubicBezTo>
                  <a:pt x="3772520" y="1137120"/>
                  <a:pt x="3767596" y="1138931"/>
                  <a:pt x="3763454" y="1142552"/>
                </a:cubicBezTo>
                <a:cubicBezTo>
                  <a:pt x="3759312" y="1146174"/>
                  <a:pt x="3757240" y="1153045"/>
                  <a:pt x="3757240" y="1163165"/>
                </a:cubicBezTo>
                <a:lnTo>
                  <a:pt x="3757240" y="1206326"/>
                </a:lnTo>
                <a:lnTo>
                  <a:pt x="3743846" y="1206326"/>
                </a:lnTo>
                <a:lnTo>
                  <a:pt x="3743846" y="1127298"/>
                </a:lnTo>
                <a:lnTo>
                  <a:pt x="3755901" y="1127298"/>
                </a:lnTo>
                <a:lnTo>
                  <a:pt x="3755901" y="1138534"/>
                </a:lnTo>
                <a:cubicBezTo>
                  <a:pt x="3761705" y="1129852"/>
                  <a:pt x="3770089" y="1125512"/>
                  <a:pt x="3781053" y="1125512"/>
                </a:cubicBezTo>
                <a:close/>
                <a:moveTo>
                  <a:pt x="3655516" y="1125512"/>
                </a:moveTo>
                <a:cubicBezTo>
                  <a:pt x="3661718" y="1125512"/>
                  <a:pt x="3667162" y="1126405"/>
                  <a:pt x="3671850" y="1128190"/>
                </a:cubicBezTo>
                <a:cubicBezTo>
                  <a:pt x="3676538" y="1129977"/>
                  <a:pt x="3679999" y="1132395"/>
                  <a:pt x="3682231" y="1135446"/>
                </a:cubicBezTo>
                <a:cubicBezTo>
                  <a:pt x="3684464" y="1138497"/>
                  <a:pt x="3686001" y="1142577"/>
                  <a:pt x="3686845" y="1147687"/>
                </a:cubicBezTo>
                <a:lnTo>
                  <a:pt x="3673748" y="1149473"/>
                </a:lnTo>
                <a:cubicBezTo>
                  <a:pt x="3673152" y="1145405"/>
                  <a:pt x="3671428" y="1142230"/>
                  <a:pt x="3668576" y="1139948"/>
                </a:cubicBezTo>
                <a:cubicBezTo>
                  <a:pt x="3665724" y="1137666"/>
                  <a:pt x="3661693" y="1136525"/>
                  <a:pt x="3656484" y="1136525"/>
                </a:cubicBezTo>
                <a:cubicBezTo>
                  <a:pt x="3650332" y="1136525"/>
                  <a:pt x="3645942" y="1137542"/>
                  <a:pt x="3643312" y="1139576"/>
                </a:cubicBezTo>
                <a:cubicBezTo>
                  <a:pt x="3640683" y="1141610"/>
                  <a:pt x="3639368" y="1143991"/>
                  <a:pt x="3639368" y="1146720"/>
                </a:cubicBezTo>
                <a:cubicBezTo>
                  <a:pt x="3639368" y="1148456"/>
                  <a:pt x="3639914" y="1150018"/>
                  <a:pt x="3641006" y="1151408"/>
                </a:cubicBezTo>
                <a:cubicBezTo>
                  <a:pt x="3642097" y="1152846"/>
                  <a:pt x="3643808" y="1154037"/>
                  <a:pt x="3646140" y="1154980"/>
                </a:cubicBezTo>
                <a:cubicBezTo>
                  <a:pt x="3647480" y="1155475"/>
                  <a:pt x="3651424" y="1156617"/>
                  <a:pt x="3657972" y="1158403"/>
                </a:cubicBezTo>
                <a:cubicBezTo>
                  <a:pt x="3667448" y="1160933"/>
                  <a:pt x="3674058" y="1163004"/>
                  <a:pt x="3677804" y="1164617"/>
                </a:cubicBezTo>
                <a:cubicBezTo>
                  <a:pt x="3681549" y="1166229"/>
                  <a:pt x="3684488" y="1168573"/>
                  <a:pt x="3686622" y="1171648"/>
                </a:cubicBezTo>
                <a:cubicBezTo>
                  <a:pt x="3688754" y="1174724"/>
                  <a:pt x="3689821" y="1178544"/>
                  <a:pt x="3689821" y="1183108"/>
                </a:cubicBezTo>
                <a:cubicBezTo>
                  <a:pt x="3689821" y="1187573"/>
                  <a:pt x="3688519" y="1191778"/>
                  <a:pt x="3685914" y="1195721"/>
                </a:cubicBezTo>
                <a:cubicBezTo>
                  <a:pt x="3683310" y="1199666"/>
                  <a:pt x="3679552" y="1202717"/>
                  <a:pt x="3674641" y="1204874"/>
                </a:cubicBezTo>
                <a:cubicBezTo>
                  <a:pt x="3669730" y="1207032"/>
                  <a:pt x="3664173" y="1208111"/>
                  <a:pt x="3657972" y="1208111"/>
                </a:cubicBezTo>
                <a:cubicBezTo>
                  <a:pt x="3647703" y="1208111"/>
                  <a:pt x="3639877" y="1205978"/>
                  <a:pt x="3634494" y="1201711"/>
                </a:cubicBezTo>
                <a:cubicBezTo>
                  <a:pt x="3629112" y="1197445"/>
                  <a:pt x="3625676" y="1191120"/>
                  <a:pt x="3624188" y="1182736"/>
                </a:cubicBezTo>
                <a:lnTo>
                  <a:pt x="3637434" y="1180652"/>
                </a:lnTo>
                <a:cubicBezTo>
                  <a:pt x="3638178" y="1185961"/>
                  <a:pt x="3640249" y="1190029"/>
                  <a:pt x="3643648" y="1192857"/>
                </a:cubicBezTo>
                <a:cubicBezTo>
                  <a:pt x="3647046" y="1195684"/>
                  <a:pt x="3651796" y="1197098"/>
                  <a:pt x="3657898" y="1197098"/>
                </a:cubicBezTo>
                <a:cubicBezTo>
                  <a:pt x="3664049" y="1197098"/>
                  <a:pt x="3668613" y="1195845"/>
                  <a:pt x="3671590" y="1193340"/>
                </a:cubicBezTo>
                <a:cubicBezTo>
                  <a:pt x="3674566" y="1190835"/>
                  <a:pt x="3676055" y="1187895"/>
                  <a:pt x="3676055" y="1184522"/>
                </a:cubicBezTo>
                <a:cubicBezTo>
                  <a:pt x="3676055" y="1181496"/>
                  <a:pt x="3674740" y="1179114"/>
                  <a:pt x="3672111" y="1177378"/>
                </a:cubicBezTo>
                <a:cubicBezTo>
                  <a:pt x="3670275" y="1176188"/>
                  <a:pt x="3665711" y="1174675"/>
                  <a:pt x="3658418" y="1172839"/>
                </a:cubicBezTo>
                <a:cubicBezTo>
                  <a:pt x="3648596" y="1170358"/>
                  <a:pt x="3641787" y="1168213"/>
                  <a:pt x="3637992" y="1166402"/>
                </a:cubicBezTo>
                <a:cubicBezTo>
                  <a:pt x="3634197" y="1164591"/>
                  <a:pt x="3631320" y="1162086"/>
                  <a:pt x="3629360" y="1158886"/>
                </a:cubicBezTo>
                <a:cubicBezTo>
                  <a:pt x="3627400" y="1155686"/>
                  <a:pt x="3626420" y="1152152"/>
                  <a:pt x="3626420" y="1148282"/>
                </a:cubicBezTo>
                <a:cubicBezTo>
                  <a:pt x="3626420" y="1144760"/>
                  <a:pt x="3627226" y="1141498"/>
                  <a:pt x="3628839" y="1138497"/>
                </a:cubicBezTo>
                <a:cubicBezTo>
                  <a:pt x="3630451" y="1135496"/>
                  <a:pt x="3632646" y="1133003"/>
                  <a:pt x="3635425" y="1131018"/>
                </a:cubicBezTo>
                <a:cubicBezTo>
                  <a:pt x="3637508" y="1129481"/>
                  <a:pt x="3640348" y="1128178"/>
                  <a:pt x="3643945" y="1127111"/>
                </a:cubicBezTo>
                <a:cubicBezTo>
                  <a:pt x="3647542" y="1126045"/>
                  <a:pt x="3651399" y="1125512"/>
                  <a:pt x="3655516" y="1125512"/>
                </a:cubicBezTo>
                <a:close/>
                <a:moveTo>
                  <a:pt x="3577233" y="1125512"/>
                </a:moveTo>
                <a:cubicBezTo>
                  <a:pt x="3583980" y="1125512"/>
                  <a:pt x="3589462" y="1126305"/>
                  <a:pt x="3593678" y="1127893"/>
                </a:cubicBezTo>
                <a:cubicBezTo>
                  <a:pt x="3597895" y="1129481"/>
                  <a:pt x="3600996" y="1131478"/>
                  <a:pt x="3602980" y="1133883"/>
                </a:cubicBezTo>
                <a:cubicBezTo>
                  <a:pt x="3604964" y="1136289"/>
                  <a:pt x="3606354" y="1139328"/>
                  <a:pt x="3607147" y="1142999"/>
                </a:cubicBezTo>
                <a:cubicBezTo>
                  <a:pt x="3607594" y="1145281"/>
                  <a:pt x="3607817" y="1149398"/>
                  <a:pt x="3607817" y="1155352"/>
                </a:cubicBezTo>
                <a:lnTo>
                  <a:pt x="3607817" y="1173211"/>
                </a:lnTo>
                <a:cubicBezTo>
                  <a:pt x="3607817" y="1185663"/>
                  <a:pt x="3608102" y="1193539"/>
                  <a:pt x="3608673" y="1196838"/>
                </a:cubicBezTo>
                <a:cubicBezTo>
                  <a:pt x="3609243" y="1200136"/>
                  <a:pt x="3610372" y="1203299"/>
                  <a:pt x="3612059" y="1206326"/>
                </a:cubicBezTo>
                <a:lnTo>
                  <a:pt x="3598069" y="1206326"/>
                </a:lnTo>
                <a:cubicBezTo>
                  <a:pt x="3596680" y="1203547"/>
                  <a:pt x="3595787" y="1200298"/>
                  <a:pt x="3595390" y="1196577"/>
                </a:cubicBezTo>
                <a:cubicBezTo>
                  <a:pt x="3590429" y="1200794"/>
                  <a:pt x="3585654" y="1203771"/>
                  <a:pt x="3581065" y="1205507"/>
                </a:cubicBezTo>
                <a:cubicBezTo>
                  <a:pt x="3576476" y="1207243"/>
                  <a:pt x="3571552" y="1208111"/>
                  <a:pt x="3566294" y="1208111"/>
                </a:cubicBezTo>
                <a:cubicBezTo>
                  <a:pt x="3557612" y="1208111"/>
                  <a:pt x="3550940" y="1205991"/>
                  <a:pt x="3546276" y="1201749"/>
                </a:cubicBezTo>
                <a:cubicBezTo>
                  <a:pt x="3541613" y="1197507"/>
                  <a:pt x="3539282" y="1192087"/>
                  <a:pt x="3539282" y="1185490"/>
                </a:cubicBezTo>
                <a:cubicBezTo>
                  <a:pt x="3539282" y="1181620"/>
                  <a:pt x="3540162" y="1178085"/>
                  <a:pt x="3541924" y="1174885"/>
                </a:cubicBezTo>
                <a:cubicBezTo>
                  <a:pt x="3543684" y="1171686"/>
                  <a:pt x="3545991" y="1169118"/>
                  <a:pt x="3548844" y="1167184"/>
                </a:cubicBezTo>
                <a:cubicBezTo>
                  <a:pt x="3551696" y="1165249"/>
                  <a:pt x="3554909" y="1163785"/>
                  <a:pt x="3558480" y="1162793"/>
                </a:cubicBezTo>
                <a:cubicBezTo>
                  <a:pt x="3561110" y="1162099"/>
                  <a:pt x="3565078" y="1161429"/>
                  <a:pt x="3570387" y="1160784"/>
                </a:cubicBezTo>
                <a:cubicBezTo>
                  <a:pt x="3581202" y="1159494"/>
                  <a:pt x="3589164" y="1157956"/>
                  <a:pt x="3594274" y="1156171"/>
                </a:cubicBezTo>
                <a:cubicBezTo>
                  <a:pt x="3594323" y="1154335"/>
                  <a:pt x="3594348" y="1153169"/>
                  <a:pt x="3594348" y="1152673"/>
                </a:cubicBezTo>
                <a:cubicBezTo>
                  <a:pt x="3594348" y="1147216"/>
                  <a:pt x="3593083" y="1143371"/>
                  <a:pt x="3590553" y="1141138"/>
                </a:cubicBezTo>
                <a:cubicBezTo>
                  <a:pt x="3587130" y="1138112"/>
                  <a:pt x="3582045" y="1136599"/>
                  <a:pt x="3575298" y="1136599"/>
                </a:cubicBezTo>
                <a:cubicBezTo>
                  <a:pt x="3568998" y="1136599"/>
                  <a:pt x="3564347" y="1137703"/>
                  <a:pt x="3561346" y="1139911"/>
                </a:cubicBezTo>
                <a:cubicBezTo>
                  <a:pt x="3558344" y="1142118"/>
                  <a:pt x="3556124" y="1146025"/>
                  <a:pt x="3554686" y="1151631"/>
                </a:cubicBezTo>
                <a:lnTo>
                  <a:pt x="3541588" y="1149845"/>
                </a:lnTo>
                <a:cubicBezTo>
                  <a:pt x="3542779" y="1144239"/>
                  <a:pt x="3544739" y="1139712"/>
                  <a:pt x="3547467" y="1136265"/>
                </a:cubicBezTo>
                <a:cubicBezTo>
                  <a:pt x="3550196" y="1132817"/>
                  <a:pt x="3554140" y="1130163"/>
                  <a:pt x="3559299" y="1128302"/>
                </a:cubicBezTo>
                <a:cubicBezTo>
                  <a:pt x="3564458" y="1126442"/>
                  <a:pt x="3570436" y="1125512"/>
                  <a:pt x="3577233" y="1125512"/>
                </a:cubicBezTo>
                <a:close/>
                <a:moveTo>
                  <a:pt x="3490540" y="1125512"/>
                </a:moveTo>
                <a:cubicBezTo>
                  <a:pt x="3501107" y="1125512"/>
                  <a:pt x="3509739" y="1129108"/>
                  <a:pt x="3516436" y="1136302"/>
                </a:cubicBezTo>
                <a:cubicBezTo>
                  <a:pt x="3523134" y="1143495"/>
                  <a:pt x="3526482" y="1153615"/>
                  <a:pt x="3526482" y="1166663"/>
                </a:cubicBezTo>
                <a:cubicBezTo>
                  <a:pt x="3526482" y="1167457"/>
                  <a:pt x="3526458" y="1168647"/>
                  <a:pt x="3526408" y="1170235"/>
                </a:cubicBezTo>
                <a:lnTo>
                  <a:pt x="3467472" y="1170235"/>
                </a:lnTo>
                <a:cubicBezTo>
                  <a:pt x="3467968" y="1178916"/>
                  <a:pt x="3470424" y="1185564"/>
                  <a:pt x="3474839" y="1190177"/>
                </a:cubicBezTo>
                <a:cubicBezTo>
                  <a:pt x="3479254" y="1194791"/>
                  <a:pt x="3484761" y="1197098"/>
                  <a:pt x="3491359" y="1197098"/>
                </a:cubicBezTo>
                <a:cubicBezTo>
                  <a:pt x="3496270" y="1197098"/>
                  <a:pt x="3500462" y="1195808"/>
                  <a:pt x="3503935" y="1193228"/>
                </a:cubicBezTo>
                <a:cubicBezTo>
                  <a:pt x="3507408" y="1190649"/>
                  <a:pt x="3510161" y="1186531"/>
                  <a:pt x="3512195" y="1180875"/>
                </a:cubicBezTo>
                <a:lnTo>
                  <a:pt x="3526036" y="1182587"/>
                </a:lnTo>
                <a:cubicBezTo>
                  <a:pt x="3523853" y="1190674"/>
                  <a:pt x="3519810" y="1196949"/>
                  <a:pt x="3513906" y="1201414"/>
                </a:cubicBezTo>
                <a:cubicBezTo>
                  <a:pt x="3508003" y="1205879"/>
                  <a:pt x="3500462" y="1208111"/>
                  <a:pt x="3491285" y="1208111"/>
                </a:cubicBezTo>
                <a:cubicBezTo>
                  <a:pt x="3479726" y="1208111"/>
                  <a:pt x="3470560" y="1204552"/>
                  <a:pt x="3463789" y="1197433"/>
                </a:cubicBezTo>
                <a:cubicBezTo>
                  <a:pt x="3457017" y="1190314"/>
                  <a:pt x="3453631" y="1180330"/>
                  <a:pt x="3453631" y="1167481"/>
                </a:cubicBezTo>
                <a:cubicBezTo>
                  <a:pt x="3453631" y="1154186"/>
                  <a:pt x="3457054" y="1143867"/>
                  <a:pt x="3463900" y="1136525"/>
                </a:cubicBezTo>
                <a:cubicBezTo>
                  <a:pt x="3470746" y="1129183"/>
                  <a:pt x="3479626" y="1125512"/>
                  <a:pt x="3490540" y="1125512"/>
                </a:cubicBezTo>
                <a:close/>
                <a:moveTo>
                  <a:pt x="3439492" y="1125512"/>
                </a:moveTo>
                <a:cubicBezTo>
                  <a:pt x="3444007" y="1125512"/>
                  <a:pt x="3448596" y="1126950"/>
                  <a:pt x="3453259" y="1129827"/>
                </a:cubicBezTo>
                <a:lnTo>
                  <a:pt x="3448645" y="1142255"/>
                </a:lnTo>
                <a:cubicBezTo>
                  <a:pt x="3445371" y="1140320"/>
                  <a:pt x="3442097" y="1139353"/>
                  <a:pt x="3438823" y="1139353"/>
                </a:cubicBezTo>
                <a:cubicBezTo>
                  <a:pt x="3435896" y="1139353"/>
                  <a:pt x="3433266" y="1140233"/>
                  <a:pt x="3430935" y="1141995"/>
                </a:cubicBezTo>
                <a:cubicBezTo>
                  <a:pt x="3428603" y="1143756"/>
                  <a:pt x="3426941" y="1146199"/>
                  <a:pt x="3425949" y="1149324"/>
                </a:cubicBezTo>
                <a:cubicBezTo>
                  <a:pt x="3424461" y="1154087"/>
                  <a:pt x="3423717" y="1159296"/>
                  <a:pt x="3423717" y="1164951"/>
                </a:cubicBezTo>
                <a:lnTo>
                  <a:pt x="3423717" y="1206326"/>
                </a:lnTo>
                <a:lnTo>
                  <a:pt x="3410322" y="1206326"/>
                </a:lnTo>
                <a:lnTo>
                  <a:pt x="3410322" y="1127298"/>
                </a:lnTo>
                <a:lnTo>
                  <a:pt x="3422377" y="1127298"/>
                </a:lnTo>
                <a:lnTo>
                  <a:pt x="3422377" y="1139278"/>
                </a:lnTo>
                <a:cubicBezTo>
                  <a:pt x="3425453" y="1133672"/>
                  <a:pt x="3428293" y="1129977"/>
                  <a:pt x="3430898" y="1128190"/>
                </a:cubicBezTo>
                <a:cubicBezTo>
                  <a:pt x="3433502" y="1126405"/>
                  <a:pt x="3436367" y="1125512"/>
                  <a:pt x="3439492" y="1125512"/>
                </a:cubicBezTo>
                <a:close/>
                <a:moveTo>
                  <a:pt x="3366194" y="1125512"/>
                </a:moveTo>
                <a:cubicBezTo>
                  <a:pt x="3374777" y="1125512"/>
                  <a:pt x="3381796" y="1127682"/>
                  <a:pt x="3387254" y="1132023"/>
                </a:cubicBezTo>
                <a:cubicBezTo>
                  <a:pt x="3392711" y="1136364"/>
                  <a:pt x="3396208" y="1142528"/>
                  <a:pt x="3397746" y="1150515"/>
                </a:cubicBezTo>
                <a:lnTo>
                  <a:pt x="3384724" y="1152524"/>
                </a:lnTo>
                <a:cubicBezTo>
                  <a:pt x="3383483" y="1147216"/>
                  <a:pt x="3381288" y="1143222"/>
                  <a:pt x="3378138" y="1140543"/>
                </a:cubicBezTo>
                <a:cubicBezTo>
                  <a:pt x="3374988" y="1137864"/>
                  <a:pt x="3371180" y="1136525"/>
                  <a:pt x="3366716" y="1136525"/>
                </a:cubicBezTo>
                <a:cubicBezTo>
                  <a:pt x="3359968" y="1136525"/>
                  <a:pt x="3354486" y="1138943"/>
                  <a:pt x="3350270" y="1143780"/>
                </a:cubicBezTo>
                <a:cubicBezTo>
                  <a:pt x="3346053" y="1148617"/>
                  <a:pt x="3343945" y="1156270"/>
                  <a:pt x="3343945" y="1166737"/>
                </a:cubicBezTo>
                <a:cubicBezTo>
                  <a:pt x="3343945" y="1177353"/>
                  <a:pt x="3345979" y="1185067"/>
                  <a:pt x="3350047" y="1189880"/>
                </a:cubicBezTo>
                <a:cubicBezTo>
                  <a:pt x="3354114" y="1194692"/>
                  <a:pt x="3359423" y="1197098"/>
                  <a:pt x="3365971" y="1197098"/>
                </a:cubicBezTo>
                <a:cubicBezTo>
                  <a:pt x="3371230" y="1197098"/>
                  <a:pt x="3375620" y="1195486"/>
                  <a:pt x="3379143" y="1192261"/>
                </a:cubicBezTo>
                <a:cubicBezTo>
                  <a:pt x="3382665" y="1189036"/>
                  <a:pt x="3384897" y="1184075"/>
                  <a:pt x="3385840" y="1177378"/>
                </a:cubicBezTo>
                <a:lnTo>
                  <a:pt x="3399011" y="1179090"/>
                </a:lnTo>
                <a:cubicBezTo>
                  <a:pt x="3397572" y="1188168"/>
                  <a:pt x="3393889" y="1195275"/>
                  <a:pt x="3387961" y="1200409"/>
                </a:cubicBezTo>
                <a:cubicBezTo>
                  <a:pt x="3382032" y="1205544"/>
                  <a:pt x="3374752" y="1208111"/>
                  <a:pt x="3366120" y="1208111"/>
                </a:cubicBezTo>
                <a:cubicBezTo>
                  <a:pt x="3355305" y="1208111"/>
                  <a:pt x="3346611" y="1204576"/>
                  <a:pt x="3340038" y="1197507"/>
                </a:cubicBezTo>
                <a:cubicBezTo>
                  <a:pt x="3333464" y="1190438"/>
                  <a:pt x="3330178" y="1180305"/>
                  <a:pt x="3330178" y="1167109"/>
                </a:cubicBezTo>
                <a:cubicBezTo>
                  <a:pt x="3330178" y="1158577"/>
                  <a:pt x="3331592" y="1151110"/>
                  <a:pt x="3334420" y="1144711"/>
                </a:cubicBezTo>
                <a:cubicBezTo>
                  <a:pt x="3337248" y="1138311"/>
                  <a:pt x="3341551" y="1133511"/>
                  <a:pt x="3347330" y="1130311"/>
                </a:cubicBezTo>
                <a:cubicBezTo>
                  <a:pt x="3353110" y="1127111"/>
                  <a:pt x="3359398" y="1125512"/>
                  <a:pt x="3366194" y="1125512"/>
                </a:cubicBezTo>
                <a:close/>
                <a:moveTo>
                  <a:pt x="3295278" y="1125512"/>
                </a:moveTo>
                <a:cubicBezTo>
                  <a:pt x="3300040" y="1125512"/>
                  <a:pt x="3304418" y="1126368"/>
                  <a:pt x="3308412" y="1128079"/>
                </a:cubicBezTo>
                <a:cubicBezTo>
                  <a:pt x="3312406" y="1129791"/>
                  <a:pt x="3315394" y="1132035"/>
                  <a:pt x="3317379" y="1134813"/>
                </a:cubicBezTo>
                <a:cubicBezTo>
                  <a:pt x="3319363" y="1137592"/>
                  <a:pt x="3320752" y="1140890"/>
                  <a:pt x="3321546" y="1144711"/>
                </a:cubicBezTo>
                <a:cubicBezTo>
                  <a:pt x="3322042" y="1147191"/>
                  <a:pt x="3322290" y="1151532"/>
                  <a:pt x="3322290" y="1157733"/>
                </a:cubicBezTo>
                <a:lnTo>
                  <a:pt x="3322290" y="1206326"/>
                </a:lnTo>
                <a:lnTo>
                  <a:pt x="3308896" y="1206326"/>
                </a:lnTo>
                <a:lnTo>
                  <a:pt x="3308896" y="1158254"/>
                </a:lnTo>
                <a:cubicBezTo>
                  <a:pt x="3308896" y="1152797"/>
                  <a:pt x="3308375" y="1148717"/>
                  <a:pt x="3307333" y="1146013"/>
                </a:cubicBezTo>
                <a:cubicBezTo>
                  <a:pt x="3306291" y="1143309"/>
                  <a:pt x="3304443" y="1141151"/>
                  <a:pt x="3301789" y="1139539"/>
                </a:cubicBezTo>
                <a:cubicBezTo>
                  <a:pt x="3299135" y="1137926"/>
                  <a:pt x="3296022" y="1137120"/>
                  <a:pt x="3292450" y="1137120"/>
                </a:cubicBezTo>
                <a:cubicBezTo>
                  <a:pt x="3286745" y="1137120"/>
                  <a:pt x="3281821" y="1138931"/>
                  <a:pt x="3277679" y="1142552"/>
                </a:cubicBezTo>
                <a:cubicBezTo>
                  <a:pt x="3273536" y="1146174"/>
                  <a:pt x="3271466" y="1153045"/>
                  <a:pt x="3271466" y="1163165"/>
                </a:cubicBezTo>
                <a:lnTo>
                  <a:pt x="3271466" y="1206326"/>
                </a:lnTo>
                <a:lnTo>
                  <a:pt x="3258071" y="1206326"/>
                </a:lnTo>
                <a:lnTo>
                  <a:pt x="3258071" y="1127298"/>
                </a:lnTo>
                <a:lnTo>
                  <a:pt x="3270126" y="1127298"/>
                </a:lnTo>
                <a:lnTo>
                  <a:pt x="3270126" y="1138534"/>
                </a:lnTo>
                <a:cubicBezTo>
                  <a:pt x="3275930" y="1129852"/>
                  <a:pt x="3284314" y="1125512"/>
                  <a:pt x="3295278" y="1125512"/>
                </a:cubicBezTo>
                <a:close/>
                <a:moveTo>
                  <a:pt x="3047628" y="1125512"/>
                </a:moveTo>
                <a:cubicBezTo>
                  <a:pt x="3052390" y="1125512"/>
                  <a:pt x="3056768" y="1126368"/>
                  <a:pt x="3060762" y="1128079"/>
                </a:cubicBezTo>
                <a:cubicBezTo>
                  <a:pt x="3064756" y="1129791"/>
                  <a:pt x="3067744" y="1132035"/>
                  <a:pt x="3069729" y="1134813"/>
                </a:cubicBezTo>
                <a:cubicBezTo>
                  <a:pt x="3071713" y="1137592"/>
                  <a:pt x="3073102" y="1140890"/>
                  <a:pt x="3073896" y="1144711"/>
                </a:cubicBezTo>
                <a:cubicBezTo>
                  <a:pt x="3074392" y="1147191"/>
                  <a:pt x="3074640" y="1151532"/>
                  <a:pt x="3074640" y="1157733"/>
                </a:cubicBezTo>
                <a:lnTo>
                  <a:pt x="3074640" y="1206326"/>
                </a:lnTo>
                <a:lnTo>
                  <a:pt x="3061246" y="1206326"/>
                </a:lnTo>
                <a:lnTo>
                  <a:pt x="3061246" y="1158254"/>
                </a:lnTo>
                <a:cubicBezTo>
                  <a:pt x="3061246" y="1152797"/>
                  <a:pt x="3060725" y="1148717"/>
                  <a:pt x="3059683" y="1146013"/>
                </a:cubicBezTo>
                <a:cubicBezTo>
                  <a:pt x="3058641" y="1143309"/>
                  <a:pt x="3056793" y="1141151"/>
                  <a:pt x="3054139" y="1139539"/>
                </a:cubicBezTo>
                <a:cubicBezTo>
                  <a:pt x="3051485" y="1137926"/>
                  <a:pt x="3048372" y="1137120"/>
                  <a:pt x="3044800" y="1137120"/>
                </a:cubicBezTo>
                <a:cubicBezTo>
                  <a:pt x="3039095" y="1137120"/>
                  <a:pt x="3034171" y="1138931"/>
                  <a:pt x="3030029" y="1142552"/>
                </a:cubicBezTo>
                <a:cubicBezTo>
                  <a:pt x="3025886" y="1146174"/>
                  <a:pt x="3023816" y="1153045"/>
                  <a:pt x="3023816" y="1163165"/>
                </a:cubicBezTo>
                <a:lnTo>
                  <a:pt x="3023816" y="1206326"/>
                </a:lnTo>
                <a:lnTo>
                  <a:pt x="3010421" y="1206326"/>
                </a:lnTo>
                <a:lnTo>
                  <a:pt x="3010421" y="1127298"/>
                </a:lnTo>
                <a:lnTo>
                  <a:pt x="3022476" y="1127298"/>
                </a:lnTo>
                <a:lnTo>
                  <a:pt x="3022476" y="1138534"/>
                </a:lnTo>
                <a:cubicBezTo>
                  <a:pt x="3028280" y="1129852"/>
                  <a:pt x="3036664" y="1125512"/>
                  <a:pt x="3047628" y="1125512"/>
                </a:cubicBezTo>
                <a:close/>
                <a:moveTo>
                  <a:pt x="2958108" y="1125512"/>
                </a:moveTo>
                <a:cubicBezTo>
                  <a:pt x="2964854" y="1125512"/>
                  <a:pt x="2970336" y="1126305"/>
                  <a:pt x="2974554" y="1127893"/>
                </a:cubicBezTo>
                <a:cubicBezTo>
                  <a:pt x="2978770" y="1129481"/>
                  <a:pt x="2981871" y="1131478"/>
                  <a:pt x="2983855" y="1133883"/>
                </a:cubicBezTo>
                <a:cubicBezTo>
                  <a:pt x="2985839" y="1136289"/>
                  <a:pt x="2987228" y="1139328"/>
                  <a:pt x="2988022" y="1142999"/>
                </a:cubicBezTo>
                <a:cubicBezTo>
                  <a:pt x="2988469" y="1145281"/>
                  <a:pt x="2988692" y="1149398"/>
                  <a:pt x="2988692" y="1155352"/>
                </a:cubicBezTo>
                <a:lnTo>
                  <a:pt x="2988692" y="1173211"/>
                </a:lnTo>
                <a:cubicBezTo>
                  <a:pt x="2988692" y="1185663"/>
                  <a:pt x="2988977" y="1193539"/>
                  <a:pt x="2989548" y="1196838"/>
                </a:cubicBezTo>
                <a:cubicBezTo>
                  <a:pt x="2990118" y="1200136"/>
                  <a:pt x="2991247" y="1203299"/>
                  <a:pt x="2992934" y="1206326"/>
                </a:cubicBezTo>
                <a:lnTo>
                  <a:pt x="2978944" y="1206326"/>
                </a:lnTo>
                <a:cubicBezTo>
                  <a:pt x="2977555" y="1203547"/>
                  <a:pt x="2976662" y="1200298"/>
                  <a:pt x="2976265" y="1196577"/>
                </a:cubicBezTo>
                <a:cubicBezTo>
                  <a:pt x="2971304" y="1200794"/>
                  <a:pt x="2966529" y="1203771"/>
                  <a:pt x="2961940" y="1205507"/>
                </a:cubicBezTo>
                <a:cubicBezTo>
                  <a:pt x="2957351" y="1207243"/>
                  <a:pt x="2952428" y="1208111"/>
                  <a:pt x="2947169" y="1208111"/>
                </a:cubicBezTo>
                <a:cubicBezTo>
                  <a:pt x="2938487" y="1208111"/>
                  <a:pt x="2931815" y="1205991"/>
                  <a:pt x="2927152" y="1201749"/>
                </a:cubicBezTo>
                <a:cubicBezTo>
                  <a:pt x="2922488" y="1197507"/>
                  <a:pt x="2920157" y="1192087"/>
                  <a:pt x="2920157" y="1185490"/>
                </a:cubicBezTo>
                <a:cubicBezTo>
                  <a:pt x="2920157" y="1181620"/>
                  <a:pt x="2921037" y="1178085"/>
                  <a:pt x="2922798" y="1174885"/>
                </a:cubicBezTo>
                <a:cubicBezTo>
                  <a:pt x="2924559" y="1171686"/>
                  <a:pt x="2926866" y="1169118"/>
                  <a:pt x="2929719" y="1167184"/>
                </a:cubicBezTo>
                <a:cubicBezTo>
                  <a:pt x="2932571" y="1165249"/>
                  <a:pt x="2935784" y="1163785"/>
                  <a:pt x="2939356" y="1162793"/>
                </a:cubicBezTo>
                <a:cubicBezTo>
                  <a:pt x="2941985" y="1162099"/>
                  <a:pt x="2945954" y="1161429"/>
                  <a:pt x="2951262" y="1160784"/>
                </a:cubicBezTo>
                <a:cubicBezTo>
                  <a:pt x="2962076" y="1159494"/>
                  <a:pt x="2970039" y="1157956"/>
                  <a:pt x="2975149" y="1156171"/>
                </a:cubicBezTo>
                <a:cubicBezTo>
                  <a:pt x="2975198" y="1154335"/>
                  <a:pt x="2975223" y="1153169"/>
                  <a:pt x="2975223" y="1152673"/>
                </a:cubicBezTo>
                <a:cubicBezTo>
                  <a:pt x="2975223" y="1147216"/>
                  <a:pt x="2973958" y="1143371"/>
                  <a:pt x="2971428" y="1141138"/>
                </a:cubicBezTo>
                <a:cubicBezTo>
                  <a:pt x="2968005" y="1138112"/>
                  <a:pt x="2962920" y="1136599"/>
                  <a:pt x="2956173" y="1136599"/>
                </a:cubicBezTo>
                <a:cubicBezTo>
                  <a:pt x="2949872" y="1136599"/>
                  <a:pt x="2945222" y="1137703"/>
                  <a:pt x="2942220" y="1139911"/>
                </a:cubicBezTo>
                <a:cubicBezTo>
                  <a:pt x="2939219" y="1142118"/>
                  <a:pt x="2936999" y="1146025"/>
                  <a:pt x="2935560" y="1151631"/>
                </a:cubicBezTo>
                <a:lnTo>
                  <a:pt x="2922464" y="1149845"/>
                </a:lnTo>
                <a:cubicBezTo>
                  <a:pt x="2923654" y="1144239"/>
                  <a:pt x="2925614" y="1139712"/>
                  <a:pt x="2928342" y="1136265"/>
                </a:cubicBezTo>
                <a:cubicBezTo>
                  <a:pt x="2931070" y="1132817"/>
                  <a:pt x="2935014" y="1130163"/>
                  <a:pt x="2940174" y="1128302"/>
                </a:cubicBezTo>
                <a:cubicBezTo>
                  <a:pt x="2945333" y="1126442"/>
                  <a:pt x="2951311" y="1125512"/>
                  <a:pt x="2958108" y="1125512"/>
                </a:cubicBezTo>
                <a:close/>
                <a:moveTo>
                  <a:pt x="2828553" y="1125512"/>
                </a:moveTo>
                <a:cubicBezTo>
                  <a:pt x="2833316" y="1125512"/>
                  <a:pt x="2837694" y="1126368"/>
                  <a:pt x="2841687" y="1128079"/>
                </a:cubicBezTo>
                <a:cubicBezTo>
                  <a:pt x="2845680" y="1129791"/>
                  <a:pt x="2848670" y="1132035"/>
                  <a:pt x="2850654" y="1134813"/>
                </a:cubicBezTo>
                <a:cubicBezTo>
                  <a:pt x="2852638" y="1137592"/>
                  <a:pt x="2854027" y="1140890"/>
                  <a:pt x="2854821" y="1144711"/>
                </a:cubicBezTo>
                <a:cubicBezTo>
                  <a:pt x="2855317" y="1147191"/>
                  <a:pt x="2855565" y="1151532"/>
                  <a:pt x="2855565" y="1157733"/>
                </a:cubicBezTo>
                <a:lnTo>
                  <a:pt x="2855565" y="1206326"/>
                </a:lnTo>
                <a:lnTo>
                  <a:pt x="2842171" y="1206326"/>
                </a:lnTo>
                <a:lnTo>
                  <a:pt x="2842171" y="1158254"/>
                </a:lnTo>
                <a:cubicBezTo>
                  <a:pt x="2842171" y="1152797"/>
                  <a:pt x="2841650" y="1148717"/>
                  <a:pt x="2840608" y="1146013"/>
                </a:cubicBezTo>
                <a:cubicBezTo>
                  <a:pt x="2839566" y="1143309"/>
                  <a:pt x="2837718" y="1141151"/>
                  <a:pt x="2835064" y="1139539"/>
                </a:cubicBezTo>
                <a:cubicBezTo>
                  <a:pt x="2832410" y="1137926"/>
                  <a:pt x="2829297" y="1137120"/>
                  <a:pt x="2825725" y="1137120"/>
                </a:cubicBezTo>
                <a:cubicBezTo>
                  <a:pt x="2820020" y="1137120"/>
                  <a:pt x="2815096" y="1138931"/>
                  <a:pt x="2810954" y="1142552"/>
                </a:cubicBezTo>
                <a:cubicBezTo>
                  <a:pt x="2806812" y="1146174"/>
                  <a:pt x="2804740" y="1153045"/>
                  <a:pt x="2804740" y="1163165"/>
                </a:cubicBezTo>
                <a:lnTo>
                  <a:pt x="2804740" y="1206326"/>
                </a:lnTo>
                <a:lnTo>
                  <a:pt x="2791346" y="1206326"/>
                </a:lnTo>
                <a:lnTo>
                  <a:pt x="2791346" y="1127298"/>
                </a:lnTo>
                <a:lnTo>
                  <a:pt x="2803401" y="1127298"/>
                </a:lnTo>
                <a:lnTo>
                  <a:pt x="2803401" y="1138534"/>
                </a:lnTo>
                <a:cubicBezTo>
                  <a:pt x="2809205" y="1129852"/>
                  <a:pt x="2817590" y="1125512"/>
                  <a:pt x="2828553" y="1125512"/>
                </a:cubicBezTo>
                <a:close/>
                <a:moveTo>
                  <a:pt x="2738066" y="1125512"/>
                </a:moveTo>
                <a:cubicBezTo>
                  <a:pt x="2748632" y="1125512"/>
                  <a:pt x="2757264" y="1129108"/>
                  <a:pt x="2763962" y="1136302"/>
                </a:cubicBezTo>
                <a:cubicBezTo>
                  <a:pt x="2770659" y="1143495"/>
                  <a:pt x="2774008" y="1153615"/>
                  <a:pt x="2774008" y="1166663"/>
                </a:cubicBezTo>
                <a:cubicBezTo>
                  <a:pt x="2774008" y="1167457"/>
                  <a:pt x="2773983" y="1168647"/>
                  <a:pt x="2773933" y="1170235"/>
                </a:cubicBezTo>
                <a:lnTo>
                  <a:pt x="2714997" y="1170235"/>
                </a:lnTo>
                <a:cubicBezTo>
                  <a:pt x="2715493" y="1178916"/>
                  <a:pt x="2717949" y="1185564"/>
                  <a:pt x="2722364" y="1190177"/>
                </a:cubicBezTo>
                <a:cubicBezTo>
                  <a:pt x="2726779" y="1194791"/>
                  <a:pt x="2732286" y="1197098"/>
                  <a:pt x="2738884" y="1197098"/>
                </a:cubicBezTo>
                <a:cubicBezTo>
                  <a:pt x="2743795" y="1197098"/>
                  <a:pt x="2747987" y="1195808"/>
                  <a:pt x="2751460" y="1193228"/>
                </a:cubicBezTo>
                <a:cubicBezTo>
                  <a:pt x="2754933" y="1190649"/>
                  <a:pt x="2757686" y="1186531"/>
                  <a:pt x="2759720" y="1180875"/>
                </a:cubicBezTo>
                <a:lnTo>
                  <a:pt x="2773561" y="1182587"/>
                </a:lnTo>
                <a:cubicBezTo>
                  <a:pt x="2771378" y="1190674"/>
                  <a:pt x="2767335" y="1196949"/>
                  <a:pt x="2761432" y="1201414"/>
                </a:cubicBezTo>
                <a:cubicBezTo>
                  <a:pt x="2755528" y="1205879"/>
                  <a:pt x="2747987" y="1208111"/>
                  <a:pt x="2738810" y="1208111"/>
                </a:cubicBezTo>
                <a:cubicBezTo>
                  <a:pt x="2727251" y="1208111"/>
                  <a:pt x="2718085" y="1204552"/>
                  <a:pt x="2711314" y="1197433"/>
                </a:cubicBezTo>
                <a:cubicBezTo>
                  <a:pt x="2704542" y="1190314"/>
                  <a:pt x="2701156" y="1180330"/>
                  <a:pt x="2701156" y="1167481"/>
                </a:cubicBezTo>
                <a:cubicBezTo>
                  <a:pt x="2701156" y="1154186"/>
                  <a:pt x="2704579" y="1143867"/>
                  <a:pt x="2711425" y="1136525"/>
                </a:cubicBezTo>
                <a:cubicBezTo>
                  <a:pt x="2718271" y="1129183"/>
                  <a:pt x="2727151" y="1125512"/>
                  <a:pt x="2738066" y="1125512"/>
                </a:cubicBezTo>
                <a:close/>
                <a:moveTo>
                  <a:pt x="2544217" y="1125512"/>
                </a:moveTo>
                <a:cubicBezTo>
                  <a:pt x="2553543" y="1125512"/>
                  <a:pt x="2561233" y="1129282"/>
                  <a:pt x="2567285" y="1136823"/>
                </a:cubicBezTo>
                <a:lnTo>
                  <a:pt x="2567285" y="1127298"/>
                </a:lnTo>
                <a:lnTo>
                  <a:pt x="2579638" y="1127298"/>
                </a:lnTo>
                <a:lnTo>
                  <a:pt x="2579638" y="1195610"/>
                </a:lnTo>
                <a:cubicBezTo>
                  <a:pt x="2579638" y="1207913"/>
                  <a:pt x="2578386" y="1216632"/>
                  <a:pt x="2575880" y="1221767"/>
                </a:cubicBezTo>
                <a:cubicBezTo>
                  <a:pt x="2573375" y="1226901"/>
                  <a:pt x="2569406" y="1230956"/>
                  <a:pt x="2563974" y="1233933"/>
                </a:cubicBezTo>
                <a:cubicBezTo>
                  <a:pt x="2558542" y="1236910"/>
                  <a:pt x="2551857" y="1238398"/>
                  <a:pt x="2543919" y="1238398"/>
                </a:cubicBezTo>
                <a:cubicBezTo>
                  <a:pt x="2534493" y="1238398"/>
                  <a:pt x="2526878" y="1236277"/>
                  <a:pt x="2521074" y="1232035"/>
                </a:cubicBezTo>
                <a:cubicBezTo>
                  <a:pt x="2515270" y="1227794"/>
                  <a:pt x="2512467" y="1221407"/>
                  <a:pt x="2512665" y="1212874"/>
                </a:cubicBezTo>
                <a:lnTo>
                  <a:pt x="2525688" y="1214808"/>
                </a:lnTo>
                <a:cubicBezTo>
                  <a:pt x="2526233" y="1218827"/>
                  <a:pt x="2527747" y="1221754"/>
                  <a:pt x="2530227" y="1223590"/>
                </a:cubicBezTo>
                <a:cubicBezTo>
                  <a:pt x="2533551" y="1226069"/>
                  <a:pt x="2538090" y="1227310"/>
                  <a:pt x="2543845" y="1227310"/>
                </a:cubicBezTo>
                <a:cubicBezTo>
                  <a:pt x="2550046" y="1227310"/>
                  <a:pt x="2554833" y="1226069"/>
                  <a:pt x="2558207" y="1223590"/>
                </a:cubicBezTo>
                <a:cubicBezTo>
                  <a:pt x="2561580" y="1221109"/>
                  <a:pt x="2563862" y="1217636"/>
                  <a:pt x="2565053" y="1213172"/>
                </a:cubicBezTo>
                <a:cubicBezTo>
                  <a:pt x="2565747" y="1210443"/>
                  <a:pt x="2566070" y="1204713"/>
                  <a:pt x="2566020" y="1195982"/>
                </a:cubicBezTo>
                <a:cubicBezTo>
                  <a:pt x="2560166" y="1202877"/>
                  <a:pt x="2552874" y="1206326"/>
                  <a:pt x="2544142" y="1206326"/>
                </a:cubicBezTo>
                <a:cubicBezTo>
                  <a:pt x="2533278" y="1206326"/>
                  <a:pt x="2524869" y="1202406"/>
                  <a:pt x="2518916" y="1194568"/>
                </a:cubicBezTo>
                <a:cubicBezTo>
                  <a:pt x="2512963" y="1186729"/>
                  <a:pt x="2509986" y="1177329"/>
                  <a:pt x="2509986" y="1166365"/>
                </a:cubicBezTo>
                <a:cubicBezTo>
                  <a:pt x="2509986" y="1158824"/>
                  <a:pt x="2511350" y="1151866"/>
                  <a:pt x="2514079" y="1145492"/>
                </a:cubicBezTo>
                <a:cubicBezTo>
                  <a:pt x="2516808" y="1139117"/>
                  <a:pt x="2520764" y="1134193"/>
                  <a:pt x="2525948" y="1130721"/>
                </a:cubicBezTo>
                <a:cubicBezTo>
                  <a:pt x="2531132" y="1127248"/>
                  <a:pt x="2537222" y="1125512"/>
                  <a:pt x="2544217" y="1125512"/>
                </a:cubicBezTo>
                <a:close/>
                <a:moveTo>
                  <a:pt x="2423740" y="1125512"/>
                </a:moveTo>
                <a:cubicBezTo>
                  <a:pt x="2434307" y="1125512"/>
                  <a:pt x="2442939" y="1129108"/>
                  <a:pt x="2449636" y="1136302"/>
                </a:cubicBezTo>
                <a:cubicBezTo>
                  <a:pt x="2456334" y="1143495"/>
                  <a:pt x="2459682" y="1153615"/>
                  <a:pt x="2459682" y="1166663"/>
                </a:cubicBezTo>
                <a:cubicBezTo>
                  <a:pt x="2459682" y="1167457"/>
                  <a:pt x="2459658" y="1168647"/>
                  <a:pt x="2459608" y="1170235"/>
                </a:cubicBezTo>
                <a:lnTo>
                  <a:pt x="2400672" y="1170235"/>
                </a:lnTo>
                <a:cubicBezTo>
                  <a:pt x="2401168" y="1178916"/>
                  <a:pt x="2403624" y="1185564"/>
                  <a:pt x="2408039" y="1190177"/>
                </a:cubicBezTo>
                <a:cubicBezTo>
                  <a:pt x="2412454" y="1194791"/>
                  <a:pt x="2417961" y="1197098"/>
                  <a:pt x="2424559" y="1197098"/>
                </a:cubicBezTo>
                <a:cubicBezTo>
                  <a:pt x="2429470" y="1197098"/>
                  <a:pt x="2433662" y="1195808"/>
                  <a:pt x="2437135" y="1193228"/>
                </a:cubicBezTo>
                <a:cubicBezTo>
                  <a:pt x="2440608" y="1190649"/>
                  <a:pt x="2443361" y="1186531"/>
                  <a:pt x="2445395" y="1180875"/>
                </a:cubicBezTo>
                <a:lnTo>
                  <a:pt x="2459236" y="1182587"/>
                </a:lnTo>
                <a:cubicBezTo>
                  <a:pt x="2457053" y="1190674"/>
                  <a:pt x="2453010" y="1196949"/>
                  <a:pt x="2447106" y="1201414"/>
                </a:cubicBezTo>
                <a:cubicBezTo>
                  <a:pt x="2441203" y="1205879"/>
                  <a:pt x="2433662" y="1208111"/>
                  <a:pt x="2424485" y="1208111"/>
                </a:cubicBezTo>
                <a:cubicBezTo>
                  <a:pt x="2412926" y="1208111"/>
                  <a:pt x="2403760" y="1204552"/>
                  <a:pt x="2396989" y="1197433"/>
                </a:cubicBezTo>
                <a:cubicBezTo>
                  <a:pt x="2390217" y="1190314"/>
                  <a:pt x="2386831" y="1180330"/>
                  <a:pt x="2386831" y="1167481"/>
                </a:cubicBezTo>
                <a:cubicBezTo>
                  <a:pt x="2386831" y="1154186"/>
                  <a:pt x="2390254" y="1143867"/>
                  <a:pt x="2397100" y="1136525"/>
                </a:cubicBezTo>
                <a:cubicBezTo>
                  <a:pt x="2403946" y="1129183"/>
                  <a:pt x="2412826" y="1125512"/>
                  <a:pt x="2423740" y="1125512"/>
                </a:cubicBezTo>
                <a:close/>
                <a:moveTo>
                  <a:pt x="2372692" y="1125512"/>
                </a:moveTo>
                <a:cubicBezTo>
                  <a:pt x="2377207" y="1125512"/>
                  <a:pt x="2381796" y="1126950"/>
                  <a:pt x="2386459" y="1129827"/>
                </a:cubicBezTo>
                <a:lnTo>
                  <a:pt x="2381845" y="1142255"/>
                </a:lnTo>
                <a:cubicBezTo>
                  <a:pt x="2378571" y="1140320"/>
                  <a:pt x="2375297" y="1139353"/>
                  <a:pt x="2372023" y="1139353"/>
                </a:cubicBezTo>
                <a:cubicBezTo>
                  <a:pt x="2369096" y="1139353"/>
                  <a:pt x="2366466" y="1140233"/>
                  <a:pt x="2364135" y="1141995"/>
                </a:cubicBezTo>
                <a:cubicBezTo>
                  <a:pt x="2361803" y="1143756"/>
                  <a:pt x="2360141" y="1146199"/>
                  <a:pt x="2359149" y="1149324"/>
                </a:cubicBezTo>
                <a:cubicBezTo>
                  <a:pt x="2357661" y="1154087"/>
                  <a:pt x="2356917" y="1159296"/>
                  <a:pt x="2356917" y="1164951"/>
                </a:cubicBezTo>
                <a:lnTo>
                  <a:pt x="2356917" y="1206326"/>
                </a:lnTo>
                <a:lnTo>
                  <a:pt x="2343522" y="1206326"/>
                </a:lnTo>
                <a:lnTo>
                  <a:pt x="2343522" y="1127298"/>
                </a:lnTo>
                <a:lnTo>
                  <a:pt x="2355577" y="1127298"/>
                </a:lnTo>
                <a:lnTo>
                  <a:pt x="2355577" y="1139278"/>
                </a:lnTo>
                <a:cubicBezTo>
                  <a:pt x="2358653" y="1133672"/>
                  <a:pt x="2361493" y="1129977"/>
                  <a:pt x="2364098" y="1128190"/>
                </a:cubicBezTo>
                <a:cubicBezTo>
                  <a:pt x="2366702" y="1126405"/>
                  <a:pt x="2369567" y="1125512"/>
                  <a:pt x="2372692" y="1125512"/>
                </a:cubicBezTo>
                <a:close/>
                <a:moveTo>
                  <a:pt x="2291358" y="1125512"/>
                </a:moveTo>
                <a:cubicBezTo>
                  <a:pt x="2298105" y="1125512"/>
                  <a:pt x="2303587" y="1126305"/>
                  <a:pt x="2307804" y="1127893"/>
                </a:cubicBezTo>
                <a:cubicBezTo>
                  <a:pt x="2312020" y="1129481"/>
                  <a:pt x="2315121" y="1131478"/>
                  <a:pt x="2317105" y="1133883"/>
                </a:cubicBezTo>
                <a:cubicBezTo>
                  <a:pt x="2319090" y="1136289"/>
                  <a:pt x="2320478" y="1139328"/>
                  <a:pt x="2321272" y="1142999"/>
                </a:cubicBezTo>
                <a:cubicBezTo>
                  <a:pt x="2321719" y="1145281"/>
                  <a:pt x="2321942" y="1149398"/>
                  <a:pt x="2321942" y="1155352"/>
                </a:cubicBezTo>
                <a:lnTo>
                  <a:pt x="2321942" y="1173211"/>
                </a:lnTo>
                <a:cubicBezTo>
                  <a:pt x="2321942" y="1185663"/>
                  <a:pt x="2322227" y="1193539"/>
                  <a:pt x="2322798" y="1196838"/>
                </a:cubicBezTo>
                <a:cubicBezTo>
                  <a:pt x="2323368" y="1200136"/>
                  <a:pt x="2324497" y="1203299"/>
                  <a:pt x="2326184" y="1206326"/>
                </a:cubicBezTo>
                <a:lnTo>
                  <a:pt x="2312194" y="1206326"/>
                </a:lnTo>
                <a:cubicBezTo>
                  <a:pt x="2310805" y="1203547"/>
                  <a:pt x="2309912" y="1200298"/>
                  <a:pt x="2309515" y="1196577"/>
                </a:cubicBezTo>
                <a:cubicBezTo>
                  <a:pt x="2304554" y="1200794"/>
                  <a:pt x="2299779" y="1203771"/>
                  <a:pt x="2295190" y="1205507"/>
                </a:cubicBezTo>
                <a:cubicBezTo>
                  <a:pt x="2290602" y="1207243"/>
                  <a:pt x="2285678" y="1208111"/>
                  <a:pt x="2280419" y="1208111"/>
                </a:cubicBezTo>
                <a:cubicBezTo>
                  <a:pt x="2271737" y="1208111"/>
                  <a:pt x="2265065" y="1205991"/>
                  <a:pt x="2260402" y="1201749"/>
                </a:cubicBezTo>
                <a:cubicBezTo>
                  <a:pt x="2255738" y="1197507"/>
                  <a:pt x="2253407" y="1192087"/>
                  <a:pt x="2253407" y="1185490"/>
                </a:cubicBezTo>
                <a:cubicBezTo>
                  <a:pt x="2253407" y="1181620"/>
                  <a:pt x="2254287" y="1178085"/>
                  <a:pt x="2256048" y="1174885"/>
                </a:cubicBezTo>
                <a:cubicBezTo>
                  <a:pt x="2257810" y="1171686"/>
                  <a:pt x="2260116" y="1169118"/>
                  <a:pt x="2262969" y="1167184"/>
                </a:cubicBezTo>
                <a:cubicBezTo>
                  <a:pt x="2265822" y="1165249"/>
                  <a:pt x="2269034" y="1163785"/>
                  <a:pt x="2272606" y="1162793"/>
                </a:cubicBezTo>
                <a:cubicBezTo>
                  <a:pt x="2275235" y="1162099"/>
                  <a:pt x="2279204" y="1161429"/>
                  <a:pt x="2284512" y="1160784"/>
                </a:cubicBezTo>
                <a:cubicBezTo>
                  <a:pt x="2295327" y="1159494"/>
                  <a:pt x="2303289" y="1157956"/>
                  <a:pt x="2308399" y="1156171"/>
                </a:cubicBezTo>
                <a:cubicBezTo>
                  <a:pt x="2308448" y="1154335"/>
                  <a:pt x="2308473" y="1153169"/>
                  <a:pt x="2308473" y="1152673"/>
                </a:cubicBezTo>
                <a:cubicBezTo>
                  <a:pt x="2308473" y="1147216"/>
                  <a:pt x="2307208" y="1143371"/>
                  <a:pt x="2304678" y="1141138"/>
                </a:cubicBezTo>
                <a:cubicBezTo>
                  <a:pt x="2301255" y="1138112"/>
                  <a:pt x="2296170" y="1136599"/>
                  <a:pt x="2289423" y="1136599"/>
                </a:cubicBezTo>
                <a:cubicBezTo>
                  <a:pt x="2283122" y="1136599"/>
                  <a:pt x="2278472" y="1137703"/>
                  <a:pt x="2275470" y="1139911"/>
                </a:cubicBezTo>
                <a:cubicBezTo>
                  <a:pt x="2272469" y="1142118"/>
                  <a:pt x="2270249" y="1146025"/>
                  <a:pt x="2268810" y="1151631"/>
                </a:cubicBezTo>
                <a:lnTo>
                  <a:pt x="2255714" y="1149845"/>
                </a:lnTo>
                <a:cubicBezTo>
                  <a:pt x="2256904" y="1144239"/>
                  <a:pt x="2258864" y="1139712"/>
                  <a:pt x="2261592" y="1136265"/>
                </a:cubicBezTo>
                <a:cubicBezTo>
                  <a:pt x="2264321" y="1132817"/>
                  <a:pt x="2268265" y="1130163"/>
                  <a:pt x="2273424" y="1128302"/>
                </a:cubicBezTo>
                <a:cubicBezTo>
                  <a:pt x="2278584" y="1126442"/>
                  <a:pt x="2284561" y="1125512"/>
                  <a:pt x="2291358" y="1125512"/>
                </a:cubicBezTo>
                <a:close/>
                <a:moveTo>
                  <a:pt x="2071316" y="1125512"/>
                </a:moveTo>
                <a:cubicBezTo>
                  <a:pt x="2081882" y="1125512"/>
                  <a:pt x="2090514" y="1129108"/>
                  <a:pt x="2097212" y="1136302"/>
                </a:cubicBezTo>
                <a:cubicBezTo>
                  <a:pt x="2103909" y="1143495"/>
                  <a:pt x="2107258" y="1153615"/>
                  <a:pt x="2107258" y="1166663"/>
                </a:cubicBezTo>
                <a:cubicBezTo>
                  <a:pt x="2107258" y="1167457"/>
                  <a:pt x="2107233" y="1168647"/>
                  <a:pt x="2107183" y="1170235"/>
                </a:cubicBezTo>
                <a:lnTo>
                  <a:pt x="2048247" y="1170235"/>
                </a:lnTo>
                <a:cubicBezTo>
                  <a:pt x="2048743" y="1178916"/>
                  <a:pt x="2051199" y="1185564"/>
                  <a:pt x="2055614" y="1190177"/>
                </a:cubicBezTo>
                <a:cubicBezTo>
                  <a:pt x="2060030" y="1194791"/>
                  <a:pt x="2065536" y="1197098"/>
                  <a:pt x="2072134" y="1197098"/>
                </a:cubicBezTo>
                <a:cubicBezTo>
                  <a:pt x="2077045" y="1197098"/>
                  <a:pt x="2081238" y="1195808"/>
                  <a:pt x="2084710" y="1193228"/>
                </a:cubicBezTo>
                <a:cubicBezTo>
                  <a:pt x="2088183" y="1190649"/>
                  <a:pt x="2090936" y="1186531"/>
                  <a:pt x="2092970" y="1180875"/>
                </a:cubicBezTo>
                <a:lnTo>
                  <a:pt x="2106811" y="1182587"/>
                </a:lnTo>
                <a:cubicBezTo>
                  <a:pt x="2104628" y="1190674"/>
                  <a:pt x="2100585" y="1196949"/>
                  <a:pt x="2094682" y="1201414"/>
                </a:cubicBezTo>
                <a:cubicBezTo>
                  <a:pt x="2088778" y="1205879"/>
                  <a:pt x="2081238" y="1208111"/>
                  <a:pt x="2072060" y="1208111"/>
                </a:cubicBezTo>
                <a:cubicBezTo>
                  <a:pt x="2060500" y="1208111"/>
                  <a:pt x="2051335" y="1204552"/>
                  <a:pt x="2044564" y="1197433"/>
                </a:cubicBezTo>
                <a:cubicBezTo>
                  <a:pt x="2037792" y="1190314"/>
                  <a:pt x="2034406" y="1180330"/>
                  <a:pt x="2034406" y="1167481"/>
                </a:cubicBezTo>
                <a:cubicBezTo>
                  <a:pt x="2034406" y="1154186"/>
                  <a:pt x="2037829" y="1143867"/>
                  <a:pt x="2044675" y="1136525"/>
                </a:cubicBezTo>
                <a:cubicBezTo>
                  <a:pt x="2051521" y="1129183"/>
                  <a:pt x="2060402" y="1125512"/>
                  <a:pt x="2071316" y="1125512"/>
                </a:cubicBezTo>
                <a:close/>
                <a:moveTo>
                  <a:pt x="1505992" y="1125512"/>
                </a:moveTo>
                <a:cubicBezTo>
                  <a:pt x="1515319" y="1125512"/>
                  <a:pt x="1523008" y="1129282"/>
                  <a:pt x="1529060" y="1136823"/>
                </a:cubicBezTo>
                <a:lnTo>
                  <a:pt x="1529060" y="1127298"/>
                </a:lnTo>
                <a:lnTo>
                  <a:pt x="1541413" y="1127298"/>
                </a:lnTo>
                <a:lnTo>
                  <a:pt x="1541413" y="1195610"/>
                </a:lnTo>
                <a:cubicBezTo>
                  <a:pt x="1541413" y="1207913"/>
                  <a:pt x="1540160" y="1216632"/>
                  <a:pt x="1537655" y="1221767"/>
                </a:cubicBezTo>
                <a:cubicBezTo>
                  <a:pt x="1535150" y="1226901"/>
                  <a:pt x="1531181" y="1230956"/>
                  <a:pt x="1525749" y="1233933"/>
                </a:cubicBezTo>
                <a:cubicBezTo>
                  <a:pt x="1520317" y="1236910"/>
                  <a:pt x="1513632" y="1238398"/>
                  <a:pt x="1505694" y="1238398"/>
                </a:cubicBezTo>
                <a:cubicBezTo>
                  <a:pt x="1496269" y="1238398"/>
                  <a:pt x="1488654" y="1236277"/>
                  <a:pt x="1482849" y="1232035"/>
                </a:cubicBezTo>
                <a:cubicBezTo>
                  <a:pt x="1477045" y="1227794"/>
                  <a:pt x="1474242" y="1221407"/>
                  <a:pt x="1474440" y="1212874"/>
                </a:cubicBezTo>
                <a:lnTo>
                  <a:pt x="1487463" y="1214808"/>
                </a:lnTo>
                <a:cubicBezTo>
                  <a:pt x="1488009" y="1218827"/>
                  <a:pt x="1489522" y="1221754"/>
                  <a:pt x="1492002" y="1223590"/>
                </a:cubicBezTo>
                <a:cubicBezTo>
                  <a:pt x="1495326" y="1226069"/>
                  <a:pt x="1499865" y="1227310"/>
                  <a:pt x="1505620" y="1227310"/>
                </a:cubicBezTo>
                <a:cubicBezTo>
                  <a:pt x="1511821" y="1227310"/>
                  <a:pt x="1516608" y="1226069"/>
                  <a:pt x="1519982" y="1223590"/>
                </a:cubicBezTo>
                <a:cubicBezTo>
                  <a:pt x="1523355" y="1221109"/>
                  <a:pt x="1525637" y="1217636"/>
                  <a:pt x="1526828" y="1213172"/>
                </a:cubicBezTo>
                <a:cubicBezTo>
                  <a:pt x="1527522" y="1210443"/>
                  <a:pt x="1527845" y="1204713"/>
                  <a:pt x="1527795" y="1195982"/>
                </a:cubicBezTo>
                <a:cubicBezTo>
                  <a:pt x="1521941" y="1202877"/>
                  <a:pt x="1514649" y="1206326"/>
                  <a:pt x="1505918" y="1206326"/>
                </a:cubicBezTo>
                <a:cubicBezTo>
                  <a:pt x="1495053" y="1206326"/>
                  <a:pt x="1486644" y="1202406"/>
                  <a:pt x="1480691" y="1194568"/>
                </a:cubicBezTo>
                <a:cubicBezTo>
                  <a:pt x="1474738" y="1186729"/>
                  <a:pt x="1471762" y="1177329"/>
                  <a:pt x="1471762" y="1166365"/>
                </a:cubicBezTo>
                <a:cubicBezTo>
                  <a:pt x="1471762" y="1158824"/>
                  <a:pt x="1473126" y="1151866"/>
                  <a:pt x="1475854" y="1145492"/>
                </a:cubicBezTo>
                <a:cubicBezTo>
                  <a:pt x="1478583" y="1139117"/>
                  <a:pt x="1482539" y="1134193"/>
                  <a:pt x="1487723" y="1130721"/>
                </a:cubicBezTo>
                <a:cubicBezTo>
                  <a:pt x="1492908" y="1127248"/>
                  <a:pt x="1498997" y="1125512"/>
                  <a:pt x="1505992" y="1125512"/>
                </a:cubicBezTo>
                <a:close/>
                <a:moveTo>
                  <a:pt x="1458293" y="1125512"/>
                </a:moveTo>
                <a:cubicBezTo>
                  <a:pt x="1462807" y="1125512"/>
                  <a:pt x="1467396" y="1126950"/>
                  <a:pt x="1472059" y="1129827"/>
                </a:cubicBezTo>
                <a:lnTo>
                  <a:pt x="1467446" y="1142255"/>
                </a:lnTo>
                <a:cubicBezTo>
                  <a:pt x="1464171" y="1140320"/>
                  <a:pt x="1460897" y="1139353"/>
                  <a:pt x="1457623" y="1139353"/>
                </a:cubicBezTo>
                <a:cubicBezTo>
                  <a:pt x="1454696" y="1139353"/>
                  <a:pt x="1452067" y="1140233"/>
                  <a:pt x="1449735" y="1141995"/>
                </a:cubicBezTo>
                <a:cubicBezTo>
                  <a:pt x="1447403" y="1143756"/>
                  <a:pt x="1445741" y="1146199"/>
                  <a:pt x="1444749" y="1149324"/>
                </a:cubicBezTo>
                <a:cubicBezTo>
                  <a:pt x="1443261" y="1154087"/>
                  <a:pt x="1442517" y="1159296"/>
                  <a:pt x="1442517" y="1164951"/>
                </a:cubicBezTo>
                <a:lnTo>
                  <a:pt x="1442517" y="1206326"/>
                </a:lnTo>
                <a:lnTo>
                  <a:pt x="1429122" y="1206326"/>
                </a:lnTo>
                <a:lnTo>
                  <a:pt x="1429122" y="1127298"/>
                </a:lnTo>
                <a:lnTo>
                  <a:pt x="1441177" y="1127298"/>
                </a:lnTo>
                <a:lnTo>
                  <a:pt x="1441177" y="1139278"/>
                </a:lnTo>
                <a:cubicBezTo>
                  <a:pt x="1444253" y="1133672"/>
                  <a:pt x="1447093" y="1129977"/>
                  <a:pt x="1449698" y="1128190"/>
                </a:cubicBezTo>
                <a:cubicBezTo>
                  <a:pt x="1452302" y="1126405"/>
                  <a:pt x="1455167" y="1125512"/>
                  <a:pt x="1458293" y="1125512"/>
                </a:cubicBezTo>
                <a:close/>
                <a:moveTo>
                  <a:pt x="1376958" y="1125512"/>
                </a:moveTo>
                <a:cubicBezTo>
                  <a:pt x="1383705" y="1125512"/>
                  <a:pt x="1389187" y="1126305"/>
                  <a:pt x="1393404" y="1127893"/>
                </a:cubicBezTo>
                <a:cubicBezTo>
                  <a:pt x="1397620" y="1129481"/>
                  <a:pt x="1400721" y="1131478"/>
                  <a:pt x="1402705" y="1133883"/>
                </a:cubicBezTo>
                <a:cubicBezTo>
                  <a:pt x="1404690" y="1136289"/>
                  <a:pt x="1406079" y="1139328"/>
                  <a:pt x="1406873" y="1142999"/>
                </a:cubicBezTo>
                <a:cubicBezTo>
                  <a:pt x="1407319" y="1145281"/>
                  <a:pt x="1407542" y="1149398"/>
                  <a:pt x="1407542" y="1155352"/>
                </a:cubicBezTo>
                <a:lnTo>
                  <a:pt x="1407542" y="1173211"/>
                </a:lnTo>
                <a:cubicBezTo>
                  <a:pt x="1407542" y="1185663"/>
                  <a:pt x="1407827" y="1193539"/>
                  <a:pt x="1408398" y="1196838"/>
                </a:cubicBezTo>
                <a:cubicBezTo>
                  <a:pt x="1408968" y="1200136"/>
                  <a:pt x="1410097" y="1203299"/>
                  <a:pt x="1411784" y="1206326"/>
                </a:cubicBezTo>
                <a:lnTo>
                  <a:pt x="1397794" y="1206326"/>
                </a:lnTo>
                <a:cubicBezTo>
                  <a:pt x="1396405" y="1203547"/>
                  <a:pt x="1395512" y="1200298"/>
                  <a:pt x="1395115" y="1196577"/>
                </a:cubicBezTo>
                <a:cubicBezTo>
                  <a:pt x="1390154" y="1200794"/>
                  <a:pt x="1385379" y="1203771"/>
                  <a:pt x="1380790" y="1205507"/>
                </a:cubicBezTo>
                <a:cubicBezTo>
                  <a:pt x="1376201" y="1207243"/>
                  <a:pt x="1371278" y="1208111"/>
                  <a:pt x="1366019" y="1208111"/>
                </a:cubicBezTo>
                <a:cubicBezTo>
                  <a:pt x="1357337" y="1208111"/>
                  <a:pt x="1350665" y="1205991"/>
                  <a:pt x="1346002" y="1201749"/>
                </a:cubicBezTo>
                <a:cubicBezTo>
                  <a:pt x="1341338" y="1197507"/>
                  <a:pt x="1339007" y="1192087"/>
                  <a:pt x="1339007" y="1185490"/>
                </a:cubicBezTo>
                <a:cubicBezTo>
                  <a:pt x="1339007" y="1181620"/>
                  <a:pt x="1339887" y="1178085"/>
                  <a:pt x="1341649" y="1174885"/>
                </a:cubicBezTo>
                <a:cubicBezTo>
                  <a:pt x="1343410" y="1171686"/>
                  <a:pt x="1345717" y="1169118"/>
                  <a:pt x="1348569" y="1167184"/>
                </a:cubicBezTo>
                <a:cubicBezTo>
                  <a:pt x="1351422" y="1165249"/>
                  <a:pt x="1354634" y="1163785"/>
                  <a:pt x="1358206" y="1162793"/>
                </a:cubicBezTo>
                <a:cubicBezTo>
                  <a:pt x="1360835" y="1162099"/>
                  <a:pt x="1364804" y="1161429"/>
                  <a:pt x="1370112" y="1160784"/>
                </a:cubicBezTo>
                <a:cubicBezTo>
                  <a:pt x="1380927" y="1159494"/>
                  <a:pt x="1388889" y="1157956"/>
                  <a:pt x="1393999" y="1156171"/>
                </a:cubicBezTo>
                <a:cubicBezTo>
                  <a:pt x="1394048" y="1154335"/>
                  <a:pt x="1394073" y="1153169"/>
                  <a:pt x="1394073" y="1152673"/>
                </a:cubicBezTo>
                <a:cubicBezTo>
                  <a:pt x="1394073" y="1147216"/>
                  <a:pt x="1392808" y="1143371"/>
                  <a:pt x="1390278" y="1141138"/>
                </a:cubicBezTo>
                <a:cubicBezTo>
                  <a:pt x="1386855" y="1138112"/>
                  <a:pt x="1381770" y="1136599"/>
                  <a:pt x="1375023" y="1136599"/>
                </a:cubicBezTo>
                <a:cubicBezTo>
                  <a:pt x="1368723" y="1136599"/>
                  <a:pt x="1364072" y="1137703"/>
                  <a:pt x="1361071" y="1139911"/>
                </a:cubicBezTo>
                <a:cubicBezTo>
                  <a:pt x="1358069" y="1142118"/>
                  <a:pt x="1355849" y="1146025"/>
                  <a:pt x="1354411" y="1151631"/>
                </a:cubicBezTo>
                <a:lnTo>
                  <a:pt x="1341314" y="1149845"/>
                </a:lnTo>
                <a:cubicBezTo>
                  <a:pt x="1342504" y="1144239"/>
                  <a:pt x="1344464" y="1139712"/>
                  <a:pt x="1347192" y="1136265"/>
                </a:cubicBezTo>
                <a:cubicBezTo>
                  <a:pt x="1349921" y="1132817"/>
                  <a:pt x="1353865" y="1130163"/>
                  <a:pt x="1359024" y="1128302"/>
                </a:cubicBezTo>
                <a:cubicBezTo>
                  <a:pt x="1364184" y="1126442"/>
                  <a:pt x="1370162" y="1125512"/>
                  <a:pt x="1376958" y="1125512"/>
                </a:cubicBezTo>
                <a:close/>
                <a:moveTo>
                  <a:pt x="1175445" y="1125512"/>
                </a:moveTo>
                <a:cubicBezTo>
                  <a:pt x="1184027" y="1125512"/>
                  <a:pt x="1191047" y="1127682"/>
                  <a:pt x="1196504" y="1132023"/>
                </a:cubicBezTo>
                <a:cubicBezTo>
                  <a:pt x="1201961" y="1136364"/>
                  <a:pt x="1205458" y="1142528"/>
                  <a:pt x="1206996" y="1150515"/>
                </a:cubicBezTo>
                <a:lnTo>
                  <a:pt x="1193974" y="1152524"/>
                </a:lnTo>
                <a:cubicBezTo>
                  <a:pt x="1192734" y="1147216"/>
                  <a:pt x="1190538" y="1143222"/>
                  <a:pt x="1187388" y="1140543"/>
                </a:cubicBezTo>
                <a:cubicBezTo>
                  <a:pt x="1184238" y="1137864"/>
                  <a:pt x="1180431" y="1136525"/>
                  <a:pt x="1175966" y="1136525"/>
                </a:cubicBezTo>
                <a:cubicBezTo>
                  <a:pt x="1169219" y="1136525"/>
                  <a:pt x="1163737" y="1138943"/>
                  <a:pt x="1159520" y="1143780"/>
                </a:cubicBezTo>
                <a:cubicBezTo>
                  <a:pt x="1155303" y="1148617"/>
                  <a:pt x="1153195" y="1156270"/>
                  <a:pt x="1153195" y="1166737"/>
                </a:cubicBezTo>
                <a:cubicBezTo>
                  <a:pt x="1153195" y="1177353"/>
                  <a:pt x="1155229" y="1185067"/>
                  <a:pt x="1159297" y="1189880"/>
                </a:cubicBezTo>
                <a:cubicBezTo>
                  <a:pt x="1163365" y="1194692"/>
                  <a:pt x="1168673" y="1197098"/>
                  <a:pt x="1175222" y="1197098"/>
                </a:cubicBezTo>
                <a:cubicBezTo>
                  <a:pt x="1180480" y="1197098"/>
                  <a:pt x="1184871" y="1195486"/>
                  <a:pt x="1188393" y="1192261"/>
                </a:cubicBezTo>
                <a:cubicBezTo>
                  <a:pt x="1191915" y="1189036"/>
                  <a:pt x="1194147" y="1184075"/>
                  <a:pt x="1195090" y="1177378"/>
                </a:cubicBezTo>
                <a:lnTo>
                  <a:pt x="1208261" y="1179090"/>
                </a:lnTo>
                <a:cubicBezTo>
                  <a:pt x="1206823" y="1188168"/>
                  <a:pt x="1203139" y="1195275"/>
                  <a:pt x="1197211" y="1200409"/>
                </a:cubicBezTo>
                <a:cubicBezTo>
                  <a:pt x="1191282" y="1205544"/>
                  <a:pt x="1184002" y="1208111"/>
                  <a:pt x="1175370" y="1208111"/>
                </a:cubicBezTo>
                <a:cubicBezTo>
                  <a:pt x="1164555" y="1208111"/>
                  <a:pt x="1155861" y="1204576"/>
                  <a:pt x="1149288" y="1197507"/>
                </a:cubicBezTo>
                <a:cubicBezTo>
                  <a:pt x="1142715" y="1190438"/>
                  <a:pt x="1139428" y="1180305"/>
                  <a:pt x="1139428" y="1167109"/>
                </a:cubicBezTo>
                <a:cubicBezTo>
                  <a:pt x="1139428" y="1158577"/>
                  <a:pt x="1140842" y="1151110"/>
                  <a:pt x="1143670" y="1144711"/>
                </a:cubicBezTo>
                <a:cubicBezTo>
                  <a:pt x="1146498" y="1138311"/>
                  <a:pt x="1150801" y="1133511"/>
                  <a:pt x="1156581" y="1130311"/>
                </a:cubicBezTo>
                <a:cubicBezTo>
                  <a:pt x="1162360" y="1127111"/>
                  <a:pt x="1168648" y="1125512"/>
                  <a:pt x="1175445" y="1125512"/>
                </a:cubicBezTo>
                <a:close/>
                <a:moveTo>
                  <a:pt x="1091208" y="1125512"/>
                </a:moveTo>
                <a:cubicBezTo>
                  <a:pt x="1097955" y="1125512"/>
                  <a:pt x="1103437" y="1126305"/>
                  <a:pt x="1107653" y="1127893"/>
                </a:cubicBezTo>
                <a:cubicBezTo>
                  <a:pt x="1111870" y="1129481"/>
                  <a:pt x="1114971" y="1131478"/>
                  <a:pt x="1116955" y="1133883"/>
                </a:cubicBezTo>
                <a:cubicBezTo>
                  <a:pt x="1118940" y="1136289"/>
                  <a:pt x="1120329" y="1139328"/>
                  <a:pt x="1121122" y="1142999"/>
                </a:cubicBezTo>
                <a:cubicBezTo>
                  <a:pt x="1121569" y="1145281"/>
                  <a:pt x="1121792" y="1149398"/>
                  <a:pt x="1121792" y="1155352"/>
                </a:cubicBezTo>
                <a:lnTo>
                  <a:pt x="1121792" y="1173211"/>
                </a:lnTo>
                <a:cubicBezTo>
                  <a:pt x="1121792" y="1185663"/>
                  <a:pt x="1122077" y="1193539"/>
                  <a:pt x="1122648" y="1196838"/>
                </a:cubicBezTo>
                <a:cubicBezTo>
                  <a:pt x="1123218" y="1200136"/>
                  <a:pt x="1124347" y="1203299"/>
                  <a:pt x="1126034" y="1206326"/>
                </a:cubicBezTo>
                <a:lnTo>
                  <a:pt x="1112044" y="1206326"/>
                </a:lnTo>
                <a:cubicBezTo>
                  <a:pt x="1110655" y="1203547"/>
                  <a:pt x="1109762" y="1200298"/>
                  <a:pt x="1109365" y="1196577"/>
                </a:cubicBezTo>
                <a:cubicBezTo>
                  <a:pt x="1104404" y="1200794"/>
                  <a:pt x="1099629" y="1203771"/>
                  <a:pt x="1095040" y="1205507"/>
                </a:cubicBezTo>
                <a:cubicBezTo>
                  <a:pt x="1090451" y="1207243"/>
                  <a:pt x="1085528" y="1208111"/>
                  <a:pt x="1080269" y="1208111"/>
                </a:cubicBezTo>
                <a:cubicBezTo>
                  <a:pt x="1071588" y="1208111"/>
                  <a:pt x="1064915" y="1205991"/>
                  <a:pt x="1060252" y="1201749"/>
                </a:cubicBezTo>
                <a:cubicBezTo>
                  <a:pt x="1055589" y="1197507"/>
                  <a:pt x="1053257" y="1192087"/>
                  <a:pt x="1053257" y="1185490"/>
                </a:cubicBezTo>
                <a:cubicBezTo>
                  <a:pt x="1053257" y="1181620"/>
                  <a:pt x="1054137" y="1178085"/>
                  <a:pt x="1055899" y="1174885"/>
                </a:cubicBezTo>
                <a:cubicBezTo>
                  <a:pt x="1057660" y="1171686"/>
                  <a:pt x="1059967" y="1169118"/>
                  <a:pt x="1062819" y="1167184"/>
                </a:cubicBezTo>
                <a:cubicBezTo>
                  <a:pt x="1065672" y="1165249"/>
                  <a:pt x="1068884" y="1163785"/>
                  <a:pt x="1072456" y="1162793"/>
                </a:cubicBezTo>
                <a:cubicBezTo>
                  <a:pt x="1075085" y="1162099"/>
                  <a:pt x="1079054" y="1161429"/>
                  <a:pt x="1084362" y="1160784"/>
                </a:cubicBezTo>
                <a:cubicBezTo>
                  <a:pt x="1095177" y="1159494"/>
                  <a:pt x="1103139" y="1157956"/>
                  <a:pt x="1108249" y="1156171"/>
                </a:cubicBezTo>
                <a:cubicBezTo>
                  <a:pt x="1108298" y="1154335"/>
                  <a:pt x="1108323" y="1153169"/>
                  <a:pt x="1108323" y="1152673"/>
                </a:cubicBezTo>
                <a:cubicBezTo>
                  <a:pt x="1108323" y="1147216"/>
                  <a:pt x="1107058" y="1143371"/>
                  <a:pt x="1104528" y="1141138"/>
                </a:cubicBezTo>
                <a:cubicBezTo>
                  <a:pt x="1101105" y="1138112"/>
                  <a:pt x="1096020" y="1136599"/>
                  <a:pt x="1089273" y="1136599"/>
                </a:cubicBezTo>
                <a:cubicBezTo>
                  <a:pt x="1082973" y="1136599"/>
                  <a:pt x="1078322" y="1137703"/>
                  <a:pt x="1075321" y="1139911"/>
                </a:cubicBezTo>
                <a:cubicBezTo>
                  <a:pt x="1072319" y="1142118"/>
                  <a:pt x="1070099" y="1146025"/>
                  <a:pt x="1068661" y="1151631"/>
                </a:cubicBezTo>
                <a:lnTo>
                  <a:pt x="1055564" y="1149845"/>
                </a:lnTo>
                <a:cubicBezTo>
                  <a:pt x="1056754" y="1144239"/>
                  <a:pt x="1058714" y="1139712"/>
                  <a:pt x="1061442" y="1136265"/>
                </a:cubicBezTo>
                <a:cubicBezTo>
                  <a:pt x="1064171" y="1132817"/>
                  <a:pt x="1068115" y="1130163"/>
                  <a:pt x="1073274" y="1128302"/>
                </a:cubicBezTo>
                <a:cubicBezTo>
                  <a:pt x="1078434" y="1126442"/>
                  <a:pt x="1084412" y="1125512"/>
                  <a:pt x="1091208" y="1125512"/>
                </a:cubicBezTo>
                <a:close/>
                <a:moveTo>
                  <a:pt x="1004516" y="1125512"/>
                </a:moveTo>
                <a:cubicBezTo>
                  <a:pt x="1015082" y="1125512"/>
                  <a:pt x="1023714" y="1129108"/>
                  <a:pt x="1030412" y="1136302"/>
                </a:cubicBezTo>
                <a:cubicBezTo>
                  <a:pt x="1037109" y="1143495"/>
                  <a:pt x="1040458" y="1153615"/>
                  <a:pt x="1040458" y="1166663"/>
                </a:cubicBezTo>
                <a:cubicBezTo>
                  <a:pt x="1040458" y="1167457"/>
                  <a:pt x="1040433" y="1168647"/>
                  <a:pt x="1040383" y="1170235"/>
                </a:cubicBezTo>
                <a:lnTo>
                  <a:pt x="981447" y="1170235"/>
                </a:lnTo>
                <a:cubicBezTo>
                  <a:pt x="981943" y="1178916"/>
                  <a:pt x="984399" y="1185564"/>
                  <a:pt x="988814" y="1190177"/>
                </a:cubicBezTo>
                <a:cubicBezTo>
                  <a:pt x="993229" y="1194791"/>
                  <a:pt x="998736" y="1197098"/>
                  <a:pt x="1005334" y="1197098"/>
                </a:cubicBezTo>
                <a:cubicBezTo>
                  <a:pt x="1010245" y="1197098"/>
                  <a:pt x="1014437" y="1195808"/>
                  <a:pt x="1017910" y="1193228"/>
                </a:cubicBezTo>
                <a:cubicBezTo>
                  <a:pt x="1021383" y="1190649"/>
                  <a:pt x="1024136" y="1186531"/>
                  <a:pt x="1026170" y="1180875"/>
                </a:cubicBezTo>
                <a:lnTo>
                  <a:pt x="1040011" y="1182587"/>
                </a:lnTo>
                <a:cubicBezTo>
                  <a:pt x="1037828" y="1190674"/>
                  <a:pt x="1033785" y="1196949"/>
                  <a:pt x="1027882" y="1201414"/>
                </a:cubicBezTo>
                <a:cubicBezTo>
                  <a:pt x="1021978" y="1205879"/>
                  <a:pt x="1014437" y="1208111"/>
                  <a:pt x="1005260" y="1208111"/>
                </a:cubicBezTo>
                <a:cubicBezTo>
                  <a:pt x="993701" y="1208111"/>
                  <a:pt x="984535" y="1204552"/>
                  <a:pt x="977764" y="1197433"/>
                </a:cubicBezTo>
                <a:cubicBezTo>
                  <a:pt x="970992" y="1190314"/>
                  <a:pt x="967606" y="1180330"/>
                  <a:pt x="967606" y="1167481"/>
                </a:cubicBezTo>
                <a:cubicBezTo>
                  <a:pt x="967606" y="1154186"/>
                  <a:pt x="971029" y="1143867"/>
                  <a:pt x="977875" y="1136525"/>
                </a:cubicBezTo>
                <a:cubicBezTo>
                  <a:pt x="984721" y="1129183"/>
                  <a:pt x="993602" y="1125512"/>
                  <a:pt x="1004516" y="1125512"/>
                </a:cubicBezTo>
                <a:close/>
                <a:moveTo>
                  <a:pt x="896318" y="1125512"/>
                </a:moveTo>
                <a:cubicBezTo>
                  <a:pt x="900832" y="1125512"/>
                  <a:pt x="905421" y="1126950"/>
                  <a:pt x="910084" y="1129827"/>
                </a:cubicBezTo>
                <a:lnTo>
                  <a:pt x="905471" y="1142255"/>
                </a:lnTo>
                <a:cubicBezTo>
                  <a:pt x="902196" y="1140320"/>
                  <a:pt x="898922" y="1139353"/>
                  <a:pt x="895648" y="1139353"/>
                </a:cubicBezTo>
                <a:cubicBezTo>
                  <a:pt x="892721" y="1139353"/>
                  <a:pt x="890092" y="1140233"/>
                  <a:pt x="887760" y="1141995"/>
                </a:cubicBezTo>
                <a:cubicBezTo>
                  <a:pt x="885428" y="1143756"/>
                  <a:pt x="883766" y="1146199"/>
                  <a:pt x="882774" y="1149324"/>
                </a:cubicBezTo>
                <a:cubicBezTo>
                  <a:pt x="881286" y="1154087"/>
                  <a:pt x="880542" y="1159296"/>
                  <a:pt x="880542" y="1164951"/>
                </a:cubicBezTo>
                <a:lnTo>
                  <a:pt x="880542" y="1206326"/>
                </a:lnTo>
                <a:lnTo>
                  <a:pt x="867147" y="1206326"/>
                </a:lnTo>
                <a:lnTo>
                  <a:pt x="867147" y="1127298"/>
                </a:lnTo>
                <a:lnTo>
                  <a:pt x="879202" y="1127298"/>
                </a:lnTo>
                <a:lnTo>
                  <a:pt x="879202" y="1139278"/>
                </a:lnTo>
                <a:cubicBezTo>
                  <a:pt x="882278" y="1133672"/>
                  <a:pt x="885118" y="1129977"/>
                  <a:pt x="887723" y="1128190"/>
                </a:cubicBezTo>
                <a:cubicBezTo>
                  <a:pt x="890327" y="1126405"/>
                  <a:pt x="893192" y="1125512"/>
                  <a:pt x="896318" y="1125512"/>
                </a:cubicBezTo>
                <a:close/>
                <a:moveTo>
                  <a:pt x="813644" y="1125512"/>
                </a:moveTo>
                <a:cubicBezTo>
                  <a:pt x="824508" y="1125512"/>
                  <a:pt x="833388" y="1129071"/>
                  <a:pt x="840284" y="1136190"/>
                </a:cubicBezTo>
                <a:cubicBezTo>
                  <a:pt x="847180" y="1143309"/>
                  <a:pt x="850627" y="1153144"/>
                  <a:pt x="850627" y="1165695"/>
                </a:cubicBezTo>
                <a:cubicBezTo>
                  <a:pt x="850627" y="1175865"/>
                  <a:pt x="849102" y="1183865"/>
                  <a:pt x="846051" y="1189694"/>
                </a:cubicBezTo>
                <a:cubicBezTo>
                  <a:pt x="843000" y="1195523"/>
                  <a:pt x="838560" y="1200050"/>
                  <a:pt x="832731" y="1203274"/>
                </a:cubicBezTo>
                <a:cubicBezTo>
                  <a:pt x="826902" y="1206499"/>
                  <a:pt x="820539" y="1208111"/>
                  <a:pt x="813644" y="1208111"/>
                </a:cubicBezTo>
                <a:cubicBezTo>
                  <a:pt x="802581" y="1208111"/>
                  <a:pt x="793639" y="1204564"/>
                  <a:pt x="786817" y="1197470"/>
                </a:cubicBezTo>
                <a:cubicBezTo>
                  <a:pt x="779996" y="1190376"/>
                  <a:pt x="776585" y="1180156"/>
                  <a:pt x="776585" y="1166812"/>
                </a:cubicBezTo>
                <a:cubicBezTo>
                  <a:pt x="776585" y="1152177"/>
                  <a:pt x="780653" y="1141337"/>
                  <a:pt x="788789" y="1134293"/>
                </a:cubicBezTo>
                <a:cubicBezTo>
                  <a:pt x="795586" y="1128439"/>
                  <a:pt x="803871" y="1125512"/>
                  <a:pt x="813644" y="1125512"/>
                </a:cubicBezTo>
                <a:close/>
                <a:moveTo>
                  <a:pt x="642045" y="1125512"/>
                </a:moveTo>
                <a:cubicBezTo>
                  <a:pt x="650627" y="1125512"/>
                  <a:pt x="657647" y="1127682"/>
                  <a:pt x="663104" y="1132023"/>
                </a:cubicBezTo>
                <a:cubicBezTo>
                  <a:pt x="668561" y="1136364"/>
                  <a:pt x="672058" y="1142528"/>
                  <a:pt x="673596" y="1150515"/>
                </a:cubicBezTo>
                <a:lnTo>
                  <a:pt x="660574" y="1152524"/>
                </a:lnTo>
                <a:cubicBezTo>
                  <a:pt x="659334" y="1147216"/>
                  <a:pt x="657138" y="1143222"/>
                  <a:pt x="653988" y="1140543"/>
                </a:cubicBezTo>
                <a:cubicBezTo>
                  <a:pt x="650838" y="1137864"/>
                  <a:pt x="647030" y="1136525"/>
                  <a:pt x="642566" y="1136525"/>
                </a:cubicBezTo>
                <a:cubicBezTo>
                  <a:pt x="635819" y="1136525"/>
                  <a:pt x="630337" y="1138943"/>
                  <a:pt x="626120" y="1143780"/>
                </a:cubicBezTo>
                <a:cubicBezTo>
                  <a:pt x="621903" y="1148617"/>
                  <a:pt x="619795" y="1156270"/>
                  <a:pt x="619795" y="1166737"/>
                </a:cubicBezTo>
                <a:cubicBezTo>
                  <a:pt x="619795" y="1177353"/>
                  <a:pt x="621829" y="1185067"/>
                  <a:pt x="625897" y="1189880"/>
                </a:cubicBezTo>
                <a:cubicBezTo>
                  <a:pt x="629965" y="1194692"/>
                  <a:pt x="635273" y="1197098"/>
                  <a:pt x="641821" y="1197098"/>
                </a:cubicBezTo>
                <a:cubicBezTo>
                  <a:pt x="647080" y="1197098"/>
                  <a:pt x="651471" y="1195486"/>
                  <a:pt x="654993" y="1192261"/>
                </a:cubicBezTo>
                <a:cubicBezTo>
                  <a:pt x="658515" y="1189036"/>
                  <a:pt x="660748" y="1184075"/>
                  <a:pt x="661690" y="1177378"/>
                </a:cubicBezTo>
                <a:lnTo>
                  <a:pt x="674861" y="1179090"/>
                </a:lnTo>
                <a:cubicBezTo>
                  <a:pt x="673423" y="1188168"/>
                  <a:pt x="669739" y="1195275"/>
                  <a:pt x="663811" y="1200409"/>
                </a:cubicBezTo>
                <a:cubicBezTo>
                  <a:pt x="657883" y="1205544"/>
                  <a:pt x="650602" y="1208111"/>
                  <a:pt x="641970" y="1208111"/>
                </a:cubicBezTo>
                <a:cubicBezTo>
                  <a:pt x="631156" y="1208111"/>
                  <a:pt x="622461" y="1204576"/>
                  <a:pt x="615888" y="1197507"/>
                </a:cubicBezTo>
                <a:cubicBezTo>
                  <a:pt x="609315" y="1190438"/>
                  <a:pt x="606028" y="1180305"/>
                  <a:pt x="606028" y="1167109"/>
                </a:cubicBezTo>
                <a:cubicBezTo>
                  <a:pt x="606028" y="1158577"/>
                  <a:pt x="607442" y="1151110"/>
                  <a:pt x="610270" y="1144711"/>
                </a:cubicBezTo>
                <a:cubicBezTo>
                  <a:pt x="613098" y="1138311"/>
                  <a:pt x="617401" y="1133511"/>
                  <a:pt x="623181" y="1130311"/>
                </a:cubicBezTo>
                <a:cubicBezTo>
                  <a:pt x="628960" y="1127111"/>
                  <a:pt x="635248" y="1125512"/>
                  <a:pt x="642045" y="1125512"/>
                </a:cubicBezTo>
                <a:close/>
                <a:moveTo>
                  <a:pt x="556469" y="1125512"/>
                </a:moveTo>
                <a:cubicBezTo>
                  <a:pt x="567333" y="1125512"/>
                  <a:pt x="576213" y="1129071"/>
                  <a:pt x="583109" y="1136190"/>
                </a:cubicBezTo>
                <a:cubicBezTo>
                  <a:pt x="590005" y="1143309"/>
                  <a:pt x="593452" y="1153144"/>
                  <a:pt x="593452" y="1165695"/>
                </a:cubicBezTo>
                <a:cubicBezTo>
                  <a:pt x="593452" y="1175865"/>
                  <a:pt x="591927" y="1183865"/>
                  <a:pt x="588876" y="1189694"/>
                </a:cubicBezTo>
                <a:cubicBezTo>
                  <a:pt x="585825" y="1195523"/>
                  <a:pt x="581385" y="1200050"/>
                  <a:pt x="575556" y="1203274"/>
                </a:cubicBezTo>
                <a:cubicBezTo>
                  <a:pt x="569727" y="1206499"/>
                  <a:pt x="563364" y="1208111"/>
                  <a:pt x="556469" y="1208111"/>
                </a:cubicBezTo>
                <a:cubicBezTo>
                  <a:pt x="545406" y="1208111"/>
                  <a:pt x="536464" y="1204564"/>
                  <a:pt x="529642" y="1197470"/>
                </a:cubicBezTo>
                <a:cubicBezTo>
                  <a:pt x="522821" y="1190376"/>
                  <a:pt x="519410" y="1180156"/>
                  <a:pt x="519410" y="1166812"/>
                </a:cubicBezTo>
                <a:cubicBezTo>
                  <a:pt x="519410" y="1152177"/>
                  <a:pt x="523478" y="1141337"/>
                  <a:pt x="531614" y="1134293"/>
                </a:cubicBezTo>
                <a:cubicBezTo>
                  <a:pt x="538411" y="1128439"/>
                  <a:pt x="546696" y="1125512"/>
                  <a:pt x="556469" y="1125512"/>
                </a:cubicBezTo>
                <a:close/>
                <a:moveTo>
                  <a:pt x="414933" y="1125512"/>
                </a:moveTo>
                <a:cubicBezTo>
                  <a:pt x="421680" y="1125512"/>
                  <a:pt x="427162" y="1126305"/>
                  <a:pt x="431379" y="1127893"/>
                </a:cubicBezTo>
                <a:cubicBezTo>
                  <a:pt x="435595" y="1129481"/>
                  <a:pt x="438696" y="1131478"/>
                  <a:pt x="440680" y="1133883"/>
                </a:cubicBezTo>
                <a:cubicBezTo>
                  <a:pt x="442665" y="1136289"/>
                  <a:pt x="444054" y="1139328"/>
                  <a:pt x="444847" y="1142999"/>
                </a:cubicBezTo>
                <a:cubicBezTo>
                  <a:pt x="445294" y="1145281"/>
                  <a:pt x="445517" y="1149398"/>
                  <a:pt x="445517" y="1155352"/>
                </a:cubicBezTo>
                <a:lnTo>
                  <a:pt x="445517" y="1173211"/>
                </a:lnTo>
                <a:cubicBezTo>
                  <a:pt x="445517" y="1185663"/>
                  <a:pt x="445802" y="1193539"/>
                  <a:pt x="446373" y="1196838"/>
                </a:cubicBezTo>
                <a:cubicBezTo>
                  <a:pt x="446943" y="1200136"/>
                  <a:pt x="448072" y="1203299"/>
                  <a:pt x="449759" y="1206326"/>
                </a:cubicBezTo>
                <a:lnTo>
                  <a:pt x="435769" y="1206326"/>
                </a:lnTo>
                <a:cubicBezTo>
                  <a:pt x="434380" y="1203547"/>
                  <a:pt x="433487" y="1200298"/>
                  <a:pt x="433090" y="1196577"/>
                </a:cubicBezTo>
                <a:cubicBezTo>
                  <a:pt x="428129" y="1200794"/>
                  <a:pt x="423354" y="1203771"/>
                  <a:pt x="418765" y="1205507"/>
                </a:cubicBezTo>
                <a:cubicBezTo>
                  <a:pt x="414177" y="1207243"/>
                  <a:pt x="409253" y="1208111"/>
                  <a:pt x="403994" y="1208111"/>
                </a:cubicBezTo>
                <a:cubicBezTo>
                  <a:pt x="395313" y="1208111"/>
                  <a:pt x="388640" y="1205991"/>
                  <a:pt x="383977" y="1201749"/>
                </a:cubicBezTo>
                <a:cubicBezTo>
                  <a:pt x="379314" y="1197507"/>
                  <a:pt x="376982" y="1192087"/>
                  <a:pt x="376982" y="1185490"/>
                </a:cubicBezTo>
                <a:cubicBezTo>
                  <a:pt x="376982" y="1181620"/>
                  <a:pt x="377862" y="1178085"/>
                  <a:pt x="379624" y="1174885"/>
                </a:cubicBezTo>
                <a:cubicBezTo>
                  <a:pt x="381385" y="1171686"/>
                  <a:pt x="383692" y="1169118"/>
                  <a:pt x="386544" y="1167184"/>
                </a:cubicBezTo>
                <a:cubicBezTo>
                  <a:pt x="389397" y="1165249"/>
                  <a:pt x="392609" y="1163785"/>
                  <a:pt x="396181" y="1162793"/>
                </a:cubicBezTo>
                <a:cubicBezTo>
                  <a:pt x="398810" y="1162099"/>
                  <a:pt x="402779" y="1161429"/>
                  <a:pt x="408087" y="1160784"/>
                </a:cubicBezTo>
                <a:cubicBezTo>
                  <a:pt x="418902" y="1159494"/>
                  <a:pt x="426864" y="1157956"/>
                  <a:pt x="431974" y="1156171"/>
                </a:cubicBezTo>
                <a:cubicBezTo>
                  <a:pt x="432023" y="1154335"/>
                  <a:pt x="432048" y="1153169"/>
                  <a:pt x="432048" y="1152673"/>
                </a:cubicBezTo>
                <a:cubicBezTo>
                  <a:pt x="432048" y="1147216"/>
                  <a:pt x="430783" y="1143371"/>
                  <a:pt x="428253" y="1141138"/>
                </a:cubicBezTo>
                <a:cubicBezTo>
                  <a:pt x="424830" y="1138112"/>
                  <a:pt x="419745" y="1136599"/>
                  <a:pt x="412998" y="1136599"/>
                </a:cubicBezTo>
                <a:cubicBezTo>
                  <a:pt x="406698" y="1136599"/>
                  <a:pt x="402047" y="1137703"/>
                  <a:pt x="399046" y="1139911"/>
                </a:cubicBezTo>
                <a:cubicBezTo>
                  <a:pt x="396044" y="1142118"/>
                  <a:pt x="393824" y="1146025"/>
                  <a:pt x="392386" y="1151631"/>
                </a:cubicBezTo>
                <a:lnTo>
                  <a:pt x="379289" y="1149845"/>
                </a:lnTo>
                <a:cubicBezTo>
                  <a:pt x="380479" y="1144239"/>
                  <a:pt x="382439" y="1139712"/>
                  <a:pt x="385167" y="1136265"/>
                </a:cubicBezTo>
                <a:cubicBezTo>
                  <a:pt x="387896" y="1132817"/>
                  <a:pt x="391840" y="1130163"/>
                  <a:pt x="396999" y="1128302"/>
                </a:cubicBezTo>
                <a:cubicBezTo>
                  <a:pt x="402159" y="1126442"/>
                  <a:pt x="408137" y="1125512"/>
                  <a:pt x="414933" y="1125512"/>
                </a:cubicBezTo>
                <a:close/>
                <a:moveTo>
                  <a:pt x="293638" y="1125512"/>
                </a:moveTo>
                <a:cubicBezTo>
                  <a:pt x="299492" y="1125512"/>
                  <a:pt x="304292" y="1126727"/>
                  <a:pt x="308037" y="1129158"/>
                </a:cubicBezTo>
                <a:cubicBezTo>
                  <a:pt x="311783" y="1131589"/>
                  <a:pt x="314424" y="1134987"/>
                  <a:pt x="315962" y="1139353"/>
                </a:cubicBezTo>
                <a:cubicBezTo>
                  <a:pt x="322213" y="1130125"/>
                  <a:pt x="330349" y="1125512"/>
                  <a:pt x="340370" y="1125512"/>
                </a:cubicBezTo>
                <a:cubicBezTo>
                  <a:pt x="348208" y="1125512"/>
                  <a:pt x="354236" y="1127682"/>
                  <a:pt x="358453" y="1132023"/>
                </a:cubicBezTo>
                <a:cubicBezTo>
                  <a:pt x="362670" y="1136364"/>
                  <a:pt x="364778" y="1143048"/>
                  <a:pt x="364778" y="1152077"/>
                </a:cubicBezTo>
                <a:lnTo>
                  <a:pt x="364778" y="1206326"/>
                </a:lnTo>
                <a:lnTo>
                  <a:pt x="351458" y="1206326"/>
                </a:lnTo>
                <a:lnTo>
                  <a:pt x="351458" y="1156542"/>
                </a:lnTo>
                <a:cubicBezTo>
                  <a:pt x="351458" y="1151185"/>
                  <a:pt x="351024" y="1147327"/>
                  <a:pt x="350156" y="1144971"/>
                </a:cubicBezTo>
                <a:cubicBezTo>
                  <a:pt x="349287" y="1142615"/>
                  <a:pt x="347712" y="1140717"/>
                  <a:pt x="345430" y="1139278"/>
                </a:cubicBezTo>
                <a:cubicBezTo>
                  <a:pt x="343148" y="1137839"/>
                  <a:pt x="340469" y="1137120"/>
                  <a:pt x="337394" y="1137120"/>
                </a:cubicBezTo>
                <a:cubicBezTo>
                  <a:pt x="331837" y="1137120"/>
                  <a:pt x="327224" y="1138968"/>
                  <a:pt x="323553" y="1142664"/>
                </a:cubicBezTo>
                <a:cubicBezTo>
                  <a:pt x="319881" y="1146360"/>
                  <a:pt x="318046" y="1152276"/>
                  <a:pt x="318046" y="1160412"/>
                </a:cubicBezTo>
                <a:lnTo>
                  <a:pt x="318046" y="1206326"/>
                </a:lnTo>
                <a:lnTo>
                  <a:pt x="304651" y="1206326"/>
                </a:lnTo>
                <a:lnTo>
                  <a:pt x="304651" y="1154980"/>
                </a:lnTo>
                <a:cubicBezTo>
                  <a:pt x="304651" y="1149026"/>
                  <a:pt x="303560" y="1144562"/>
                  <a:pt x="301377" y="1141585"/>
                </a:cubicBezTo>
                <a:cubicBezTo>
                  <a:pt x="299194" y="1138609"/>
                  <a:pt x="295623" y="1137120"/>
                  <a:pt x="290662" y="1137120"/>
                </a:cubicBezTo>
                <a:cubicBezTo>
                  <a:pt x="286891" y="1137120"/>
                  <a:pt x="283406" y="1138112"/>
                  <a:pt x="280206" y="1140097"/>
                </a:cubicBezTo>
                <a:cubicBezTo>
                  <a:pt x="277007" y="1142081"/>
                  <a:pt x="274687" y="1144983"/>
                  <a:pt x="273249" y="1148804"/>
                </a:cubicBezTo>
                <a:cubicBezTo>
                  <a:pt x="271810" y="1152623"/>
                  <a:pt x="271091" y="1158130"/>
                  <a:pt x="271091" y="1165323"/>
                </a:cubicBezTo>
                <a:lnTo>
                  <a:pt x="271091" y="1206326"/>
                </a:lnTo>
                <a:lnTo>
                  <a:pt x="257696" y="1206326"/>
                </a:lnTo>
                <a:lnTo>
                  <a:pt x="257696" y="1127298"/>
                </a:lnTo>
                <a:lnTo>
                  <a:pt x="269677" y="1127298"/>
                </a:lnTo>
                <a:lnTo>
                  <a:pt x="269677" y="1138385"/>
                </a:lnTo>
                <a:cubicBezTo>
                  <a:pt x="272157" y="1134516"/>
                  <a:pt x="275456" y="1131403"/>
                  <a:pt x="279574" y="1129046"/>
                </a:cubicBezTo>
                <a:cubicBezTo>
                  <a:pt x="283691" y="1126690"/>
                  <a:pt x="288380" y="1125512"/>
                  <a:pt x="293638" y="1125512"/>
                </a:cubicBezTo>
                <a:close/>
                <a:moveTo>
                  <a:pt x="1940347" y="1099690"/>
                </a:moveTo>
                <a:lnTo>
                  <a:pt x="1940347" y="1127298"/>
                </a:lnTo>
                <a:lnTo>
                  <a:pt x="1953816" y="1127298"/>
                </a:lnTo>
                <a:lnTo>
                  <a:pt x="1953816" y="1137716"/>
                </a:lnTo>
                <a:lnTo>
                  <a:pt x="1940347" y="1137716"/>
                </a:lnTo>
                <a:lnTo>
                  <a:pt x="1940347" y="1183927"/>
                </a:lnTo>
                <a:cubicBezTo>
                  <a:pt x="1940347" y="1187747"/>
                  <a:pt x="1940582" y="1190202"/>
                  <a:pt x="1941054" y="1191294"/>
                </a:cubicBezTo>
                <a:cubicBezTo>
                  <a:pt x="1941525" y="1192385"/>
                  <a:pt x="1942294" y="1193253"/>
                  <a:pt x="1943360" y="1193898"/>
                </a:cubicBezTo>
                <a:cubicBezTo>
                  <a:pt x="1944427" y="1194543"/>
                  <a:pt x="1945953" y="1194866"/>
                  <a:pt x="1947937" y="1194866"/>
                </a:cubicBezTo>
                <a:cubicBezTo>
                  <a:pt x="1949425" y="1194866"/>
                  <a:pt x="1951385" y="1194692"/>
                  <a:pt x="1953816" y="1194345"/>
                </a:cubicBezTo>
                <a:lnTo>
                  <a:pt x="1955750" y="1206176"/>
                </a:lnTo>
                <a:cubicBezTo>
                  <a:pt x="1951980" y="1206970"/>
                  <a:pt x="1948607" y="1207367"/>
                  <a:pt x="1945630" y="1207367"/>
                </a:cubicBezTo>
                <a:cubicBezTo>
                  <a:pt x="1940768" y="1207367"/>
                  <a:pt x="1936998" y="1206598"/>
                  <a:pt x="1934319" y="1205060"/>
                </a:cubicBezTo>
                <a:cubicBezTo>
                  <a:pt x="1931640" y="1203522"/>
                  <a:pt x="1929755" y="1201501"/>
                  <a:pt x="1928664" y="1198996"/>
                </a:cubicBezTo>
                <a:cubicBezTo>
                  <a:pt x="1927572" y="1196490"/>
                  <a:pt x="1927027" y="1191219"/>
                  <a:pt x="1927027" y="1183183"/>
                </a:cubicBezTo>
                <a:lnTo>
                  <a:pt x="1927027" y="1137716"/>
                </a:lnTo>
                <a:lnTo>
                  <a:pt x="1917204" y="1137716"/>
                </a:lnTo>
                <a:lnTo>
                  <a:pt x="1917204" y="1127298"/>
                </a:lnTo>
                <a:lnTo>
                  <a:pt x="1927027" y="1127298"/>
                </a:lnTo>
                <a:lnTo>
                  <a:pt x="1927027" y="1107727"/>
                </a:lnTo>
                <a:close/>
                <a:moveTo>
                  <a:pt x="3705820" y="1097235"/>
                </a:moveTo>
                <a:lnTo>
                  <a:pt x="3719215" y="1097235"/>
                </a:lnTo>
                <a:lnTo>
                  <a:pt x="3719215" y="1112638"/>
                </a:lnTo>
                <a:lnTo>
                  <a:pt x="3705820" y="1112638"/>
                </a:lnTo>
                <a:close/>
                <a:moveTo>
                  <a:pt x="3220045" y="1097235"/>
                </a:moveTo>
                <a:lnTo>
                  <a:pt x="3233440" y="1097235"/>
                </a:lnTo>
                <a:lnTo>
                  <a:pt x="3233440" y="1112638"/>
                </a:lnTo>
                <a:lnTo>
                  <a:pt x="3220045" y="1112638"/>
                </a:lnTo>
                <a:close/>
                <a:moveTo>
                  <a:pt x="3136999" y="1097235"/>
                </a:moveTo>
                <a:lnTo>
                  <a:pt x="3150320" y="1097235"/>
                </a:lnTo>
                <a:lnTo>
                  <a:pt x="3150320" y="1206326"/>
                </a:lnTo>
                <a:lnTo>
                  <a:pt x="3137892" y="1206326"/>
                </a:lnTo>
                <a:lnTo>
                  <a:pt x="3137892" y="1196354"/>
                </a:lnTo>
                <a:cubicBezTo>
                  <a:pt x="3132882" y="1204192"/>
                  <a:pt x="3125514" y="1208111"/>
                  <a:pt x="3115791" y="1208111"/>
                </a:cubicBezTo>
                <a:cubicBezTo>
                  <a:pt x="3109491" y="1208111"/>
                  <a:pt x="3103699" y="1206375"/>
                  <a:pt x="3098416" y="1202902"/>
                </a:cubicBezTo>
                <a:cubicBezTo>
                  <a:pt x="3093132" y="1199430"/>
                  <a:pt x="3089040" y="1194580"/>
                  <a:pt x="3086137" y="1188355"/>
                </a:cubicBezTo>
                <a:cubicBezTo>
                  <a:pt x="3083235" y="1182128"/>
                  <a:pt x="3081784" y="1174972"/>
                  <a:pt x="3081784" y="1166886"/>
                </a:cubicBezTo>
                <a:cubicBezTo>
                  <a:pt x="3081784" y="1158998"/>
                  <a:pt x="3083098" y="1151842"/>
                  <a:pt x="3085728" y="1145417"/>
                </a:cubicBezTo>
                <a:cubicBezTo>
                  <a:pt x="3088357" y="1138993"/>
                  <a:pt x="3092301" y="1134069"/>
                  <a:pt x="3097560" y="1130646"/>
                </a:cubicBezTo>
                <a:cubicBezTo>
                  <a:pt x="3102818" y="1127223"/>
                  <a:pt x="3108697" y="1125512"/>
                  <a:pt x="3115196" y="1125512"/>
                </a:cubicBezTo>
                <a:cubicBezTo>
                  <a:pt x="3119958" y="1125512"/>
                  <a:pt x="3124200" y="1126516"/>
                  <a:pt x="3127921" y="1128526"/>
                </a:cubicBezTo>
                <a:cubicBezTo>
                  <a:pt x="3131642" y="1130534"/>
                  <a:pt x="3134668" y="1133151"/>
                  <a:pt x="3136999" y="1136376"/>
                </a:cubicBezTo>
                <a:close/>
                <a:moveTo>
                  <a:pt x="2600920" y="1097235"/>
                </a:moveTo>
                <a:lnTo>
                  <a:pt x="2614315" y="1097235"/>
                </a:lnTo>
                <a:lnTo>
                  <a:pt x="2614315" y="1112638"/>
                </a:lnTo>
                <a:lnTo>
                  <a:pt x="2600920" y="1112638"/>
                </a:lnTo>
                <a:close/>
                <a:moveTo>
                  <a:pt x="1962671" y="1097235"/>
                </a:moveTo>
                <a:lnTo>
                  <a:pt x="1976066" y="1097235"/>
                </a:lnTo>
                <a:lnTo>
                  <a:pt x="1976066" y="1136376"/>
                </a:lnTo>
                <a:cubicBezTo>
                  <a:pt x="1982316" y="1129133"/>
                  <a:pt x="1990204" y="1125512"/>
                  <a:pt x="1999729" y="1125512"/>
                </a:cubicBezTo>
                <a:cubicBezTo>
                  <a:pt x="2005583" y="1125512"/>
                  <a:pt x="2010668" y="1126665"/>
                  <a:pt x="2014984" y="1128972"/>
                </a:cubicBezTo>
                <a:cubicBezTo>
                  <a:pt x="2019300" y="1131279"/>
                  <a:pt x="2022388" y="1134466"/>
                  <a:pt x="2024248" y="1138534"/>
                </a:cubicBezTo>
                <a:cubicBezTo>
                  <a:pt x="2026109" y="1142602"/>
                  <a:pt x="2027039" y="1148505"/>
                  <a:pt x="2027039" y="1156244"/>
                </a:cubicBezTo>
                <a:lnTo>
                  <a:pt x="2027039" y="1206326"/>
                </a:lnTo>
                <a:lnTo>
                  <a:pt x="2013644" y="1206326"/>
                </a:lnTo>
                <a:lnTo>
                  <a:pt x="2013644" y="1156244"/>
                </a:lnTo>
                <a:cubicBezTo>
                  <a:pt x="2013644" y="1149547"/>
                  <a:pt x="2012194" y="1144673"/>
                  <a:pt x="2009291" y="1141622"/>
                </a:cubicBezTo>
                <a:cubicBezTo>
                  <a:pt x="2006389" y="1138571"/>
                  <a:pt x="2002284" y="1137046"/>
                  <a:pt x="1996976" y="1137046"/>
                </a:cubicBezTo>
                <a:cubicBezTo>
                  <a:pt x="1993007" y="1137046"/>
                  <a:pt x="1989274" y="1138075"/>
                  <a:pt x="1985776" y="1140134"/>
                </a:cubicBezTo>
                <a:cubicBezTo>
                  <a:pt x="1982279" y="1142193"/>
                  <a:pt x="1979786" y="1144983"/>
                  <a:pt x="1978298" y="1148505"/>
                </a:cubicBezTo>
                <a:cubicBezTo>
                  <a:pt x="1976810" y="1152028"/>
                  <a:pt x="1976066" y="1156890"/>
                  <a:pt x="1976066" y="1163091"/>
                </a:cubicBezTo>
                <a:lnTo>
                  <a:pt x="1976066" y="1206326"/>
                </a:lnTo>
                <a:lnTo>
                  <a:pt x="1962671" y="1206326"/>
                </a:lnTo>
                <a:close/>
                <a:moveTo>
                  <a:pt x="1810346" y="1097235"/>
                </a:moveTo>
                <a:lnTo>
                  <a:pt x="1823740" y="1097235"/>
                </a:lnTo>
                <a:lnTo>
                  <a:pt x="1823740" y="1112638"/>
                </a:lnTo>
                <a:lnTo>
                  <a:pt x="1810346" y="1112638"/>
                </a:lnTo>
                <a:close/>
                <a:moveTo>
                  <a:pt x="1717402" y="1097235"/>
                </a:moveTo>
                <a:lnTo>
                  <a:pt x="1746945" y="1097235"/>
                </a:lnTo>
                <a:lnTo>
                  <a:pt x="1746945" y="1236612"/>
                </a:lnTo>
                <a:lnTo>
                  <a:pt x="1717402" y="1236612"/>
                </a:lnTo>
                <a:lnTo>
                  <a:pt x="1717402" y="1225524"/>
                </a:lnTo>
                <a:lnTo>
                  <a:pt x="1733550" y="1225524"/>
                </a:lnTo>
                <a:lnTo>
                  <a:pt x="1733550" y="1108322"/>
                </a:lnTo>
                <a:lnTo>
                  <a:pt x="1717402" y="1108322"/>
                </a:lnTo>
                <a:close/>
                <a:moveTo>
                  <a:pt x="1629594" y="1097235"/>
                </a:moveTo>
                <a:lnTo>
                  <a:pt x="1659136" y="1097235"/>
                </a:lnTo>
                <a:lnTo>
                  <a:pt x="1659136" y="1108322"/>
                </a:lnTo>
                <a:lnTo>
                  <a:pt x="1642988" y="1108322"/>
                </a:lnTo>
                <a:lnTo>
                  <a:pt x="1642988" y="1225524"/>
                </a:lnTo>
                <a:lnTo>
                  <a:pt x="1659136" y="1225524"/>
                </a:lnTo>
                <a:lnTo>
                  <a:pt x="1659136" y="1236612"/>
                </a:lnTo>
                <a:lnTo>
                  <a:pt x="1629594" y="1236612"/>
                </a:lnTo>
                <a:close/>
                <a:moveTo>
                  <a:pt x="1219721" y="1097235"/>
                </a:moveTo>
                <a:lnTo>
                  <a:pt x="1233116" y="1097235"/>
                </a:lnTo>
                <a:lnTo>
                  <a:pt x="1233116" y="1136376"/>
                </a:lnTo>
                <a:cubicBezTo>
                  <a:pt x="1239366" y="1129133"/>
                  <a:pt x="1247254" y="1125512"/>
                  <a:pt x="1256779" y="1125512"/>
                </a:cubicBezTo>
                <a:cubicBezTo>
                  <a:pt x="1262633" y="1125512"/>
                  <a:pt x="1267718" y="1126665"/>
                  <a:pt x="1272034" y="1128972"/>
                </a:cubicBezTo>
                <a:cubicBezTo>
                  <a:pt x="1276350" y="1131279"/>
                  <a:pt x="1279438" y="1134466"/>
                  <a:pt x="1281299" y="1138534"/>
                </a:cubicBezTo>
                <a:cubicBezTo>
                  <a:pt x="1283159" y="1142602"/>
                  <a:pt x="1284089" y="1148505"/>
                  <a:pt x="1284089" y="1156244"/>
                </a:cubicBezTo>
                <a:lnTo>
                  <a:pt x="1284089" y="1206326"/>
                </a:lnTo>
                <a:lnTo>
                  <a:pt x="1270695" y="1206326"/>
                </a:lnTo>
                <a:lnTo>
                  <a:pt x="1270695" y="1156244"/>
                </a:lnTo>
                <a:cubicBezTo>
                  <a:pt x="1270695" y="1149547"/>
                  <a:pt x="1269244" y="1144673"/>
                  <a:pt x="1266342" y="1141622"/>
                </a:cubicBezTo>
                <a:cubicBezTo>
                  <a:pt x="1263439" y="1138571"/>
                  <a:pt x="1259334" y="1137046"/>
                  <a:pt x="1254026" y="1137046"/>
                </a:cubicBezTo>
                <a:cubicBezTo>
                  <a:pt x="1250057" y="1137046"/>
                  <a:pt x="1246324" y="1138075"/>
                  <a:pt x="1242827" y="1140134"/>
                </a:cubicBezTo>
                <a:cubicBezTo>
                  <a:pt x="1239329" y="1142193"/>
                  <a:pt x="1236836" y="1144983"/>
                  <a:pt x="1235348" y="1148505"/>
                </a:cubicBezTo>
                <a:cubicBezTo>
                  <a:pt x="1233860" y="1152028"/>
                  <a:pt x="1233116" y="1156890"/>
                  <a:pt x="1233116" y="1163091"/>
                </a:cubicBezTo>
                <a:lnTo>
                  <a:pt x="1233116" y="1206326"/>
                </a:lnTo>
                <a:lnTo>
                  <a:pt x="1219721" y="1206326"/>
                </a:lnTo>
                <a:close/>
                <a:moveTo>
                  <a:pt x="495523" y="1097235"/>
                </a:moveTo>
                <a:lnTo>
                  <a:pt x="508918" y="1097235"/>
                </a:lnTo>
                <a:lnTo>
                  <a:pt x="508918" y="1206326"/>
                </a:lnTo>
                <a:lnTo>
                  <a:pt x="495523" y="1206326"/>
                </a:lnTo>
                <a:close/>
                <a:moveTo>
                  <a:pt x="466948" y="1097235"/>
                </a:moveTo>
                <a:lnTo>
                  <a:pt x="480343" y="1097235"/>
                </a:lnTo>
                <a:lnTo>
                  <a:pt x="480343" y="1206326"/>
                </a:lnTo>
                <a:lnTo>
                  <a:pt x="466948" y="1206326"/>
                </a:lnTo>
                <a:close/>
                <a:moveTo>
                  <a:pt x="1873449" y="1095374"/>
                </a:moveTo>
                <a:cubicBezTo>
                  <a:pt x="1877219" y="1095374"/>
                  <a:pt x="1881386" y="1095820"/>
                  <a:pt x="1885950" y="1096713"/>
                </a:cubicBezTo>
                <a:lnTo>
                  <a:pt x="1883941" y="1108396"/>
                </a:lnTo>
                <a:cubicBezTo>
                  <a:pt x="1881163" y="1107900"/>
                  <a:pt x="1878534" y="1107652"/>
                  <a:pt x="1876053" y="1107652"/>
                </a:cubicBezTo>
                <a:cubicBezTo>
                  <a:pt x="1871985" y="1107652"/>
                  <a:pt x="1869108" y="1108520"/>
                  <a:pt x="1867421" y="1110257"/>
                </a:cubicBezTo>
                <a:cubicBezTo>
                  <a:pt x="1865734" y="1111993"/>
                  <a:pt x="1864891" y="1115243"/>
                  <a:pt x="1864891" y="1120005"/>
                </a:cubicBezTo>
                <a:lnTo>
                  <a:pt x="1864891" y="1127298"/>
                </a:lnTo>
                <a:lnTo>
                  <a:pt x="1880295" y="1127298"/>
                </a:lnTo>
                <a:lnTo>
                  <a:pt x="1880295" y="1137716"/>
                </a:lnTo>
                <a:lnTo>
                  <a:pt x="1864891" y="1137716"/>
                </a:lnTo>
                <a:lnTo>
                  <a:pt x="1864891" y="1206326"/>
                </a:lnTo>
                <a:lnTo>
                  <a:pt x="1851571" y="1206326"/>
                </a:lnTo>
                <a:lnTo>
                  <a:pt x="1851571" y="1137716"/>
                </a:lnTo>
                <a:lnTo>
                  <a:pt x="1839739" y="1137716"/>
                </a:lnTo>
                <a:lnTo>
                  <a:pt x="1839739" y="1127298"/>
                </a:lnTo>
                <a:lnTo>
                  <a:pt x="1851571" y="1127298"/>
                </a:lnTo>
                <a:lnTo>
                  <a:pt x="1851571" y="1118889"/>
                </a:lnTo>
                <a:cubicBezTo>
                  <a:pt x="1851571" y="1113581"/>
                  <a:pt x="1852042" y="1109637"/>
                  <a:pt x="1852985" y="1107057"/>
                </a:cubicBezTo>
                <a:cubicBezTo>
                  <a:pt x="1854275" y="1103584"/>
                  <a:pt x="1856544" y="1100769"/>
                  <a:pt x="1859794" y="1098611"/>
                </a:cubicBezTo>
                <a:cubicBezTo>
                  <a:pt x="1863043" y="1096453"/>
                  <a:pt x="1867595" y="1095374"/>
                  <a:pt x="1873449" y="1095374"/>
                </a:cubicBezTo>
                <a:close/>
                <a:moveTo>
                  <a:pt x="768549" y="1095374"/>
                </a:moveTo>
                <a:cubicBezTo>
                  <a:pt x="772319" y="1095374"/>
                  <a:pt x="776486" y="1095820"/>
                  <a:pt x="781050" y="1096713"/>
                </a:cubicBezTo>
                <a:lnTo>
                  <a:pt x="779041" y="1108396"/>
                </a:lnTo>
                <a:cubicBezTo>
                  <a:pt x="776263" y="1107900"/>
                  <a:pt x="773634" y="1107652"/>
                  <a:pt x="771153" y="1107652"/>
                </a:cubicBezTo>
                <a:cubicBezTo>
                  <a:pt x="767085" y="1107652"/>
                  <a:pt x="764208" y="1108520"/>
                  <a:pt x="762521" y="1110257"/>
                </a:cubicBezTo>
                <a:cubicBezTo>
                  <a:pt x="760834" y="1111993"/>
                  <a:pt x="759991" y="1115243"/>
                  <a:pt x="759991" y="1120005"/>
                </a:cubicBezTo>
                <a:lnTo>
                  <a:pt x="759991" y="1127298"/>
                </a:lnTo>
                <a:lnTo>
                  <a:pt x="775395" y="1127298"/>
                </a:lnTo>
                <a:lnTo>
                  <a:pt x="775395" y="1137716"/>
                </a:lnTo>
                <a:lnTo>
                  <a:pt x="759991" y="1137716"/>
                </a:lnTo>
                <a:lnTo>
                  <a:pt x="759991" y="1206326"/>
                </a:lnTo>
                <a:lnTo>
                  <a:pt x="746671" y="1206326"/>
                </a:lnTo>
                <a:lnTo>
                  <a:pt x="746671" y="1137716"/>
                </a:lnTo>
                <a:lnTo>
                  <a:pt x="734839" y="1137716"/>
                </a:lnTo>
                <a:lnTo>
                  <a:pt x="734839" y="1127298"/>
                </a:lnTo>
                <a:lnTo>
                  <a:pt x="746671" y="1127298"/>
                </a:lnTo>
                <a:lnTo>
                  <a:pt x="746671" y="1118889"/>
                </a:lnTo>
                <a:cubicBezTo>
                  <a:pt x="746671" y="1113581"/>
                  <a:pt x="747142" y="1109637"/>
                  <a:pt x="748085" y="1107057"/>
                </a:cubicBezTo>
                <a:cubicBezTo>
                  <a:pt x="749375" y="1103584"/>
                  <a:pt x="751644" y="1100769"/>
                  <a:pt x="754894" y="1098611"/>
                </a:cubicBezTo>
                <a:cubicBezTo>
                  <a:pt x="758143" y="1096453"/>
                  <a:pt x="762695" y="1095374"/>
                  <a:pt x="768549" y="1095374"/>
                </a:cubicBezTo>
                <a:close/>
                <a:moveTo>
                  <a:pt x="241176" y="1095374"/>
                </a:moveTo>
                <a:lnTo>
                  <a:pt x="251892" y="1095374"/>
                </a:lnTo>
                <a:lnTo>
                  <a:pt x="220340" y="1208186"/>
                </a:lnTo>
                <a:lnTo>
                  <a:pt x="209550" y="1208186"/>
                </a:lnTo>
                <a:close/>
                <a:moveTo>
                  <a:pt x="203076" y="1095374"/>
                </a:moveTo>
                <a:lnTo>
                  <a:pt x="213792" y="1095374"/>
                </a:lnTo>
                <a:lnTo>
                  <a:pt x="182240" y="1208186"/>
                </a:lnTo>
                <a:lnTo>
                  <a:pt x="171450" y="1208186"/>
                </a:lnTo>
                <a:close/>
                <a:moveTo>
                  <a:pt x="1070149" y="985688"/>
                </a:moveTo>
                <a:cubicBezTo>
                  <a:pt x="1065287" y="987672"/>
                  <a:pt x="1057995" y="989358"/>
                  <a:pt x="1048271" y="990748"/>
                </a:cubicBezTo>
                <a:cubicBezTo>
                  <a:pt x="1042764" y="991542"/>
                  <a:pt x="1038870" y="992435"/>
                  <a:pt x="1036588" y="993427"/>
                </a:cubicBezTo>
                <a:cubicBezTo>
                  <a:pt x="1034306" y="994419"/>
                  <a:pt x="1032545" y="995870"/>
                  <a:pt x="1031305" y="997780"/>
                </a:cubicBezTo>
                <a:cubicBezTo>
                  <a:pt x="1030064" y="999690"/>
                  <a:pt x="1029444" y="1001811"/>
                  <a:pt x="1029444" y="1004142"/>
                </a:cubicBezTo>
                <a:cubicBezTo>
                  <a:pt x="1029444" y="1007715"/>
                  <a:pt x="1030796" y="1010691"/>
                  <a:pt x="1033500" y="1013072"/>
                </a:cubicBezTo>
                <a:cubicBezTo>
                  <a:pt x="1036204" y="1015453"/>
                  <a:pt x="1040160" y="1016644"/>
                  <a:pt x="1045369" y="1016644"/>
                </a:cubicBezTo>
                <a:cubicBezTo>
                  <a:pt x="1050528" y="1016644"/>
                  <a:pt x="1055117" y="1015515"/>
                  <a:pt x="1059136" y="1013258"/>
                </a:cubicBezTo>
                <a:cubicBezTo>
                  <a:pt x="1063154" y="1011001"/>
                  <a:pt x="1066106" y="1007913"/>
                  <a:pt x="1067991" y="1003994"/>
                </a:cubicBezTo>
                <a:cubicBezTo>
                  <a:pt x="1069430" y="1000967"/>
                  <a:pt x="1070149" y="996503"/>
                  <a:pt x="1070149" y="990599"/>
                </a:cubicBezTo>
                <a:close/>
                <a:moveTo>
                  <a:pt x="231949" y="985688"/>
                </a:moveTo>
                <a:cubicBezTo>
                  <a:pt x="227087" y="987672"/>
                  <a:pt x="219795" y="989358"/>
                  <a:pt x="210071" y="990748"/>
                </a:cubicBezTo>
                <a:cubicBezTo>
                  <a:pt x="204564" y="991542"/>
                  <a:pt x="200670" y="992435"/>
                  <a:pt x="198388" y="993427"/>
                </a:cubicBezTo>
                <a:cubicBezTo>
                  <a:pt x="196106" y="994419"/>
                  <a:pt x="194345" y="995870"/>
                  <a:pt x="193105" y="997780"/>
                </a:cubicBezTo>
                <a:cubicBezTo>
                  <a:pt x="191864" y="999690"/>
                  <a:pt x="191244" y="1001811"/>
                  <a:pt x="191244" y="1004142"/>
                </a:cubicBezTo>
                <a:cubicBezTo>
                  <a:pt x="191244" y="1007715"/>
                  <a:pt x="192596" y="1010691"/>
                  <a:pt x="195300" y="1013072"/>
                </a:cubicBezTo>
                <a:cubicBezTo>
                  <a:pt x="198004" y="1015453"/>
                  <a:pt x="201960" y="1016644"/>
                  <a:pt x="207169" y="1016644"/>
                </a:cubicBezTo>
                <a:cubicBezTo>
                  <a:pt x="212328" y="1016644"/>
                  <a:pt x="216917" y="1015515"/>
                  <a:pt x="220936" y="1013258"/>
                </a:cubicBezTo>
                <a:cubicBezTo>
                  <a:pt x="224954" y="1011001"/>
                  <a:pt x="227906" y="1007913"/>
                  <a:pt x="229791" y="1003994"/>
                </a:cubicBezTo>
                <a:cubicBezTo>
                  <a:pt x="231230" y="1000967"/>
                  <a:pt x="231949" y="996503"/>
                  <a:pt x="231949" y="990599"/>
                </a:cubicBezTo>
                <a:close/>
                <a:moveTo>
                  <a:pt x="684758" y="981818"/>
                </a:moveTo>
                <a:lnTo>
                  <a:pt x="756791" y="981818"/>
                </a:lnTo>
                <a:lnTo>
                  <a:pt x="756791" y="994320"/>
                </a:lnTo>
                <a:lnTo>
                  <a:pt x="684758" y="994320"/>
                </a:lnTo>
                <a:close/>
                <a:moveTo>
                  <a:pt x="1183109" y="955624"/>
                </a:moveTo>
                <a:cubicBezTo>
                  <a:pt x="1177156" y="955624"/>
                  <a:pt x="1172096" y="958043"/>
                  <a:pt x="1167929" y="962880"/>
                </a:cubicBezTo>
                <a:cubicBezTo>
                  <a:pt x="1163762" y="967717"/>
                  <a:pt x="1161678" y="974898"/>
                  <a:pt x="1161678" y="984423"/>
                </a:cubicBezTo>
                <a:cubicBezTo>
                  <a:pt x="1161678" y="994791"/>
                  <a:pt x="1163737" y="1002356"/>
                  <a:pt x="1167855" y="1007119"/>
                </a:cubicBezTo>
                <a:cubicBezTo>
                  <a:pt x="1171972" y="1011881"/>
                  <a:pt x="1177131" y="1014263"/>
                  <a:pt x="1183333" y="1014263"/>
                </a:cubicBezTo>
                <a:cubicBezTo>
                  <a:pt x="1189484" y="1014263"/>
                  <a:pt x="1194644" y="1011894"/>
                  <a:pt x="1198811" y="1007156"/>
                </a:cubicBezTo>
                <a:cubicBezTo>
                  <a:pt x="1202978" y="1002419"/>
                  <a:pt x="1205062" y="994989"/>
                  <a:pt x="1205062" y="984869"/>
                </a:cubicBezTo>
                <a:cubicBezTo>
                  <a:pt x="1205062" y="975195"/>
                  <a:pt x="1202916" y="967903"/>
                  <a:pt x="1198625" y="962992"/>
                </a:cubicBezTo>
                <a:cubicBezTo>
                  <a:pt x="1194333" y="958080"/>
                  <a:pt x="1189162" y="955624"/>
                  <a:pt x="1183109" y="955624"/>
                </a:cubicBezTo>
                <a:close/>
                <a:moveTo>
                  <a:pt x="344909" y="955624"/>
                </a:moveTo>
                <a:cubicBezTo>
                  <a:pt x="338956" y="955624"/>
                  <a:pt x="333896" y="958043"/>
                  <a:pt x="329729" y="962880"/>
                </a:cubicBezTo>
                <a:cubicBezTo>
                  <a:pt x="325562" y="967717"/>
                  <a:pt x="323478" y="974898"/>
                  <a:pt x="323478" y="984423"/>
                </a:cubicBezTo>
                <a:cubicBezTo>
                  <a:pt x="323478" y="994791"/>
                  <a:pt x="325537" y="1002356"/>
                  <a:pt x="329655" y="1007119"/>
                </a:cubicBezTo>
                <a:cubicBezTo>
                  <a:pt x="333772" y="1011881"/>
                  <a:pt x="338931" y="1014263"/>
                  <a:pt x="345133" y="1014263"/>
                </a:cubicBezTo>
                <a:cubicBezTo>
                  <a:pt x="351284" y="1014263"/>
                  <a:pt x="356444" y="1011894"/>
                  <a:pt x="360611" y="1007156"/>
                </a:cubicBezTo>
                <a:cubicBezTo>
                  <a:pt x="364778" y="1002419"/>
                  <a:pt x="366862" y="994989"/>
                  <a:pt x="366862" y="984869"/>
                </a:cubicBezTo>
                <a:cubicBezTo>
                  <a:pt x="366862" y="975195"/>
                  <a:pt x="364716" y="967903"/>
                  <a:pt x="360425" y="962992"/>
                </a:cubicBezTo>
                <a:cubicBezTo>
                  <a:pt x="356134" y="958080"/>
                  <a:pt x="350962" y="955624"/>
                  <a:pt x="344909" y="955624"/>
                </a:cubicBezTo>
                <a:close/>
                <a:moveTo>
                  <a:pt x="684758" y="948704"/>
                </a:moveTo>
                <a:lnTo>
                  <a:pt x="756791" y="948704"/>
                </a:lnTo>
                <a:lnTo>
                  <a:pt x="756791" y="961205"/>
                </a:lnTo>
                <a:lnTo>
                  <a:pt x="684758" y="961205"/>
                </a:lnTo>
                <a:close/>
                <a:moveTo>
                  <a:pt x="1270695" y="944537"/>
                </a:moveTo>
                <a:cubicBezTo>
                  <a:pt x="1279277" y="944537"/>
                  <a:pt x="1286297" y="946707"/>
                  <a:pt x="1291754" y="951048"/>
                </a:cubicBezTo>
                <a:cubicBezTo>
                  <a:pt x="1297211" y="955388"/>
                  <a:pt x="1300708" y="961553"/>
                  <a:pt x="1302246" y="969540"/>
                </a:cubicBezTo>
                <a:lnTo>
                  <a:pt x="1289224" y="971549"/>
                </a:lnTo>
                <a:cubicBezTo>
                  <a:pt x="1287984" y="966241"/>
                  <a:pt x="1285788" y="962247"/>
                  <a:pt x="1282638" y="959568"/>
                </a:cubicBezTo>
                <a:cubicBezTo>
                  <a:pt x="1279488" y="956889"/>
                  <a:pt x="1275681" y="955550"/>
                  <a:pt x="1271216" y="955550"/>
                </a:cubicBezTo>
                <a:cubicBezTo>
                  <a:pt x="1264469" y="955550"/>
                  <a:pt x="1258987" y="957968"/>
                  <a:pt x="1254770" y="962805"/>
                </a:cubicBezTo>
                <a:cubicBezTo>
                  <a:pt x="1250553" y="967642"/>
                  <a:pt x="1248445" y="975295"/>
                  <a:pt x="1248445" y="985762"/>
                </a:cubicBezTo>
                <a:cubicBezTo>
                  <a:pt x="1248445" y="996378"/>
                  <a:pt x="1250479" y="1004093"/>
                  <a:pt x="1254547" y="1008905"/>
                </a:cubicBezTo>
                <a:cubicBezTo>
                  <a:pt x="1258615" y="1013717"/>
                  <a:pt x="1263923" y="1016123"/>
                  <a:pt x="1270472" y="1016123"/>
                </a:cubicBezTo>
                <a:cubicBezTo>
                  <a:pt x="1275730" y="1016123"/>
                  <a:pt x="1280121" y="1014511"/>
                  <a:pt x="1283643" y="1011286"/>
                </a:cubicBezTo>
                <a:cubicBezTo>
                  <a:pt x="1287165" y="1008061"/>
                  <a:pt x="1289397" y="1003101"/>
                  <a:pt x="1290340" y="996403"/>
                </a:cubicBezTo>
                <a:lnTo>
                  <a:pt x="1303511" y="998115"/>
                </a:lnTo>
                <a:cubicBezTo>
                  <a:pt x="1302073" y="1007194"/>
                  <a:pt x="1298389" y="1014300"/>
                  <a:pt x="1292461" y="1019435"/>
                </a:cubicBezTo>
                <a:cubicBezTo>
                  <a:pt x="1286532" y="1024569"/>
                  <a:pt x="1279252" y="1027136"/>
                  <a:pt x="1270620" y="1027136"/>
                </a:cubicBezTo>
                <a:cubicBezTo>
                  <a:pt x="1259805" y="1027136"/>
                  <a:pt x="1251111" y="1023602"/>
                  <a:pt x="1244538" y="1016532"/>
                </a:cubicBezTo>
                <a:cubicBezTo>
                  <a:pt x="1237965" y="1009463"/>
                  <a:pt x="1234678" y="999330"/>
                  <a:pt x="1234678" y="986134"/>
                </a:cubicBezTo>
                <a:cubicBezTo>
                  <a:pt x="1234678" y="977601"/>
                  <a:pt x="1236092" y="970135"/>
                  <a:pt x="1238920" y="963735"/>
                </a:cubicBezTo>
                <a:cubicBezTo>
                  <a:pt x="1241748" y="957336"/>
                  <a:pt x="1246051" y="952536"/>
                  <a:pt x="1251831" y="949336"/>
                </a:cubicBezTo>
                <a:cubicBezTo>
                  <a:pt x="1257610" y="946137"/>
                  <a:pt x="1263898" y="944537"/>
                  <a:pt x="1270695" y="944537"/>
                </a:cubicBezTo>
                <a:close/>
                <a:moveTo>
                  <a:pt x="1182142" y="944537"/>
                </a:moveTo>
                <a:cubicBezTo>
                  <a:pt x="1191469" y="944537"/>
                  <a:pt x="1199158" y="948307"/>
                  <a:pt x="1205210" y="955848"/>
                </a:cubicBezTo>
                <a:lnTo>
                  <a:pt x="1205210" y="946323"/>
                </a:lnTo>
                <a:lnTo>
                  <a:pt x="1217563" y="946323"/>
                </a:lnTo>
                <a:lnTo>
                  <a:pt x="1217563" y="1014634"/>
                </a:lnTo>
                <a:cubicBezTo>
                  <a:pt x="1217563" y="1026938"/>
                  <a:pt x="1216310" y="1035657"/>
                  <a:pt x="1213805" y="1040791"/>
                </a:cubicBezTo>
                <a:cubicBezTo>
                  <a:pt x="1211300" y="1045926"/>
                  <a:pt x="1207331" y="1049981"/>
                  <a:pt x="1201899" y="1052958"/>
                </a:cubicBezTo>
                <a:cubicBezTo>
                  <a:pt x="1196467" y="1055935"/>
                  <a:pt x="1189782" y="1057423"/>
                  <a:pt x="1181844" y="1057423"/>
                </a:cubicBezTo>
                <a:cubicBezTo>
                  <a:pt x="1172419" y="1057423"/>
                  <a:pt x="1164804" y="1055302"/>
                  <a:pt x="1158999" y="1051061"/>
                </a:cubicBezTo>
                <a:cubicBezTo>
                  <a:pt x="1153195" y="1046819"/>
                  <a:pt x="1150392" y="1040432"/>
                  <a:pt x="1150590" y="1031899"/>
                </a:cubicBezTo>
                <a:lnTo>
                  <a:pt x="1163613" y="1033834"/>
                </a:lnTo>
                <a:cubicBezTo>
                  <a:pt x="1164159" y="1037852"/>
                  <a:pt x="1165672" y="1040779"/>
                  <a:pt x="1168152" y="1042615"/>
                </a:cubicBezTo>
                <a:cubicBezTo>
                  <a:pt x="1171476" y="1045095"/>
                  <a:pt x="1176015" y="1046335"/>
                  <a:pt x="1181770" y="1046335"/>
                </a:cubicBezTo>
                <a:cubicBezTo>
                  <a:pt x="1187971" y="1046335"/>
                  <a:pt x="1192758" y="1045095"/>
                  <a:pt x="1196132" y="1042615"/>
                </a:cubicBezTo>
                <a:cubicBezTo>
                  <a:pt x="1199505" y="1040134"/>
                  <a:pt x="1201787" y="1036661"/>
                  <a:pt x="1202978" y="1032196"/>
                </a:cubicBezTo>
                <a:cubicBezTo>
                  <a:pt x="1203672" y="1029468"/>
                  <a:pt x="1203995" y="1023738"/>
                  <a:pt x="1203945" y="1015007"/>
                </a:cubicBezTo>
                <a:cubicBezTo>
                  <a:pt x="1198091" y="1021902"/>
                  <a:pt x="1190799" y="1025350"/>
                  <a:pt x="1182068" y="1025350"/>
                </a:cubicBezTo>
                <a:cubicBezTo>
                  <a:pt x="1171203" y="1025350"/>
                  <a:pt x="1162794" y="1021431"/>
                  <a:pt x="1156841" y="1013593"/>
                </a:cubicBezTo>
                <a:cubicBezTo>
                  <a:pt x="1150888" y="1005755"/>
                  <a:pt x="1147912" y="996354"/>
                  <a:pt x="1147912" y="985390"/>
                </a:cubicBezTo>
                <a:cubicBezTo>
                  <a:pt x="1147912" y="977850"/>
                  <a:pt x="1149276" y="970892"/>
                  <a:pt x="1152004" y="964517"/>
                </a:cubicBezTo>
                <a:cubicBezTo>
                  <a:pt x="1154733" y="958142"/>
                  <a:pt x="1158689" y="953218"/>
                  <a:pt x="1163873" y="949746"/>
                </a:cubicBezTo>
                <a:cubicBezTo>
                  <a:pt x="1169058" y="946273"/>
                  <a:pt x="1175147" y="944537"/>
                  <a:pt x="1182142" y="944537"/>
                </a:cubicBezTo>
                <a:close/>
                <a:moveTo>
                  <a:pt x="1134443" y="944537"/>
                </a:moveTo>
                <a:cubicBezTo>
                  <a:pt x="1138957" y="944537"/>
                  <a:pt x="1143546" y="945975"/>
                  <a:pt x="1148209" y="948852"/>
                </a:cubicBezTo>
                <a:lnTo>
                  <a:pt x="1143596" y="961280"/>
                </a:lnTo>
                <a:cubicBezTo>
                  <a:pt x="1140321" y="959345"/>
                  <a:pt x="1137047" y="958378"/>
                  <a:pt x="1133773" y="958378"/>
                </a:cubicBezTo>
                <a:cubicBezTo>
                  <a:pt x="1130846" y="958378"/>
                  <a:pt x="1128217" y="959258"/>
                  <a:pt x="1125885" y="961019"/>
                </a:cubicBezTo>
                <a:cubicBezTo>
                  <a:pt x="1123553" y="962780"/>
                  <a:pt x="1121891" y="965224"/>
                  <a:pt x="1120899" y="968349"/>
                </a:cubicBezTo>
                <a:cubicBezTo>
                  <a:pt x="1119411" y="973112"/>
                  <a:pt x="1118667" y="978321"/>
                  <a:pt x="1118667" y="983976"/>
                </a:cubicBezTo>
                <a:lnTo>
                  <a:pt x="1118667" y="1025350"/>
                </a:lnTo>
                <a:lnTo>
                  <a:pt x="1105272" y="1025350"/>
                </a:lnTo>
                <a:lnTo>
                  <a:pt x="1105272" y="946323"/>
                </a:lnTo>
                <a:lnTo>
                  <a:pt x="1117327" y="946323"/>
                </a:lnTo>
                <a:lnTo>
                  <a:pt x="1117327" y="958303"/>
                </a:lnTo>
                <a:cubicBezTo>
                  <a:pt x="1120403" y="952697"/>
                  <a:pt x="1123243" y="949001"/>
                  <a:pt x="1125848" y="947216"/>
                </a:cubicBezTo>
                <a:cubicBezTo>
                  <a:pt x="1128452" y="945430"/>
                  <a:pt x="1131317" y="944537"/>
                  <a:pt x="1134443" y="944537"/>
                </a:cubicBezTo>
                <a:close/>
                <a:moveTo>
                  <a:pt x="1053108" y="944537"/>
                </a:moveTo>
                <a:cubicBezTo>
                  <a:pt x="1059855" y="944537"/>
                  <a:pt x="1065337" y="945331"/>
                  <a:pt x="1069553" y="946918"/>
                </a:cubicBezTo>
                <a:cubicBezTo>
                  <a:pt x="1073770" y="948505"/>
                  <a:pt x="1076871" y="950502"/>
                  <a:pt x="1078855" y="952908"/>
                </a:cubicBezTo>
                <a:cubicBezTo>
                  <a:pt x="1080840" y="955314"/>
                  <a:pt x="1082229" y="958353"/>
                  <a:pt x="1083022" y="962024"/>
                </a:cubicBezTo>
                <a:cubicBezTo>
                  <a:pt x="1083469" y="964306"/>
                  <a:pt x="1083692" y="968423"/>
                  <a:pt x="1083692" y="974376"/>
                </a:cubicBezTo>
                <a:lnTo>
                  <a:pt x="1083692" y="992236"/>
                </a:lnTo>
                <a:cubicBezTo>
                  <a:pt x="1083692" y="1004688"/>
                  <a:pt x="1083977" y="1012563"/>
                  <a:pt x="1084548" y="1015863"/>
                </a:cubicBezTo>
                <a:cubicBezTo>
                  <a:pt x="1085118" y="1019162"/>
                  <a:pt x="1086247" y="1022324"/>
                  <a:pt x="1087934" y="1025350"/>
                </a:cubicBezTo>
                <a:lnTo>
                  <a:pt x="1073944" y="1025350"/>
                </a:lnTo>
                <a:cubicBezTo>
                  <a:pt x="1072555" y="1022572"/>
                  <a:pt x="1071662" y="1019323"/>
                  <a:pt x="1071265" y="1015602"/>
                </a:cubicBezTo>
                <a:cubicBezTo>
                  <a:pt x="1066304" y="1019819"/>
                  <a:pt x="1061529" y="1022796"/>
                  <a:pt x="1056940" y="1024532"/>
                </a:cubicBezTo>
                <a:cubicBezTo>
                  <a:pt x="1052351" y="1026268"/>
                  <a:pt x="1047428" y="1027136"/>
                  <a:pt x="1042169" y="1027136"/>
                </a:cubicBezTo>
                <a:cubicBezTo>
                  <a:pt x="1033488" y="1027136"/>
                  <a:pt x="1026815" y="1025015"/>
                  <a:pt x="1022152" y="1020774"/>
                </a:cubicBezTo>
                <a:cubicBezTo>
                  <a:pt x="1017489" y="1016532"/>
                  <a:pt x="1015157" y="1011112"/>
                  <a:pt x="1015157" y="1004515"/>
                </a:cubicBezTo>
                <a:cubicBezTo>
                  <a:pt x="1015157" y="1000645"/>
                  <a:pt x="1016037" y="997110"/>
                  <a:pt x="1017799" y="993911"/>
                </a:cubicBezTo>
                <a:cubicBezTo>
                  <a:pt x="1019560" y="990710"/>
                  <a:pt x="1021867" y="988143"/>
                  <a:pt x="1024719" y="986209"/>
                </a:cubicBezTo>
                <a:cubicBezTo>
                  <a:pt x="1027572" y="984274"/>
                  <a:pt x="1030784" y="982810"/>
                  <a:pt x="1034356" y="981818"/>
                </a:cubicBezTo>
                <a:cubicBezTo>
                  <a:pt x="1036985" y="981124"/>
                  <a:pt x="1040954" y="980454"/>
                  <a:pt x="1046262" y="979809"/>
                </a:cubicBezTo>
                <a:cubicBezTo>
                  <a:pt x="1057077" y="978519"/>
                  <a:pt x="1065039" y="976981"/>
                  <a:pt x="1070149" y="975195"/>
                </a:cubicBezTo>
                <a:cubicBezTo>
                  <a:pt x="1070198" y="973360"/>
                  <a:pt x="1070223" y="972194"/>
                  <a:pt x="1070223" y="971698"/>
                </a:cubicBezTo>
                <a:cubicBezTo>
                  <a:pt x="1070223" y="966241"/>
                  <a:pt x="1068958" y="962396"/>
                  <a:pt x="1066428" y="960164"/>
                </a:cubicBezTo>
                <a:cubicBezTo>
                  <a:pt x="1063005" y="957138"/>
                  <a:pt x="1057920" y="955624"/>
                  <a:pt x="1051173" y="955624"/>
                </a:cubicBezTo>
                <a:cubicBezTo>
                  <a:pt x="1044873" y="955624"/>
                  <a:pt x="1040222" y="956728"/>
                  <a:pt x="1037221" y="958936"/>
                </a:cubicBezTo>
                <a:cubicBezTo>
                  <a:pt x="1034219" y="961143"/>
                  <a:pt x="1031999" y="965050"/>
                  <a:pt x="1030561" y="970656"/>
                </a:cubicBezTo>
                <a:lnTo>
                  <a:pt x="1017464" y="968870"/>
                </a:lnTo>
                <a:cubicBezTo>
                  <a:pt x="1018654" y="963265"/>
                  <a:pt x="1020614" y="958737"/>
                  <a:pt x="1023342" y="955289"/>
                </a:cubicBezTo>
                <a:cubicBezTo>
                  <a:pt x="1026071" y="951841"/>
                  <a:pt x="1030015" y="949187"/>
                  <a:pt x="1035174" y="947327"/>
                </a:cubicBezTo>
                <a:cubicBezTo>
                  <a:pt x="1040334" y="945466"/>
                  <a:pt x="1046312" y="944537"/>
                  <a:pt x="1053108" y="944537"/>
                </a:cubicBezTo>
                <a:close/>
                <a:moveTo>
                  <a:pt x="426542" y="944537"/>
                </a:moveTo>
                <a:cubicBezTo>
                  <a:pt x="432743" y="944537"/>
                  <a:pt x="438187" y="945430"/>
                  <a:pt x="442875" y="947216"/>
                </a:cubicBezTo>
                <a:cubicBezTo>
                  <a:pt x="447564" y="949001"/>
                  <a:pt x="451024" y="951420"/>
                  <a:pt x="453256" y="954471"/>
                </a:cubicBezTo>
                <a:cubicBezTo>
                  <a:pt x="455489" y="957522"/>
                  <a:pt x="457027" y="961602"/>
                  <a:pt x="457870" y="966712"/>
                </a:cubicBezTo>
                <a:lnTo>
                  <a:pt x="444773" y="968498"/>
                </a:lnTo>
                <a:cubicBezTo>
                  <a:pt x="444178" y="964430"/>
                  <a:pt x="442454" y="961255"/>
                  <a:pt x="439601" y="958973"/>
                </a:cubicBezTo>
                <a:cubicBezTo>
                  <a:pt x="436749" y="956691"/>
                  <a:pt x="432718" y="955550"/>
                  <a:pt x="427509" y="955550"/>
                </a:cubicBezTo>
                <a:cubicBezTo>
                  <a:pt x="421357" y="955550"/>
                  <a:pt x="416967" y="956567"/>
                  <a:pt x="414338" y="958601"/>
                </a:cubicBezTo>
                <a:cubicBezTo>
                  <a:pt x="411708" y="960635"/>
                  <a:pt x="410394" y="963016"/>
                  <a:pt x="410394" y="965745"/>
                </a:cubicBezTo>
                <a:cubicBezTo>
                  <a:pt x="410394" y="967481"/>
                  <a:pt x="410939" y="969044"/>
                  <a:pt x="412031" y="970433"/>
                </a:cubicBezTo>
                <a:cubicBezTo>
                  <a:pt x="413122" y="971871"/>
                  <a:pt x="414834" y="973062"/>
                  <a:pt x="417165" y="974005"/>
                </a:cubicBezTo>
                <a:cubicBezTo>
                  <a:pt x="418505" y="974501"/>
                  <a:pt x="422449" y="975641"/>
                  <a:pt x="428997" y="977428"/>
                </a:cubicBezTo>
                <a:cubicBezTo>
                  <a:pt x="438473" y="979958"/>
                  <a:pt x="445083" y="982029"/>
                  <a:pt x="448829" y="983641"/>
                </a:cubicBezTo>
                <a:cubicBezTo>
                  <a:pt x="452574" y="985253"/>
                  <a:pt x="455513" y="987597"/>
                  <a:pt x="457647" y="990673"/>
                </a:cubicBezTo>
                <a:cubicBezTo>
                  <a:pt x="459780" y="993749"/>
                  <a:pt x="460846" y="997569"/>
                  <a:pt x="460846" y="1002133"/>
                </a:cubicBezTo>
                <a:cubicBezTo>
                  <a:pt x="460846" y="1006598"/>
                  <a:pt x="459544" y="1010802"/>
                  <a:pt x="456940" y="1014746"/>
                </a:cubicBezTo>
                <a:cubicBezTo>
                  <a:pt x="454335" y="1018690"/>
                  <a:pt x="450577" y="1021741"/>
                  <a:pt x="445666" y="1023899"/>
                </a:cubicBezTo>
                <a:cubicBezTo>
                  <a:pt x="440755" y="1026057"/>
                  <a:pt x="435198" y="1027136"/>
                  <a:pt x="428997" y="1027136"/>
                </a:cubicBezTo>
                <a:cubicBezTo>
                  <a:pt x="418728" y="1027136"/>
                  <a:pt x="410902" y="1025003"/>
                  <a:pt x="405520" y="1020737"/>
                </a:cubicBezTo>
                <a:cubicBezTo>
                  <a:pt x="400137" y="1016470"/>
                  <a:pt x="396702" y="1010145"/>
                  <a:pt x="395213" y="1001762"/>
                </a:cubicBezTo>
                <a:lnTo>
                  <a:pt x="408459" y="999677"/>
                </a:lnTo>
                <a:cubicBezTo>
                  <a:pt x="409203" y="1004986"/>
                  <a:pt x="411274" y="1009054"/>
                  <a:pt x="414673" y="1011881"/>
                </a:cubicBezTo>
                <a:cubicBezTo>
                  <a:pt x="418071" y="1014709"/>
                  <a:pt x="422821" y="1016123"/>
                  <a:pt x="428923" y="1016123"/>
                </a:cubicBezTo>
                <a:cubicBezTo>
                  <a:pt x="435074" y="1016123"/>
                  <a:pt x="439638" y="1014870"/>
                  <a:pt x="442615" y="1012365"/>
                </a:cubicBezTo>
                <a:cubicBezTo>
                  <a:pt x="445592" y="1009860"/>
                  <a:pt x="447080" y="1006921"/>
                  <a:pt x="447080" y="1003547"/>
                </a:cubicBezTo>
                <a:cubicBezTo>
                  <a:pt x="447080" y="1000521"/>
                  <a:pt x="445765" y="998140"/>
                  <a:pt x="443136" y="996403"/>
                </a:cubicBezTo>
                <a:cubicBezTo>
                  <a:pt x="441300" y="995213"/>
                  <a:pt x="436736" y="993699"/>
                  <a:pt x="429444" y="991864"/>
                </a:cubicBezTo>
                <a:cubicBezTo>
                  <a:pt x="419621" y="989383"/>
                  <a:pt x="412812" y="987238"/>
                  <a:pt x="409017" y="985427"/>
                </a:cubicBezTo>
                <a:cubicBezTo>
                  <a:pt x="405222" y="983617"/>
                  <a:pt x="402345" y="981111"/>
                  <a:pt x="400385" y="977911"/>
                </a:cubicBezTo>
                <a:cubicBezTo>
                  <a:pt x="398426" y="974712"/>
                  <a:pt x="397446" y="971177"/>
                  <a:pt x="397446" y="967307"/>
                </a:cubicBezTo>
                <a:cubicBezTo>
                  <a:pt x="397446" y="963785"/>
                  <a:pt x="398252" y="960523"/>
                  <a:pt x="399864" y="957522"/>
                </a:cubicBezTo>
                <a:cubicBezTo>
                  <a:pt x="401477" y="954521"/>
                  <a:pt x="403672" y="952027"/>
                  <a:pt x="406450" y="950043"/>
                </a:cubicBezTo>
                <a:cubicBezTo>
                  <a:pt x="408533" y="948505"/>
                  <a:pt x="411374" y="947203"/>
                  <a:pt x="414970" y="946137"/>
                </a:cubicBezTo>
                <a:cubicBezTo>
                  <a:pt x="418567" y="945070"/>
                  <a:pt x="422424" y="944537"/>
                  <a:pt x="426542" y="944537"/>
                </a:cubicBezTo>
                <a:close/>
                <a:moveTo>
                  <a:pt x="343942" y="944537"/>
                </a:moveTo>
                <a:cubicBezTo>
                  <a:pt x="353269" y="944537"/>
                  <a:pt x="360958" y="948307"/>
                  <a:pt x="367010" y="955848"/>
                </a:cubicBezTo>
                <a:lnTo>
                  <a:pt x="367010" y="946323"/>
                </a:lnTo>
                <a:lnTo>
                  <a:pt x="379363" y="946323"/>
                </a:lnTo>
                <a:lnTo>
                  <a:pt x="379363" y="1014634"/>
                </a:lnTo>
                <a:cubicBezTo>
                  <a:pt x="379363" y="1026938"/>
                  <a:pt x="378110" y="1035657"/>
                  <a:pt x="375605" y="1040791"/>
                </a:cubicBezTo>
                <a:cubicBezTo>
                  <a:pt x="373100" y="1045926"/>
                  <a:pt x="369131" y="1049981"/>
                  <a:pt x="363699" y="1052958"/>
                </a:cubicBezTo>
                <a:cubicBezTo>
                  <a:pt x="358267" y="1055935"/>
                  <a:pt x="351582" y="1057423"/>
                  <a:pt x="343644" y="1057423"/>
                </a:cubicBezTo>
                <a:cubicBezTo>
                  <a:pt x="334219" y="1057423"/>
                  <a:pt x="326604" y="1055302"/>
                  <a:pt x="320799" y="1051061"/>
                </a:cubicBezTo>
                <a:cubicBezTo>
                  <a:pt x="314995" y="1046819"/>
                  <a:pt x="312192" y="1040432"/>
                  <a:pt x="312390" y="1031899"/>
                </a:cubicBezTo>
                <a:lnTo>
                  <a:pt x="325413" y="1033834"/>
                </a:lnTo>
                <a:cubicBezTo>
                  <a:pt x="325959" y="1037852"/>
                  <a:pt x="327472" y="1040779"/>
                  <a:pt x="329952" y="1042615"/>
                </a:cubicBezTo>
                <a:cubicBezTo>
                  <a:pt x="333276" y="1045095"/>
                  <a:pt x="337815" y="1046335"/>
                  <a:pt x="343570" y="1046335"/>
                </a:cubicBezTo>
                <a:cubicBezTo>
                  <a:pt x="349771" y="1046335"/>
                  <a:pt x="354558" y="1045095"/>
                  <a:pt x="357932" y="1042615"/>
                </a:cubicBezTo>
                <a:cubicBezTo>
                  <a:pt x="361305" y="1040134"/>
                  <a:pt x="363587" y="1036661"/>
                  <a:pt x="364778" y="1032196"/>
                </a:cubicBezTo>
                <a:cubicBezTo>
                  <a:pt x="365472" y="1029468"/>
                  <a:pt x="365795" y="1023738"/>
                  <a:pt x="365745" y="1015007"/>
                </a:cubicBezTo>
                <a:cubicBezTo>
                  <a:pt x="359891" y="1021902"/>
                  <a:pt x="352599" y="1025350"/>
                  <a:pt x="343868" y="1025350"/>
                </a:cubicBezTo>
                <a:cubicBezTo>
                  <a:pt x="333003" y="1025350"/>
                  <a:pt x="324594" y="1021431"/>
                  <a:pt x="318641" y="1013593"/>
                </a:cubicBezTo>
                <a:cubicBezTo>
                  <a:pt x="312688" y="1005755"/>
                  <a:pt x="309712" y="996354"/>
                  <a:pt x="309712" y="985390"/>
                </a:cubicBezTo>
                <a:cubicBezTo>
                  <a:pt x="309712" y="977850"/>
                  <a:pt x="311076" y="970892"/>
                  <a:pt x="313804" y="964517"/>
                </a:cubicBezTo>
                <a:cubicBezTo>
                  <a:pt x="316533" y="958142"/>
                  <a:pt x="320489" y="953218"/>
                  <a:pt x="325673" y="949746"/>
                </a:cubicBezTo>
                <a:cubicBezTo>
                  <a:pt x="330858" y="946273"/>
                  <a:pt x="336947" y="944537"/>
                  <a:pt x="343942" y="944537"/>
                </a:cubicBezTo>
                <a:close/>
                <a:moveTo>
                  <a:pt x="296243" y="944537"/>
                </a:moveTo>
                <a:cubicBezTo>
                  <a:pt x="300757" y="944537"/>
                  <a:pt x="305346" y="945975"/>
                  <a:pt x="310009" y="948852"/>
                </a:cubicBezTo>
                <a:lnTo>
                  <a:pt x="305396" y="961280"/>
                </a:lnTo>
                <a:cubicBezTo>
                  <a:pt x="302121" y="959345"/>
                  <a:pt x="298847" y="958378"/>
                  <a:pt x="295573" y="958378"/>
                </a:cubicBezTo>
                <a:cubicBezTo>
                  <a:pt x="292646" y="958378"/>
                  <a:pt x="290017" y="959258"/>
                  <a:pt x="287685" y="961019"/>
                </a:cubicBezTo>
                <a:cubicBezTo>
                  <a:pt x="285353" y="962780"/>
                  <a:pt x="283691" y="965224"/>
                  <a:pt x="282699" y="968349"/>
                </a:cubicBezTo>
                <a:cubicBezTo>
                  <a:pt x="281211" y="973112"/>
                  <a:pt x="280467" y="978321"/>
                  <a:pt x="280467" y="983976"/>
                </a:cubicBezTo>
                <a:lnTo>
                  <a:pt x="280467" y="1025350"/>
                </a:lnTo>
                <a:lnTo>
                  <a:pt x="267072" y="1025350"/>
                </a:lnTo>
                <a:lnTo>
                  <a:pt x="267072" y="946323"/>
                </a:lnTo>
                <a:lnTo>
                  <a:pt x="279127" y="946323"/>
                </a:lnTo>
                <a:lnTo>
                  <a:pt x="279127" y="958303"/>
                </a:lnTo>
                <a:cubicBezTo>
                  <a:pt x="282203" y="952697"/>
                  <a:pt x="285043" y="949001"/>
                  <a:pt x="287648" y="947216"/>
                </a:cubicBezTo>
                <a:cubicBezTo>
                  <a:pt x="290252" y="945430"/>
                  <a:pt x="293117" y="944537"/>
                  <a:pt x="296243" y="944537"/>
                </a:cubicBezTo>
                <a:close/>
                <a:moveTo>
                  <a:pt x="214908" y="944537"/>
                </a:moveTo>
                <a:cubicBezTo>
                  <a:pt x="221655" y="944537"/>
                  <a:pt x="227137" y="945331"/>
                  <a:pt x="231354" y="946918"/>
                </a:cubicBezTo>
                <a:cubicBezTo>
                  <a:pt x="235570" y="948505"/>
                  <a:pt x="238671" y="950502"/>
                  <a:pt x="240655" y="952908"/>
                </a:cubicBezTo>
                <a:cubicBezTo>
                  <a:pt x="242640" y="955314"/>
                  <a:pt x="244029" y="958353"/>
                  <a:pt x="244823" y="962024"/>
                </a:cubicBezTo>
                <a:cubicBezTo>
                  <a:pt x="245269" y="964306"/>
                  <a:pt x="245492" y="968423"/>
                  <a:pt x="245492" y="974376"/>
                </a:cubicBezTo>
                <a:lnTo>
                  <a:pt x="245492" y="992236"/>
                </a:lnTo>
                <a:cubicBezTo>
                  <a:pt x="245492" y="1004688"/>
                  <a:pt x="245777" y="1012563"/>
                  <a:pt x="246348" y="1015863"/>
                </a:cubicBezTo>
                <a:cubicBezTo>
                  <a:pt x="246919" y="1019162"/>
                  <a:pt x="248047" y="1022324"/>
                  <a:pt x="249734" y="1025350"/>
                </a:cubicBezTo>
                <a:lnTo>
                  <a:pt x="235744" y="1025350"/>
                </a:lnTo>
                <a:cubicBezTo>
                  <a:pt x="234355" y="1022572"/>
                  <a:pt x="233462" y="1019323"/>
                  <a:pt x="233065" y="1015602"/>
                </a:cubicBezTo>
                <a:cubicBezTo>
                  <a:pt x="228104" y="1019819"/>
                  <a:pt x="223329" y="1022796"/>
                  <a:pt x="218740" y="1024532"/>
                </a:cubicBezTo>
                <a:cubicBezTo>
                  <a:pt x="214152" y="1026268"/>
                  <a:pt x="209228" y="1027136"/>
                  <a:pt x="203969" y="1027136"/>
                </a:cubicBezTo>
                <a:cubicBezTo>
                  <a:pt x="195288" y="1027136"/>
                  <a:pt x="188615" y="1025015"/>
                  <a:pt x="183952" y="1020774"/>
                </a:cubicBezTo>
                <a:cubicBezTo>
                  <a:pt x="179289" y="1016532"/>
                  <a:pt x="176957" y="1011112"/>
                  <a:pt x="176957" y="1004515"/>
                </a:cubicBezTo>
                <a:cubicBezTo>
                  <a:pt x="176957" y="1000645"/>
                  <a:pt x="177837" y="997110"/>
                  <a:pt x="179599" y="993911"/>
                </a:cubicBezTo>
                <a:cubicBezTo>
                  <a:pt x="181360" y="990710"/>
                  <a:pt x="183667" y="988143"/>
                  <a:pt x="186519" y="986209"/>
                </a:cubicBezTo>
                <a:cubicBezTo>
                  <a:pt x="189372" y="984274"/>
                  <a:pt x="192584" y="982810"/>
                  <a:pt x="196156" y="981818"/>
                </a:cubicBezTo>
                <a:cubicBezTo>
                  <a:pt x="198785" y="981124"/>
                  <a:pt x="202754" y="980454"/>
                  <a:pt x="208062" y="979809"/>
                </a:cubicBezTo>
                <a:cubicBezTo>
                  <a:pt x="218877" y="978519"/>
                  <a:pt x="226839" y="976981"/>
                  <a:pt x="231949" y="975195"/>
                </a:cubicBezTo>
                <a:cubicBezTo>
                  <a:pt x="231998" y="973360"/>
                  <a:pt x="232023" y="972194"/>
                  <a:pt x="232023" y="971698"/>
                </a:cubicBezTo>
                <a:cubicBezTo>
                  <a:pt x="232023" y="966241"/>
                  <a:pt x="230758" y="962396"/>
                  <a:pt x="228228" y="960164"/>
                </a:cubicBezTo>
                <a:cubicBezTo>
                  <a:pt x="224805" y="957138"/>
                  <a:pt x="219720" y="955624"/>
                  <a:pt x="212973" y="955624"/>
                </a:cubicBezTo>
                <a:cubicBezTo>
                  <a:pt x="206673" y="955624"/>
                  <a:pt x="202022" y="956728"/>
                  <a:pt x="199021" y="958936"/>
                </a:cubicBezTo>
                <a:cubicBezTo>
                  <a:pt x="196019" y="961143"/>
                  <a:pt x="193799" y="965050"/>
                  <a:pt x="192361" y="970656"/>
                </a:cubicBezTo>
                <a:lnTo>
                  <a:pt x="179264" y="968870"/>
                </a:lnTo>
                <a:cubicBezTo>
                  <a:pt x="180454" y="963265"/>
                  <a:pt x="182414" y="958737"/>
                  <a:pt x="185142" y="955289"/>
                </a:cubicBezTo>
                <a:cubicBezTo>
                  <a:pt x="187871" y="951841"/>
                  <a:pt x="191815" y="949187"/>
                  <a:pt x="196974" y="947327"/>
                </a:cubicBezTo>
                <a:cubicBezTo>
                  <a:pt x="202134" y="945466"/>
                  <a:pt x="208112" y="944537"/>
                  <a:pt x="214908" y="944537"/>
                </a:cubicBezTo>
                <a:close/>
                <a:moveTo>
                  <a:pt x="851371" y="926901"/>
                </a:moveTo>
                <a:cubicBezTo>
                  <a:pt x="845220" y="926901"/>
                  <a:pt x="840309" y="929505"/>
                  <a:pt x="836638" y="934714"/>
                </a:cubicBezTo>
                <a:cubicBezTo>
                  <a:pt x="832024" y="941361"/>
                  <a:pt x="829717" y="953640"/>
                  <a:pt x="829717" y="971549"/>
                </a:cubicBezTo>
                <a:cubicBezTo>
                  <a:pt x="829717" y="989458"/>
                  <a:pt x="831813" y="1001377"/>
                  <a:pt x="836005" y="1007305"/>
                </a:cubicBezTo>
                <a:cubicBezTo>
                  <a:pt x="840197" y="1013233"/>
                  <a:pt x="845369" y="1016198"/>
                  <a:pt x="851520" y="1016198"/>
                </a:cubicBezTo>
                <a:cubicBezTo>
                  <a:pt x="857672" y="1016198"/>
                  <a:pt x="862844" y="1013221"/>
                  <a:pt x="867036" y="1007268"/>
                </a:cubicBezTo>
                <a:cubicBezTo>
                  <a:pt x="871228" y="1001315"/>
                  <a:pt x="873324" y="989409"/>
                  <a:pt x="873324" y="971549"/>
                </a:cubicBezTo>
                <a:cubicBezTo>
                  <a:pt x="873324" y="953590"/>
                  <a:pt x="871228" y="941659"/>
                  <a:pt x="867036" y="935756"/>
                </a:cubicBezTo>
                <a:cubicBezTo>
                  <a:pt x="862844" y="929852"/>
                  <a:pt x="857622" y="926901"/>
                  <a:pt x="851371" y="926901"/>
                </a:cubicBezTo>
                <a:close/>
                <a:moveTo>
                  <a:pt x="593452" y="916259"/>
                </a:moveTo>
                <a:lnTo>
                  <a:pt x="622995" y="916259"/>
                </a:lnTo>
                <a:lnTo>
                  <a:pt x="622995" y="1055637"/>
                </a:lnTo>
                <a:lnTo>
                  <a:pt x="593452" y="1055637"/>
                </a:lnTo>
                <a:lnTo>
                  <a:pt x="593452" y="1044549"/>
                </a:lnTo>
                <a:lnTo>
                  <a:pt x="609600" y="1044549"/>
                </a:lnTo>
                <a:lnTo>
                  <a:pt x="609600" y="927347"/>
                </a:lnTo>
                <a:lnTo>
                  <a:pt x="593452" y="927347"/>
                </a:lnTo>
                <a:close/>
                <a:moveTo>
                  <a:pt x="477069" y="916259"/>
                </a:moveTo>
                <a:lnTo>
                  <a:pt x="506611" y="916259"/>
                </a:lnTo>
                <a:lnTo>
                  <a:pt x="506611" y="927347"/>
                </a:lnTo>
                <a:lnTo>
                  <a:pt x="490463" y="927347"/>
                </a:lnTo>
                <a:lnTo>
                  <a:pt x="490463" y="1044549"/>
                </a:lnTo>
                <a:lnTo>
                  <a:pt x="506611" y="1044549"/>
                </a:lnTo>
                <a:lnTo>
                  <a:pt x="506611" y="1055637"/>
                </a:lnTo>
                <a:lnTo>
                  <a:pt x="477069" y="1055637"/>
                </a:lnTo>
                <a:close/>
                <a:moveTo>
                  <a:pt x="851520" y="915813"/>
                </a:moveTo>
                <a:cubicBezTo>
                  <a:pt x="857374" y="915813"/>
                  <a:pt x="862509" y="916991"/>
                  <a:pt x="866924" y="919347"/>
                </a:cubicBezTo>
                <a:cubicBezTo>
                  <a:pt x="871339" y="921703"/>
                  <a:pt x="874986" y="925102"/>
                  <a:pt x="877863" y="929543"/>
                </a:cubicBezTo>
                <a:cubicBezTo>
                  <a:pt x="880740" y="933982"/>
                  <a:pt x="882997" y="939390"/>
                  <a:pt x="884635" y="945765"/>
                </a:cubicBezTo>
                <a:cubicBezTo>
                  <a:pt x="886272" y="952139"/>
                  <a:pt x="887090" y="960734"/>
                  <a:pt x="887090" y="971549"/>
                </a:cubicBezTo>
                <a:cubicBezTo>
                  <a:pt x="887090" y="984348"/>
                  <a:pt x="885776" y="994680"/>
                  <a:pt x="883146" y="1002543"/>
                </a:cubicBezTo>
                <a:cubicBezTo>
                  <a:pt x="880517" y="1010406"/>
                  <a:pt x="876586" y="1016483"/>
                  <a:pt x="871352" y="1020774"/>
                </a:cubicBezTo>
                <a:cubicBezTo>
                  <a:pt x="866118" y="1025065"/>
                  <a:pt x="859507" y="1027210"/>
                  <a:pt x="851520" y="1027210"/>
                </a:cubicBezTo>
                <a:cubicBezTo>
                  <a:pt x="841003" y="1027210"/>
                  <a:pt x="832743" y="1023440"/>
                  <a:pt x="826740" y="1015900"/>
                </a:cubicBezTo>
                <a:cubicBezTo>
                  <a:pt x="819547" y="1006821"/>
                  <a:pt x="815950" y="992038"/>
                  <a:pt x="815950" y="971549"/>
                </a:cubicBezTo>
                <a:cubicBezTo>
                  <a:pt x="815950" y="958651"/>
                  <a:pt x="817277" y="948270"/>
                  <a:pt x="819932" y="940407"/>
                </a:cubicBezTo>
                <a:cubicBezTo>
                  <a:pt x="822586" y="932543"/>
                  <a:pt x="826530" y="926479"/>
                  <a:pt x="831763" y="922213"/>
                </a:cubicBezTo>
                <a:cubicBezTo>
                  <a:pt x="836997" y="917946"/>
                  <a:pt x="843583" y="915813"/>
                  <a:pt x="851520" y="915813"/>
                </a:cubicBezTo>
                <a:close/>
                <a:moveTo>
                  <a:pt x="552971" y="915813"/>
                </a:moveTo>
                <a:lnTo>
                  <a:pt x="561603" y="915813"/>
                </a:lnTo>
                <a:lnTo>
                  <a:pt x="561603" y="1025350"/>
                </a:lnTo>
                <a:lnTo>
                  <a:pt x="548209" y="1025350"/>
                </a:lnTo>
                <a:lnTo>
                  <a:pt x="548209" y="939997"/>
                </a:lnTo>
                <a:cubicBezTo>
                  <a:pt x="544984" y="943073"/>
                  <a:pt x="540755" y="946149"/>
                  <a:pt x="535521" y="949225"/>
                </a:cubicBezTo>
                <a:cubicBezTo>
                  <a:pt x="530287" y="952300"/>
                  <a:pt x="525587" y="954607"/>
                  <a:pt x="521420" y="956146"/>
                </a:cubicBezTo>
                <a:lnTo>
                  <a:pt x="521420" y="943197"/>
                </a:lnTo>
                <a:cubicBezTo>
                  <a:pt x="528911" y="939675"/>
                  <a:pt x="535459" y="935408"/>
                  <a:pt x="541065" y="930398"/>
                </a:cubicBezTo>
                <a:cubicBezTo>
                  <a:pt x="546671" y="925387"/>
                  <a:pt x="550639" y="920526"/>
                  <a:pt x="552971" y="915813"/>
                </a:cubicBezTo>
                <a:close/>
                <a:moveTo>
                  <a:pt x="1003176" y="914399"/>
                </a:moveTo>
                <a:lnTo>
                  <a:pt x="1013892" y="914399"/>
                </a:lnTo>
                <a:lnTo>
                  <a:pt x="982340" y="1027210"/>
                </a:lnTo>
                <a:lnTo>
                  <a:pt x="971550" y="1027210"/>
                </a:lnTo>
                <a:close/>
                <a:moveTo>
                  <a:pt x="965076" y="914399"/>
                </a:moveTo>
                <a:lnTo>
                  <a:pt x="975792" y="914399"/>
                </a:lnTo>
                <a:lnTo>
                  <a:pt x="944240" y="1027210"/>
                </a:lnTo>
                <a:lnTo>
                  <a:pt x="933450" y="1027210"/>
                </a:lnTo>
                <a:close/>
                <a:moveTo>
                  <a:pt x="1369293" y="855463"/>
                </a:moveTo>
                <a:lnTo>
                  <a:pt x="1458069" y="855463"/>
                </a:lnTo>
                <a:lnTo>
                  <a:pt x="1458069" y="865137"/>
                </a:lnTo>
                <a:lnTo>
                  <a:pt x="1369293" y="865137"/>
                </a:lnTo>
                <a:close/>
                <a:moveTo>
                  <a:pt x="1594694" y="819595"/>
                </a:moveTo>
                <a:lnTo>
                  <a:pt x="1609948" y="819595"/>
                </a:lnTo>
                <a:lnTo>
                  <a:pt x="1609948" y="834850"/>
                </a:lnTo>
                <a:cubicBezTo>
                  <a:pt x="1609948" y="840456"/>
                  <a:pt x="1608956" y="844983"/>
                  <a:pt x="1606972" y="848431"/>
                </a:cubicBezTo>
                <a:cubicBezTo>
                  <a:pt x="1604987" y="851879"/>
                  <a:pt x="1601837" y="854545"/>
                  <a:pt x="1597521" y="856431"/>
                </a:cubicBezTo>
                <a:lnTo>
                  <a:pt x="1593801" y="850700"/>
                </a:lnTo>
                <a:cubicBezTo>
                  <a:pt x="1596628" y="849460"/>
                  <a:pt x="1598712" y="847637"/>
                  <a:pt x="1600051" y="845231"/>
                </a:cubicBezTo>
                <a:cubicBezTo>
                  <a:pt x="1601391" y="842825"/>
                  <a:pt x="1602135" y="839365"/>
                  <a:pt x="1602284" y="834850"/>
                </a:cubicBezTo>
                <a:lnTo>
                  <a:pt x="1594694" y="834850"/>
                </a:lnTo>
                <a:close/>
                <a:moveTo>
                  <a:pt x="1222549" y="795188"/>
                </a:moveTo>
                <a:cubicBezTo>
                  <a:pt x="1217687" y="797172"/>
                  <a:pt x="1210395" y="798859"/>
                  <a:pt x="1200671" y="800248"/>
                </a:cubicBezTo>
                <a:cubicBezTo>
                  <a:pt x="1195165" y="801042"/>
                  <a:pt x="1191270" y="801934"/>
                  <a:pt x="1188988" y="802927"/>
                </a:cubicBezTo>
                <a:cubicBezTo>
                  <a:pt x="1186706" y="803919"/>
                  <a:pt x="1184945" y="805370"/>
                  <a:pt x="1183705" y="807280"/>
                </a:cubicBezTo>
                <a:cubicBezTo>
                  <a:pt x="1182464" y="809190"/>
                  <a:pt x="1181844" y="811311"/>
                  <a:pt x="1181844" y="813642"/>
                </a:cubicBezTo>
                <a:cubicBezTo>
                  <a:pt x="1181844" y="817214"/>
                  <a:pt x="1183196" y="820191"/>
                  <a:pt x="1185900" y="822572"/>
                </a:cubicBezTo>
                <a:cubicBezTo>
                  <a:pt x="1188604" y="824953"/>
                  <a:pt x="1192560" y="826144"/>
                  <a:pt x="1197769" y="826144"/>
                </a:cubicBezTo>
                <a:cubicBezTo>
                  <a:pt x="1202928" y="826144"/>
                  <a:pt x="1207517" y="825015"/>
                  <a:pt x="1211536" y="822758"/>
                </a:cubicBezTo>
                <a:cubicBezTo>
                  <a:pt x="1215554" y="820501"/>
                  <a:pt x="1218506" y="817412"/>
                  <a:pt x="1220391" y="813493"/>
                </a:cubicBezTo>
                <a:cubicBezTo>
                  <a:pt x="1221829" y="810467"/>
                  <a:pt x="1222549" y="806002"/>
                  <a:pt x="1222549" y="800099"/>
                </a:cubicBezTo>
                <a:close/>
                <a:moveTo>
                  <a:pt x="231949" y="795188"/>
                </a:moveTo>
                <a:cubicBezTo>
                  <a:pt x="227087" y="797172"/>
                  <a:pt x="219795" y="798859"/>
                  <a:pt x="210071" y="800248"/>
                </a:cubicBezTo>
                <a:cubicBezTo>
                  <a:pt x="204564" y="801042"/>
                  <a:pt x="200670" y="801934"/>
                  <a:pt x="198388" y="802927"/>
                </a:cubicBezTo>
                <a:cubicBezTo>
                  <a:pt x="196106" y="803919"/>
                  <a:pt x="194345" y="805370"/>
                  <a:pt x="193105" y="807280"/>
                </a:cubicBezTo>
                <a:cubicBezTo>
                  <a:pt x="191864" y="809190"/>
                  <a:pt x="191244" y="811311"/>
                  <a:pt x="191244" y="813642"/>
                </a:cubicBezTo>
                <a:cubicBezTo>
                  <a:pt x="191244" y="817214"/>
                  <a:pt x="192596" y="820191"/>
                  <a:pt x="195300" y="822572"/>
                </a:cubicBezTo>
                <a:cubicBezTo>
                  <a:pt x="198004" y="824953"/>
                  <a:pt x="201960" y="826144"/>
                  <a:pt x="207169" y="826144"/>
                </a:cubicBezTo>
                <a:cubicBezTo>
                  <a:pt x="212328" y="826144"/>
                  <a:pt x="216917" y="825015"/>
                  <a:pt x="220936" y="822758"/>
                </a:cubicBezTo>
                <a:cubicBezTo>
                  <a:pt x="224954" y="820501"/>
                  <a:pt x="227906" y="817412"/>
                  <a:pt x="229791" y="813493"/>
                </a:cubicBezTo>
                <a:cubicBezTo>
                  <a:pt x="231230" y="810467"/>
                  <a:pt x="231949" y="806002"/>
                  <a:pt x="231949" y="800099"/>
                </a:cubicBezTo>
                <a:close/>
                <a:moveTo>
                  <a:pt x="684758" y="791318"/>
                </a:moveTo>
                <a:lnTo>
                  <a:pt x="756791" y="791318"/>
                </a:lnTo>
                <a:lnTo>
                  <a:pt x="756791" y="803819"/>
                </a:lnTo>
                <a:lnTo>
                  <a:pt x="684758" y="803819"/>
                </a:lnTo>
                <a:close/>
                <a:moveTo>
                  <a:pt x="1535311" y="765124"/>
                </a:moveTo>
                <a:cubicBezTo>
                  <a:pt x="1529358" y="765124"/>
                  <a:pt x="1524385" y="767555"/>
                  <a:pt x="1520391" y="772417"/>
                </a:cubicBezTo>
                <a:cubicBezTo>
                  <a:pt x="1516398" y="777279"/>
                  <a:pt x="1514401" y="784943"/>
                  <a:pt x="1514401" y="795411"/>
                </a:cubicBezTo>
                <a:cubicBezTo>
                  <a:pt x="1514401" y="805531"/>
                  <a:pt x="1516534" y="813097"/>
                  <a:pt x="1520800" y="818107"/>
                </a:cubicBezTo>
                <a:cubicBezTo>
                  <a:pt x="1525067" y="823118"/>
                  <a:pt x="1530102" y="825623"/>
                  <a:pt x="1535906" y="825623"/>
                </a:cubicBezTo>
                <a:cubicBezTo>
                  <a:pt x="1541760" y="825623"/>
                  <a:pt x="1546734" y="823229"/>
                  <a:pt x="1550827" y="818442"/>
                </a:cubicBezTo>
                <a:cubicBezTo>
                  <a:pt x="1554919" y="813655"/>
                  <a:pt x="1556966" y="806350"/>
                  <a:pt x="1556966" y="796527"/>
                </a:cubicBezTo>
                <a:cubicBezTo>
                  <a:pt x="1556966" y="785712"/>
                  <a:pt x="1554882" y="777775"/>
                  <a:pt x="1550715" y="772714"/>
                </a:cubicBezTo>
                <a:cubicBezTo>
                  <a:pt x="1546548" y="767654"/>
                  <a:pt x="1541413" y="765124"/>
                  <a:pt x="1535311" y="765124"/>
                </a:cubicBezTo>
                <a:close/>
                <a:moveTo>
                  <a:pt x="1068809" y="765124"/>
                </a:moveTo>
                <a:cubicBezTo>
                  <a:pt x="1062856" y="765124"/>
                  <a:pt x="1057796" y="767543"/>
                  <a:pt x="1053629" y="772380"/>
                </a:cubicBezTo>
                <a:cubicBezTo>
                  <a:pt x="1049462" y="777216"/>
                  <a:pt x="1047378" y="784397"/>
                  <a:pt x="1047378" y="793923"/>
                </a:cubicBezTo>
                <a:cubicBezTo>
                  <a:pt x="1047378" y="804291"/>
                  <a:pt x="1049437" y="811856"/>
                  <a:pt x="1053554" y="816619"/>
                </a:cubicBezTo>
                <a:cubicBezTo>
                  <a:pt x="1057672" y="821381"/>
                  <a:pt x="1062831" y="823763"/>
                  <a:pt x="1069033" y="823763"/>
                </a:cubicBezTo>
                <a:cubicBezTo>
                  <a:pt x="1075184" y="823763"/>
                  <a:pt x="1080344" y="821394"/>
                  <a:pt x="1084511" y="816656"/>
                </a:cubicBezTo>
                <a:cubicBezTo>
                  <a:pt x="1088678" y="811918"/>
                  <a:pt x="1090762" y="804489"/>
                  <a:pt x="1090762" y="794369"/>
                </a:cubicBezTo>
                <a:cubicBezTo>
                  <a:pt x="1090762" y="784695"/>
                  <a:pt x="1088616" y="777403"/>
                  <a:pt x="1084325" y="772491"/>
                </a:cubicBezTo>
                <a:cubicBezTo>
                  <a:pt x="1080033" y="767580"/>
                  <a:pt x="1074862" y="765124"/>
                  <a:pt x="1068809" y="765124"/>
                </a:cubicBezTo>
                <a:close/>
                <a:moveTo>
                  <a:pt x="985094" y="765124"/>
                </a:moveTo>
                <a:cubicBezTo>
                  <a:pt x="978396" y="765124"/>
                  <a:pt x="972840" y="767629"/>
                  <a:pt x="968425" y="772640"/>
                </a:cubicBezTo>
                <a:cubicBezTo>
                  <a:pt x="964010" y="777651"/>
                  <a:pt x="961802" y="785216"/>
                  <a:pt x="961802" y="795337"/>
                </a:cubicBezTo>
                <a:cubicBezTo>
                  <a:pt x="961802" y="805457"/>
                  <a:pt x="964010" y="813035"/>
                  <a:pt x="968425" y="818070"/>
                </a:cubicBezTo>
                <a:cubicBezTo>
                  <a:pt x="972840" y="823105"/>
                  <a:pt x="978396" y="825623"/>
                  <a:pt x="985094" y="825623"/>
                </a:cubicBezTo>
                <a:cubicBezTo>
                  <a:pt x="991741" y="825623"/>
                  <a:pt x="997273" y="823093"/>
                  <a:pt x="1001688" y="818033"/>
                </a:cubicBezTo>
                <a:cubicBezTo>
                  <a:pt x="1006103" y="812973"/>
                  <a:pt x="1008311" y="805258"/>
                  <a:pt x="1008311" y="794890"/>
                </a:cubicBezTo>
                <a:cubicBezTo>
                  <a:pt x="1008311" y="785117"/>
                  <a:pt x="1006091" y="777713"/>
                  <a:pt x="1001651" y="772678"/>
                </a:cubicBezTo>
                <a:cubicBezTo>
                  <a:pt x="997211" y="767642"/>
                  <a:pt x="991692" y="765124"/>
                  <a:pt x="985094" y="765124"/>
                </a:cubicBezTo>
                <a:close/>
                <a:moveTo>
                  <a:pt x="344909" y="765124"/>
                </a:moveTo>
                <a:cubicBezTo>
                  <a:pt x="338956" y="765124"/>
                  <a:pt x="333896" y="767543"/>
                  <a:pt x="329729" y="772380"/>
                </a:cubicBezTo>
                <a:cubicBezTo>
                  <a:pt x="325562" y="777216"/>
                  <a:pt x="323478" y="784397"/>
                  <a:pt x="323478" y="793923"/>
                </a:cubicBezTo>
                <a:cubicBezTo>
                  <a:pt x="323478" y="804291"/>
                  <a:pt x="325537" y="811856"/>
                  <a:pt x="329655" y="816619"/>
                </a:cubicBezTo>
                <a:cubicBezTo>
                  <a:pt x="333772" y="821381"/>
                  <a:pt x="338931" y="823763"/>
                  <a:pt x="345133" y="823763"/>
                </a:cubicBezTo>
                <a:cubicBezTo>
                  <a:pt x="351284" y="823763"/>
                  <a:pt x="356444" y="821394"/>
                  <a:pt x="360611" y="816656"/>
                </a:cubicBezTo>
                <a:cubicBezTo>
                  <a:pt x="364778" y="811918"/>
                  <a:pt x="366862" y="804489"/>
                  <a:pt x="366862" y="794369"/>
                </a:cubicBezTo>
                <a:cubicBezTo>
                  <a:pt x="366862" y="784695"/>
                  <a:pt x="364716" y="777403"/>
                  <a:pt x="360425" y="772491"/>
                </a:cubicBezTo>
                <a:cubicBezTo>
                  <a:pt x="356134" y="767580"/>
                  <a:pt x="350962" y="765124"/>
                  <a:pt x="344909" y="765124"/>
                </a:cubicBezTo>
                <a:close/>
                <a:moveTo>
                  <a:pt x="853530" y="764529"/>
                </a:moveTo>
                <a:cubicBezTo>
                  <a:pt x="847824" y="764529"/>
                  <a:pt x="842777" y="767196"/>
                  <a:pt x="838386" y="772528"/>
                </a:cubicBezTo>
                <a:cubicBezTo>
                  <a:pt x="833996" y="777862"/>
                  <a:pt x="831801" y="785613"/>
                  <a:pt x="831801" y="795783"/>
                </a:cubicBezTo>
                <a:cubicBezTo>
                  <a:pt x="831801" y="805953"/>
                  <a:pt x="833859" y="813469"/>
                  <a:pt x="837977" y="818330"/>
                </a:cubicBezTo>
                <a:cubicBezTo>
                  <a:pt x="842095" y="823192"/>
                  <a:pt x="847080" y="825623"/>
                  <a:pt x="852934" y="825623"/>
                </a:cubicBezTo>
                <a:cubicBezTo>
                  <a:pt x="858887" y="825623"/>
                  <a:pt x="863985" y="823105"/>
                  <a:pt x="868226" y="818070"/>
                </a:cubicBezTo>
                <a:cubicBezTo>
                  <a:pt x="872468" y="813035"/>
                  <a:pt x="874589" y="805234"/>
                  <a:pt x="874589" y="794666"/>
                </a:cubicBezTo>
                <a:cubicBezTo>
                  <a:pt x="874589" y="784596"/>
                  <a:pt x="872518" y="777055"/>
                  <a:pt x="868375" y="772045"/>
                </a:cubicBezTo>
                <a:cubicBezTo>
                  <a:pt x="864233" y="767035"/>
                  <a:pt x="859284" y="764529"/>
                  <a:pt x="853530" y="764529"/>
                </a:cubicBezTo>
                <a:close/>
                <a:moveTo>
                  <a:pt x="684758" y="758204"/>
                </a:moveTo>
                <a:lnTo>
                  <a:pt x="756791" y="758204"/>
                </a:lnTo>
                <a:lnTo>
                  <a:pt x="756791" y="770705"/>
                </a:lnTo>
                <a:lnTo>
                  <a:pt x="684758" y="770705"/>
                </a:lnTo>
                <a:close/>
                <a:moveTo>
                  <a:pt x="1594694" y="755823"/>
                </a:moveTo>
                <a:lnTo>
                  <a:pt x="1609948" y="755823"/>
                </a:lnTo>
                <a:lnTo>
                  <a:pt x="1609948" y="771078"/>
                </a:lnTo>
                <a:lnTo>
                  <a:pt x="1594694" y="771078"/>
                </a:lnTo>
                <a:close/>
                <a:moveTo>
                  <a:pt x="1467446" y="755823"/>
                </a:moveTo>
                <a:lnTo>
                  <a:pt x="1480840" y="755823"/>
                </a:lnTo>
                <a:lnTo>
                  <a:pt x="1480840" y="834850"/>
                </a:lnTo>
                <a:lnTo>
                  <a:pt x="1467446" y="834850"/>
                </a:lnTo>
                <a:close/>
                <a:moveTo>
                  <a:pt x="1293763" y="754037"/>
                </a:moveTo>
                <a:cubicBezTo>
                  <a:pt x="1299617" y="754037"/>
                  <a:pt x="1304417" y="755252"/>
                  <a:pt x="1308162" y="757683"/>
                </a:cubicBezTo>
                <a:cubicBezTo>
                  <a:pt x="1311908" y="760114"/>
                  <a:pt x="1314549" y="763512"/>
                  <a:pt x="1316087" y="767877"/>
                </a:cubicBezTo>
                <a:cubicBezTo>
                  <a:pt x="1322338" y="758650"/>
                  <a:pt x="1330474" y="754037"/>
                  <a:pt x="1340495" y="754037"/>
                </a:cubicBezTo>
                <a:cubicBezTo>
                  <a:pt x="1348333" y="754037"/>
                  <a:pt x="1354361" y="756207"/>
                  <a:pt x="1358578" y="760548"/>
                </a:cubicBezTo>
                <a:cubicBezTo>
                  <a:pt x="1362795" y="764889"/>
                  <a:pt x="1364903" y="771574"/>
                  <a:pt x="1364903" y="780603"/>
                </a:cubicBezTo>
                <a:lnTo>
                  <a:pt x="1364903" y="834850"/>
                </a:lnTo>
                <a:lnTo>
                  <a:pt x="1351583" y="834850"/>
                </a:lnTo>
                <a:lnTo>
                  <a:pt x="1351583" y="785067"/>
                </a:lnTo>
                <a:cubicBezTo>
                  <a:pt x="1351583" y="779710"/>
                  <a:pt x="1351149" y="775852"/>
                  <a:pt x="1350281" y="773496"/>
                </a:cubicBezTo>
                <a:cubicBezTo>
                  <a:pt x="1349412" y="771140"/>
                  <a:pt x="1347837" y="769242"/>
                  <a:pt x="1345555" y="767803"/>
                </a:cubicBezTo>
                <a:cubicBezTo>
                  <a:pt x="1343273" y="766365"/>
                  <a:pt x="1340594" y="765645"/>
                  <a:pt x="1337519" y="765645"/>
                </a:cubicBezTo>
                <a:cubicBezTo>
                  <a:pt x="1331962" y="765645"/>
                  <a:pt x="1327349" y="767493"/>
                  <a:pt x="1323678" y="771189"/>
                </a:cubicBezTo>
                <a:cubicBezTo>
                  <a:pt x="1320006" y="774885"/>
                  <a:pt x="1318171" y="780801"/>
                  <a:pt x="1318171" y="788937"/>
                </a:cubicBezTo>
                <a:lnTo>
                  <a:pt x="1318171" y="834850"/>
                </a:lnTo>
                <a:lnTo>
                  <a:pt x="1304776" y="834850"/>
                </a:lnTo>
                <a:lnTo>
                  <a:pt x="1304776" y="783505"/>
                </a:lnTo>
                <a:cubicBezTo>
                  <a:pt x="1304776" y="777551"/>
                  <a:pt x="1303685" y="773087"/>
                  <a:pt x="1301502" y="770110"/>
                </a:cubicBezTo>
                <a:cubicBezTo>
                  <a:pt x="1299319" y="767134"/>
                  <a:pt x="1295747" y="765645"/>
                  <a:pt x="1290787" y="765645"/>
                </a:cubicBezTo>
                <a:cubicBezTo>
                  <a:pt x="1287016" y="765645"/>
                  <a:pt x="1283531" y="766637"/>
                  <a:pt x="1280331" y="768622"/>
                </a:cubicBezTo>
                <a:cubicBezTo>
                  <a:pt x="1277132" y="770606"/>
                  <a:pt x="1274812" y="773508"/>
                  <a:pt x="1273374" y="777328"/>
                </a:cubicBezTo>
                <a:cubicBezTo>
                  <a:pt x="1271935" y="781148"/>
                  <a:pt x="1271216" y="786655"/>
                  <a:pt x="1271216" y="793848"/>
                </a:cubicBezTo>
                <a:lnTo>
                  <a:pt x="1271216" y="834850"/>
                </a:lnTo>
                <a:lnTo>
                  <a:pt x="1257821" y="834850"/>
                </a:lnTo>
                <a:lnTo>
                  <a:pt x="1257821" y="755823"/>
                </a:lnTo>
                <a:lnTo>
                  <a:pt x="1269802" y="755823"/>
                </a:lnTo>
                <a:lnTo>
                  <a:pt x="1269802" y="766910"/>
                </a:lnTo>
                <a:cubicBezTo>
                  <a:pt x="1272282" y="763041"/>
                  <a:pt x="1275581" y="759928"/>
                  <a:pt x="1279699" y="757571"/>
                </a:cubicBezTo>
                <a:cubicBezTo>
                  <a:pt x="1283816" y="755215"/>
                  <a:pt x="1288504" y="754037"/>
                  <a:pt x="1293763" y="754037"/>
                </a:cubicBezTo>
                <a:close/>
                <a:moveTo>
                  <a:pt x="1205508" y="754037"/>
                </a:moveTo>
                <a:cubicBezTo>
                  <a:pt x="1212255" y="754037"/>
                  <a:pt x="1217737" y="754830"/>
                  <a:pt x="1221954" y="756418"/>
                </a:cubicBezTo>
                <a:cubicBezTo>
                  <a:pt x="1226170" y="758005"/>
                  <a:pt x="1229271" y="760002"/>
                  <a:pt x="1231255" y="762408"/>
                </a:cubicBezTo>
                <a:cubicBezTo>
                  <a:pt x="1233240" y="764814"/>
                  <a:pt x="1234629" y="767853"/>
                  <a:pt x="1235423" y="771524"/>
                </a:cubicBezTo>
                <a:cubicBezTo>
                  <a:pt x="1235869" y="773806"/>
                  <a:pt x="1236092" y="777923"/>
                  <a:pt x="1236092" y="783877"/>
                </a:cubicBezTo>
                <a:lnTo>
                  <a:pt x="1236092" y="801736"/>
                </a:lnTo>
                <a:cubicBezTo>
                  <a:pt x="1236092" y="814188"/>
                  <a:pt x="1236377" y="822063"/>
                  <a:pt x="1236948" y="825363"/>
                </a:cubicBezTo>
                <a:cubicBezTo>
                  <a:pt x="1237518" y="828662"/>
                  <a:pt x="1238647" y="831824"/>
                  <a:pt x="1240334" y="834850"/>
                </a:cubicBezTo>
                <a:lnTo>
                  <a:pt x="1226344" y="834850"/>
                </a:lnTo>
                <a:cubicBezTo>
                  <a:pt x="1224955" y="832072"/>
                  <a:pt x="1224062" y="828823"/>
                  <a:pt x="1223665" y="825102"/>
                </a:cubicBezTo>
                <a:cubicBezTo>
                  <a:pt x="1218704" y="829319"/>
                  <a:pt x="1213929" y="832295"/>
                  <a:pt x="1209340" y="834032"/>
                </a:cubicBezTo>
                <a:cubicBezTo>
                  <a:pt x="1204751" y="835768"/>
                  <a:pt x="1199828" y="836636"/>
                  <a:pt x="1194569" y="836636"/>
                </a:cubicBezTo>
                <a:cubicBezTo>
                  <a:pt x="1185887" y="836636"/>
                  <a:pt x="1179215" y="834516"/>
                  <a:pt x="1174552" y="830274"/>
                </a:cubicBezTo>
                <a:cubicBezTo>
                  <a:pt x="1169888" y="826032"/>
                  <a:pt x="1167557" y="820612"/>
                  <a:pt x="1167557" y="814014"/>
                </a:cubicBezTo>
                <a:cubicBezTo>
                  <a:pt x="1167557" y="810145"/>
                  <a:pt x="1168437" y="806610"/>
                  <a:pt x="1170199" y="803410"/>
                </a:cubicBezTo>
                <a:cubicBezTo>
                  <a:pt x="1171960" y="800210"/>
                  <a:pt x="1174267" y="797643"/>
                  <a:pt x="1177119" y="795709"/>
                </a:cubicBezTo>
                <a:cubicBezTo>
                  <a:pt x="1179972" y="793774"/>
                  <a:pt x="1183184" y="792310"/>
                  <a:pt x="1186756" y="791318"/>
                </a:cubicBezTo>
                <a:cubicBezTo>
                  <a:pt x="1189385" y="790624"/>
                  <a:pt x="1193354" y="789954"/>
                  <a:pt x="1198662" y="789309"/>
                </a:cubicBezTo>
                <a:cubicBezTo>
                  <a:pt x="1209477" y="788019"/>
                  <a:pt x="1217439" y="786481"/>
                  <a:pt x="1222549" y="784695"/>
                </a:cubicBezTo>
                <a:cubicBezTo>
                  <a:pt x="1222598" y="782859"/>
                  <a:pt x="1222623" y="781694"/>
                  <a:pt x="1222623" y="781197"/>
                </a:cubicBezTo>
                <a:cubicBezTo>
                  <a:pt x="1222623" y="775741"/>
                  <a:pt x="1221358" y="771896"/>
                  <a:pt x="1218828" y="769664"/>
                </a:cubicBezTo>
                <a:cubicBezTo>
                  <a:pt x="1215405" y="766637"/>
                  <a:pt x="1210320" y="765124"/>
                  <a:pt x="1203573" y="765124"/>
                </a:cubicBezTo>
                <a:cubicBezTo>
                  <a:pt x="1197273" y="765124"/>
                  <a:pt x="1192622" y="766228"/>
                  <a:pt x="1189621" y="768436"/>
                </a:cubicBezTo>
                <a:cubicBezTo>
                  <a:pt x="1186619" y="770643"/>
                  <a:pt x="1184399" y="774550"/>
                  <a:pt x="1182961" y="780156"/>
                </a:cubicBezTo>
                <a:lnTo>
                  <a:pt x="1169864" y="778370"/>
                </a:lnTo>
                <a:cubicBezTo>
                  <a:pt x="1171054" y="772764"/>
                  <a:pt x="1173014" y="768237"/>
                  <a:pt x="1175742" y="764789"/>
                </a:cubicBezTo>
                <a:cubicBezTo>
                  <a:pt x="1178471" y="761341"/>
                  <a:pt x="1182415" y="758688"/>
                  <a:pt x="1187574" y="756827"/>
                </a:cubicBezTo>
                <a:cubicBezTo>
                  <a:pt x="1192734" y="754967"/>
                  <a:pt x="1198712" y="754037"/>
                  <a:pt x="1205508" y="754037"/>
                </a:cubicBezTo>
                <a:close/>
                <a:moveTo>
                  <a:pt x="1153493" y="754037"/>
                </a:moveTo>
                <a:cubicBezTo>
                  <a:pt x="1158007" y="754037"/>
                  <a:pt x="1162596" y="755475"/>
                  <a:pt x="1167259" y="758353"/>
                </a:cubicBezTo>
                <a:lnTo>
                  <a:pt x="1162646" y="770780"/>
                </a:lnTo>
                <a:cubicBezTo>
                  <a:pt x="1159371" y="768845"/>
                  <a:pt x="1156097" y="767877"/>
                  <a:pt x="1152823" y="767877"/>
                </a:cubicBezTo>
                <a:cubicBezTo>
                  <a:pt x="1149896" y="767877"/>
                  <a:pt x="1147267" y="768758"/>
                  <a:pt x="1144935" y="770519"/>
                </a:cubicBezTo>
                <a:cubicBezTo>
                  <a:pt x="1142603" y="772281"/>
                  <a:pt x="1140941" y="774724"/>
                  <a:pt x="1139949" y="777849"/>
                </a:cubicBezTo>
                <a:cubicBezTo>
                  <a:pt x="1138461" y="782612"/>
                  <a:pt x="1137717" y="787820"/>
                  <a:pt x="1137717" y="793476"/>
                </a:cubicBezTo>
                <a:lnTo>
                  <a:pt x="1137717" y="834850"/>
                </a:lnTo>
                <a:lnTo>
                  <a:pt x="1124322" y="834850"/>
                </a:lnTo>
                <a:lnTo>
                  <a:pt x="1124322" y="755823"/>
                </a:lnTo>
                <a:lnTo>
                  <a:pt x="1136377" y="755823"/>
                </a:lnTo>
                <a:lnTo>
                  <a:pt x="1136377" y="767803"/>
                </a:lnTo>
                <a:cubicBezTo>
                  <a:pt x="1139453" y="762197"/>
                  <a:pt x="1142293" y="758502"/>
                  <a:pt x="1144898" y="756716"/>
                </a:cubicBezTo>
                <a:cubicBezTo>
                  <a:pt x="1147502" y="754930"/>
                  <a:pt x="1150367" y="754037"/>
                  <a:pt x="1153493" y="754037"/>
                </a:cubicBezTo>
                <a:close/>
                <a:moveTo>
                  <a:pt x="1067842" y="754037"/>
                </a:moveTo>
                <a:cubicBezTo>
                  <a:pt x="1077169" y="754037"/>
                  <a:pt x="1084858" y="757807"/>
                  <a:pt x="1090910" y="765348"/>
                </a:cubicBezTo>
                <a:lnTo>
                  <a:pt x="1090910" y="755823"/>
                </a:lnTo>
                <a:lnTo>
                  <a:pt x="1103263" y="755823"/>
                </a:lnTo>
                <a:lnTo>
                  <a:pt x="1103263" y="824135"/>
                </a:lnTo>
                <a:cubicBezTo>
                  <a:pt x="1103263" y="836438"/>
                  <a:pt x="1102010" y="845157"/>
                  <a:pt x="1099505" y="850291"/>
                </a:cubicBezTo>
                <a:cubicBezTo>
                  <a:pt x="1097000" y="855426"/>
                  <a:pt x="1093031" y="859481"/>
                  <a:pt x="1087599" y="862458"/>
                </a:cubicBezTo>
                <a:cubicBezTo>
                  <a:pt x="1082167" y="865435"/>
                  <a:pt x="1075482" y="866923"/>
                  <a:pt x="1067544" y="866923"/>
                </a:cubicBezTo>
                <a:cubicBezTo>
                  <a:pt x="1058119" y="866923"/>
                  <a:pt x="1050503" y="864802"/>
                  <a:pt x="1044699" y="860560"/>
                </a:cubicBezTo>
                <a:cubicBezTo>
                  <a:pt x="1038895" y="856319"/>
                  <a:pt x="1036092" y="849931"/>
                  <a:pt x="1036290" y="841399"/>
                </a:cubicBezTo>
                <a:lnTo>
                  <a:pt x="1049313" y="843334"/>
                </a:lnTo>
                <a:cubicBezTo>
                  <a:pt x="1049859" y="847352"/>
                  <a:pt x="1051372" y="850279"/>
                  <a:pt x="1053852" y="852114"/>
                </a:cubicBezTo>
                <a:cubicBezTo>
                  <a:pt x="1057176" y="854595"/>
                  <a:pt x="1061715" y="855835"/>
                  <a:pt x="1067470" y="855835"/>
                </a:cubicBezTo>
                <a:cubicBezTo>
                  <a:pt x="1073671" y="855835"/>
                  <a:pt x="1078458" y="854595"/>
                  <a:pt x="1081832" y="852114"/>
                </a:cubicBezTo>
                <a:cubicBezTo>
                  <a:pt x="1085205" y="849634"/>
                  <a:pt x="1087487" y="846161"/>
                  <a:pt x="1088678" y="841696"/>
                </a:cubicBezTo>
                <a:cubicBezTo>
                  <a:pt x="1089372" y="838968"/>
                  <a:pt x="1089695" y="833238"/>
                  <a:pt x="1089645" y="824507"/>
                </a:cubicBezTo>
                <a:cubicBezTo>
                  <a:pt x="1083791" y="831402"/>
                  <a:pt x="1076499" y="834850"/>
                  <a:pt x="1067768" y="834850"/>
                </a:cubicBezTo>
                <a:cubicBezTo>
                  <a:pt x="1056903" y="834850"/>
                  <a:pt x="1048494" y="830931"/>
                  <a:pt x="1042541" y="823093"/>
                </a:cubicBezTo>
                <a:cubicBezTo>
                  <a:pt x="1036588" y="815254"/>
                  <a:pt x="1033612" y="805853"/>
                  <a:pt x="1033612" y="794890"/>
                </a:cubicBezTo>
                <a:cubicBezTo>
                  <a:pt x="1033612" y="787349"/>
                  <a:pt x="1034976" y="780391"/>
                  <a:pt x="1037704" y="774017"/>
                </a:cubicBezTo>
                <a:cubicBezTo>
                  <a:pt x="1040433" y="767642"/>
                  <a:pt x="1044389" y="762718"/>
                  <a:pt x="1049573" y="759245"/>
                </a:cubicBezTo>
                <a:cubicBezTo>
                  <a:pt x="1054758" y="755773"/>
                  <a:pt x="1060847" y="754037"/>
                  <a:pt x="1067842" y="754037"/>
                </a:cubicBezTo>
                <a:close/>
                <a:moveTo>
                  <a:pt x="985094" y="754037"/>
                </a:moveTo>
                <a:cubicBezTo>
                  <a:pt x="995958" y="754037"/>
                  <a:pt x="1004838" y="757596"/>
                  <a:pt x="1011734" y="764715"/>
                </a:cubicBezTo>
                <a:cubicBezTo>
                  <a:pt x="1018629" y="771834"/>
                  <a:pt x="1022077" y="781669"/>
                  <a:pt x="1022077" y="794220"/>
                </a:cubicBezTo>
                <a:cubicBezTo>
                  <a:pt x="1022077" y="804390"/>
                  <a:pt x="1020552" y="812389"/>
                  <a:pt x="1017501" y="818219"/>
                </a:cubicBezTo>
                <a:cubicBezTo>
                  <a:pt x="1014450" y="824048"/>
                  <a:pt x="1010010" y="828575"/>
                  <a:pt x="1004181" y="831799"/>
                </a:cubicBezTo>
                <a:cubicBezTo>
                  <a:pt x="998352" y="835024"/>
                  <a:pt x="991989" y="836636"/>
                  <a:pt x="985094" y="836636"/>
                </a:cubicBezTo>
                <a:cubicBezTo>
                  <a:pt x="974031" y="836636"/>
                  <a:pt x="965089" y="833089"/>
                  <a:pt x="958267" y="825995"/>
                </a:cubicBezTo>
                <a:cubicBezTo>
                  <a:pt x="951446" y="818901"/>
                  <a:pt x="948035" y="808681"/>
                  <a:pt x="948035" y="795337"/>
                </a:cubicBezTo>
                <a:cubicBezTo>
                  <a:pt x="948035" y="780702"/>
                  <a:pt x="952103" y="769862"/>
                  <a:pt x="960239" y="762817"/>
                </a:cubicBezTo>
                <a:cubicBezTo>
                  <a:pt x="967036" y="756963"/>
                  <a:pt x="975321" y="754037"/>
                  <a:pt x="985094" y="754037"/>
                </a:cubicBezTo>
                <a:close/>
                <a:moveTo>
                  <a:pt x="934418" y="754037"/>
                </a:moveTo>
                <a:cubicBezTo>
                  <a:pt x="938932" y="754037"/>
                  <a:pt x="943521" y="755475"/>
                  <a:pt x="948184" y="758353"/>
                </a:cubicBezTo>
                <a:lnTo>
                  <a:pt x="943571" y="770780"/>
                </a:lnTo>
                <a:cubicBezTo>
                  <a:pt x="940296" y="768845"/>
                  <a:pt x="937022" y="767877"/>
                  <a:pt x="933748" y="767877"/>
                </a:cubicBezTo>
                <a:cubicBezTo>
                  <a:pt x="930821" y="767877"/>
                  <a:pt x="928192" y="768758"/>
                  <a:pt x="925860" y="770519"/>
                </a:cubicBezTo>
                <a:cubicBezTo>
                  <a:pt x="923528" y="772281"/>
                  <a:pt x="921866" y="774724"/>
                  <a:pt x="920874" y="777849"/>
                </a:cubicBezTo>
                <a:cubicBezTo>
                  <a:pt x="919386" y="782612"/>
                  <a:pt x="918642" y="787820"/>
                  <a:pt x="918642" y="793476"/>
                </a:cubicBezTo>
                <a:lnTo>
                  <a:pt x="918642" y="834850"/>
                </a:lnTo>
                <a:lnTo>
                  <a:pt x="905247" y="834850"/>
                </a:lnTo>
                <a:lnTo>
                  <a:pt x="905247" y="755823"/>
                </a:lnTo>
                <a:lnTo>
                  <a:pt x="917302" y="755823"/>
                </a:lnTo>
                <a:lnTo>
                  <a:pt x="917302" y="767803"/>
                </a:lnTo>
                <a:cubicBezTo>
                  <a:pt x="920378" y="762197"/>
                  <a:pt x="923218" y="758502"/>
                  <a:pt x="925823" y="756716"/>
                </a:cubicBezTo>
                <a:cubicBezTo>
                  <a:pt x="928427" y="754930"/>
                  <a:pt x="931292" y="754037"/>
                  <a:pt x="934418" y="754037"/>
                </a:cubicBezTo>
                <a:close/>
                <a:moveTo>
                  <a:pt x="854795" y="754037"/>
                </a:moveTo>
                <a:cubicBezTo>
                  <a:pt x="861541" y="754037"/>
                  <a:pt x="867495" y="755773"/>
                  <a:pt x="872654" y="759245"/>
                </a:cubicBezTo>
                <a:cubicBezTo>
                  <a:pt x="877813" y="762718"/>
                  <a:pt x="881708" y="767617"/>
                  <a:pt x="884337" y="773942"/>
                </a:cubicBezTo>
                <a:cubicBezTo>
                  <a:pt x="886966" y="780268"/>
                  <a:pt x="888281" y="787200"/>
                  <a:pt x="888281" y="794741"/>
                </a:cubicBezTo>
                <a:cubicBezTo>
                  <a:pt x="888281" y="802827"/>
                  <a:pt x="886830" y="810107"/>
                  <a:pt x="883928" y="816582"/>
                </a:cubicBezTo>
                <a:cubicBezTo>
                  <a:pt x="881025" y="823056"/>
                  <a:pt x="876809" y="828016"/>
                  <a:pt x="871277" y="831465"/>
                </a:cubicBezTo>
                <a:cubicBezTo>
                  <a:pt x="865746" y="834912"/>
                  <a:pt x="859929" y="836636"/>
                  <a:pt x="853827" y="836636"/>
                </a:cubicBezTo>
                <a:cubicBezTo>
                  <a:pt x="849362" y="836636"/>
                  <a:pt x="845356" y="835694"/>
                  <a:pt x="841809" y="833809"/>
                </a:cubicBezTo>
                <a:cubicBezTo>
                  <a:pt x="838262" y="831923"/>
                  <a:pt x="835348" y="829542"/>
                  <a:pt x="833066" y="826665"/>
                </a:cubicBezTo>
                <a:lnTo>
                  <a:pt x="833066" y="865137"/>
                </a:lnTo>
                <a:lnTo>
                  <a:pt x="819671" y="865137"/>
                </a:lnTo>
                <a:lnTo>
                  <a:pt x="819671" y="755823"/>
                </a:lnTo>
                <a:lnTo>
                  <a:pt x="831875" y="755823"/>
                </a:lnTo>
                <a:lnTo>
                  <a:pt x="831875" y="766092"/>
                </a:lnTo>
                <a:cubicBezTo>
                  <a:pt x="834752" y="762073"/>
                  <a:pt x="838002" y="759059"/>
                  <a:pt x="841623" y="757050"/>
                </a:cubicBezTo>
                <a:cubicBezTo>
                  <a:pt x="845245" y="755041"/>
                  <a:pt x="849635" y="754037"/>
                  <a:pt x="854795" y="754037"/>
                </a:cubicBezTo>
                <a:close/>
                <a:moveTo>
                  <a:pt x="426542" y="754037"/>
                </a:moveTo>
                <a:cubicBezTo>
                  <a:pt x="432743" y="754037"/>
                  <a:pt x="438187" y="754930"/>
                  <a:pt x="442875" y="756716"/>
                </a:cubicBezTo>
                <a:cubicBezTo>
                  <a:pt x="447564" y="758502"/>
                  <a:pt x="451024" y="760920"/>
                  <a:pt x="453256" y="763971"/>
                </a:cubicBezTo>
                <a:cubicBezTo>
                  <a:pt x="455489" y="767022"/>
                  <a:pt x="457027" y="771102"/>
                  <a:pt x="457870" y="776212"/>
                </a:cubicBezTo>
                <a:lnTo>
                  <a:pt x="444773" y="777998"/>
                </a:lnTo>
                <a:cubicBezTo>
                  <a:pt x="444178" y="773930"/>
                  <a:pt x="442454" y="770755"/>
                  <a:pt x="439601" y="768473"/>
                </a:cubicBezTo>
                <a:cubicBezTo>
                  <a:pt x="436749" y="766191"/>
                  <a:pt x="432718" y="765050"/>
                  <a:pt x="427509" y="765050"/>
                </a:cubicBezTo>
                <a:cubicBezTo>
                  <a:pt x="421357" y="765050"/>
                  <a:pt x="416967" y="766067"/>
                  <a:pt x="414338" y="768101"/>
                </a:cubicBezTo>
                <a:cubicBezTo>
                  <a:pt x="411708" y="770135"/>
                  <a:pt x="410394" y="772516"/>
                  <a:pt x="410394" y="775244"/>
                </a:cubicBezTo>
                <a:cubicBezTo>
                  <a:pt x="410394" y="776981"/>
                  <a:pt x="410939" y="778544"/>
                  <a:pt x="412031" y="779933"/>
                </a:cubicBezTo>
                <a:cubicBezTo>
                  <a:pt x="413122" y="781371"/>
                  <a:pt x="414834" y="782562"/>
                  <a:pt x="417165" y="783505"/>
                </a:cubicBezTo>
                <a:cubicBezTo>
                  <a:pt x="418505" y="784001"/>
                  <a:pt x="422449" y="785142"/>
                  <a:pt x="428997" y="786928"/>
                </a:cubicBezTo>
                <a:cubicBezTo>
                  <a:pt x="438473" y="789458"/>
                  <a:pt x="445083" y="791529"/>
                  <a:pt x="448829" y="793141"/>
                </a:cubicBezTo>
                <a:cubicBezTo>
                  <a:pt x="452574" y="794754"/>
                  <a:pt x="455513" y="797097"/>
                  <a:pt x="457647" y="800173"/>
                </a:cubicBezTo>
                <a:cubicBezTo>
                  <a:pt x="459780" y="803249"/>
                  <a:pt x="460846" y="807069"/>
                  <a:pt x="460846" y="811633"/>
                </a:cubicBezTo>
                <a:cubicBezTo>
                  <a:pt x="460846" y="816098"/>
                  <a:pt x="459544" y="820302"/>
                  <a:pt x="456940" y="824246"/>
                </a:cubicBezTo>
                <a:cubicBezTo>
                  <a:pt x="454335" y="828190"/>
                  <a:pt x="450577" y="831241"/>
                  <a:pt x="445666" y="833399"/>
                </a:cubicBezTo>
                <a:cubicBezTo>
                  <a:pt x="440755" y="835557"/>
                  <a:pt x="435198" y="836636"/>
                  <a:pt x="428997" y="836636"/>
                </a:cubicBezTo>
                <a:cubicBezTo>
                  <a:pt x="418728" y="836636"/>
                  <a:pt x="410902" y="834503"/>
                  <a:pt x="405520" y="830237"/>
                </a:cubicBezTo>
                <a:cubicBezTo>
                  <a:pt x="400137" y="825970"/>
                  <a:pt x="396702" y="819645"/>
                  <a:pt x="395213" y="811261"/>
                </a:cubicBezTo>
                <a:lnTo>
                  <a:pt x="408459" y="809178"/>
                </a:lnTo>
                <a:cubicBezTo>
                  <a:pt x="409203" y="814485"/>
                  <a:pt x="411274" y="818554"/>
                  <a:pt x="414673" y="821381"/>
                </a:cubicBezTo>
                <a:cubicBezTo>
                  <a:pt x="418071" y="824209"/>
                  <a:pt x="422821" y="825623"/>
                  <a:pt x="428923" y="825623"/>
                </a:cubicBezTo>
                <a:cubicBezTo>
                  <a:pt x="435074" y="825623"/>
                  <a:pt x="439638" y="824370"/>
                  <a:pt x="442615" y="821865"/>
                </a:cubicBezTo>
                <a:cubicBezTo>
                  <a:pt x="445592" y="819360"/>
                  <a:pt x="447080" y="816420"/>
                  <a:pt x="447080" y="813047"/>
                </a:cubicBezTo>
                <a:cubicBezTo>
                  <a:pt x="447080" y="810021"/>
                  <a:pt x="445765" y="807640"/>
                  <a:pt x="443136" y="805903"/>
                </a:cubicBezTo>
                <a:cubicBezTo>
                  <a:pt x="441300" y="804713"/>
                  <a:pt x="436736" y="803199"/>
                  <a:pt x="429444" y="801364"/>
                </a:cubicBezTo>
                <a:cubicBezTo>
                  <a:pt x="419621" y="798884"/>
                  <a:pt x="412812" y="796738"/>
                  <a:pt x="409017" y="794927"/>
                </a:cubicBezTo>
                <a:cubicBezTo>
                  <a:pt x="405222" y="793116"/>
                  <a:pt x="402345" y="790611"/>
                  <a:pt x="400385" y="787411"/>
                </a:cubicBezTo>
                <a:cubicBezTo>
                  <a:pt x="398426" y="784211"/>
                  <a:pt x="397446" y="780677"/>
                  <a:pt x="397446" y="776807"/>
                </a:cubicBezTo>
                <a:cubicBezTo>
                  <a:pt x="397446" y="773285"/>
                  <a:pt x="398252" y="770023"/>
                  <a:pt x="399864" y="767022"/>
                </a:cubicBezTo>
                <a:cubicBezTo>
                  <a:pt x="401477" y="764020"/>
                  <a:pt x="403672" y="761527"/>
                  <a:pt x="406450" y="759543"/>
                </a:cubicBezTo>
                <a:cubicBezTo>
                  <a:pt x="408533" y="758005"/>
                  <a:pt x="411374" y="756703"/>
                  <a:pt x="414970" y="755636"/>
                </a:cubicBezTo>
                <a:cubicBezTo>
                  <a:pt x="418567" y="754570"/>
                  <a:pt x="422424" y="754037"/>
                  <a:pt x="426542" y="754037"/>
                </a:cubicBezTo>
                <a:close/>
                <a:moveTo>
                  <a:pt x="343942" y="754037"/>
                </a:moveTo>
                <a:cubicBezTo>
                  <a:pt x="353269" y="754037"/>
                  <a:pt x="360958" y="757807"/>
                  <a:pt x="367010" y="765348"/>
                </a:cubicBezTo>
                <a:lnTo>
                  <a:pt x="367010" y="755823"/>
                </a:lnTo>
                <a:lnTo>
                  <a:pt x="379363" y="755823"/>
                </a:lnTo>
                <a:lnTo>
                  <a:pt x="379363" y="824135"/>
                </a:lnTo>
                <a:cubicBezTo>
                  <a:pt x="379363" y="836438"/>
                  <a:pt x="378110" y="845157"/>
                  <a:pt x="375605" y="850291"/>
                </a:cubicBezTo>
                <a:cubicBezTo>
                  <a:pt x="373100" y="855426"/>
                  <a:pt x="369131" y="859481"/>
                  <a:pt x="363699" y="862458"/>
                </a:cubicBezTo>
                <a:cubicBezTo>
                  <a:pt x="358267" y="865435"/>
                  <a:pt x="351582" y="866923"/>
                  <a:pt x="343644" y="866923"/>
                </a:cubicBezTo>
                <a:cubicBezTo>
                  <a:pt x="334219" y="866923"/>
                  <a:pt x="326604" y="864802"/>
                  <a:pt x="320799" y="860560"/>
                </a:cubicBezTo>
                <a:cubicBezTo>
                  <a:pt x="314995" y="856319"/>
                  <a:pt x="312192" y="849931"/>
                  <a:pt x="312390" y="841399"/>
                </a:cubicBezTo>
                <a:lnTo>
                  <a:pt x="325413" y="843334"/>
                </a:lnTo>
                <a:cubicBezTo>
                  <a:pt x="325959" y="847352"/>
                  <a:pt x="327472" y="850279"/>
                  <a:pt x="329952" y="852114"/>
                </a:cubicBezTo>
                <a:cubicBezTo>
                  <a:pt x="333276" y="854595"/>
                  <a:pt x="337815" y="855835"/>
                  <a:pt x="343570" y="855835"/>
                </a:cubicBezTo>
                <a:cubicBezTo>
                  <a:pt x="349771" y="855835"/>
                  <a:pt x="354558" y="854595"/>
                  <a:pt x="357932" y="852114"/>
                </a:cubicBezTo>
                <a:cubicBezTo>
                  <a:pt x="361305" y="849634"/>
                  <a:pt x="363587" y="846161"/>
                  <a:pt x="364778" y="841696"/>
                </a:cubicBezTo>
                <a:cubicBezTo>
                  <a:pt x="365472" y="838968"/>
                  <a:pt x="365795" y="833238"/>
                  <a:pt x="365745" y="824507"/>
                </a:cubicBezTo>
                <a:cubicBezTo>
                  <a:pt x="359891" y="831402"/>
                  <a:pt x="352599" y="834850"/>
                  <a:pt x="343868" y="834850"/>
                </a:cubicBezTo>
                <a:cubicBezTo>
                  <a:pt x="333003" y="834850"/>
                  <a:pt x="324594" y="830931"/>
                  <a:pt x="318641" y="823093"/>
                </a:cubicBezTo>
                <a:cubicBezTo>
                  <a:pt x="312688" y="815254"/>
                  <a:pt x="309712" y="805853"/>
                  <a:pt x="309712" y="794890"/>
                </a:cubicBezTo>
                <a:cubicBezTo>
                  <a:pt x="309712" y="787349"/>
                  <a:pt x="311076" y="780391"/>
                  <a:pt x="313804" y="774017"/>
                </a:cubicBezTo>
                <a:cubicBezTo>
                  <a:pt x="316533" y="767642"/>
                  <a:pt x="320489" y="762718"/>
                  <a:pt x="325673" y="759245"/>
                </a:cubicBezTo>
                <a:cubicBezTo>
                  <a:pt x="330858" y="755773"/>
                  <a:pt x="336947" y="754037"/>
                  <a:pt x="343942" y="754037"/>
                </a:cubicBezTo>
                <a:close/>
                <a:moveTo>
                  <a:pt x="296243" y="754037"/>
                </a:moveTo>
                <a:cubicBezTo>
                  <a:pt x="300757" y="754037"/>
                  <a:pt x="305346" y="755475"/>
                  <a:pt x="310009" y="758353"/>
                </a:cubicBezTo>
                <a:lnTo>
                  <a:pt x="305396" y="770780"/>
                </a:lnTo>
                <a:cubicBezTo>
                  <a:pt x="302121" y="768845"/>
                  <a:pt x="298847" y="767877"/>
                  <a:pt x="295573" y="767877"/>
                </a:cubicBezTo>
                <a:cubicBezTo>
                  <a:pt x="292646" y="767877"/>
                  <a:pt x="290017" y="768758"/>
                  <a:pt x="287685" y="770519"/>
                </a:cubicBezTo>
                <a:cubicBezTo>
                  <a:pt x="285353" y="772281"/>
                  <a:pt x="283691" y="774724"/>
                  <a:pt x="282699" y="777849"/>
                </a:cubicBezTo>
                <a:cubicBezTo>
                  <a:pt x="281211" y="782612"/>
                  <a:pt x="280467" y="787820"/>
                  <a:pt x="280467" y="793476"/>
                </a:cubicBezTo>
                <a:lnTo>
                  <a:pt x="280467" y="834850"/>
                </a:lnTo>
                <a:lnTo>
                  <a:pt x="267072" y="834850"/>
                </a:lnTo>
                <a:lnTo>
                  <a:pt x="267072" y="755823"/>
                </a:lnTo>
                <a:lnTo>
                  <a:pt x="279127" y="755823"/>
                </a:lnTo>
                <a:lnTo>
                  <a:pt x="279127" y="767803"/>
                </a:lnTo>
                <a:cubicBezTo>
                  <a:pt x="282203" y="762197"/>
                  <a:pt x="285043" y="758502"/>
                  <a:pt x="287648" y="756716"/>
                </a:cubicBezTo>
                <a:cubicBezTo>
                  <a:pt x="290252" y="754930"/>
                  <a:pt x="293117" y="754037"/>
                  <a:pt x="296243" y="754037"/>
                </a:cubicBezTo>
                <a:close/>
                <a:moveTo>
                  <a:pt x="214908" y="754037"/>
                </a:moveTo>
                <a:cubicBezTo>
                  <a:pt x="221655" y="754037"/>
                  <a:pt x="227137" y="754830"/>
                  <a:pt x="231354" y="756418"/>
                </a:cubicBezTo>
                <a:cubicBezTo>
                  <a:pt x="235570" y="758005"/>
                  <a:pt x="238671" y="760002"/>
                  <a:pt x="240655" y="762408"/>
                </a:cubicBezTo>
                <a:cubicBezTo>
                  <a:pt x="242640" y="764814"/>
                  <a:pt x="244029" y="767853"/>
                  <a:pt x="244823" y="771524"/>
                </a:cubicBezTo>
                <a:cubicBezTo>
                  <a:pt x="245269" y="773806"/>
                  <a:pt x="245492" y="777923"/>
                  <a:pt x="245492" y="783877"/>
                </a:cubicBezTo>
                <a:lnTo>
                  <a:pt x="245492" y="801736"/>
                </a:lnTo>
                <a:cubicBezTo>
                  <a:pt x="245492" y="814188"/>
                  <a:pt x="245777" y="822063"/>
                  <a:pt x="246348" y="825363"/>
                </a:cubicBezTo>
                <a:cubicBezTo>
                  <a:pt x="246919" y="828662"/>
                  <a:pt x="248047" y="831824"/>
                  <a:pt x="249734" y="834850"/>
                </a:cubicBezTo>
                <a:lnTo>
                  <a:pt x="235744" y="834850"/>
                </a:lnTo>
                <a:cubicBezTo>
                  <a:pt x="234355" y="832072"/>
                  <a:pt x="233462" y="828823"/>
                  <a:pt x="233065" y="825102"/>
                </a:cubicBezTo>
                <a:cubicBezTo>
                  <a:pt x="228104" y="829319"/>
                  <a:pt x="223329" y="832295"/>
                  <a:pt x="218740" y="834032"/>
                </a:cubicBezTo>
                <a:cubicBezTo>
                  <a:pt x="214152" y="835768"/>
                  <a:pt x="209228" y="836636"/>
                  <a:pt x="203969" y="836636"/>
                </a:cubicBezTo>
                <a:cubicBezTo>
                  <a:pt x="195288" y="836636"/>
                  <a:pt x="188615" y="834516"/>
                  <a:pt x="183952" y="830274"/>
                </a:cubicBezTo>
                <a:cubicBezTo>
                  <a:pt x="179289" y="826032"/>
                  <a:pt x="176957" y="820612"/>
                  <a:pt x="176957" y="814014"/>
                </a:cubicBezTo>
                <a:cubicBezTo>
                  <a:pt x="176957" y="810145"/>
                  <a:pt x="177837" y="806610"/>
                  <a:pt x="179599" y="803410"/>
                </a:cubicBezTo>
                <a:cubicBezTo>
                  <a:pt x="181360" y="800210"/>
                  <a:pt x="183667" y="797643"/>
                  <a:pt x="186519" y="795709"/>
                </a:cubicBezTo>
                <a:cubicBezTo>
                  <a:pt x="189372" y="793774"/>
                  <a:pt x="192584" y="792310"/>
                  <a:pt x="196156" y="791318"/>
                </a:cubicBezTo>
                <a:cubicBezTo>
                  <a:pt x="198785" y="790624"/>
                  <a:pt x="202754" y="789954"/>
                  <a:pt x="208062" y="789309"/>
                </a:cubicBezTo>
                <a:cubicBezTo>
                  <a:pt x="218877" y="788019"/>
                  <a:pt x="226839" y="786481"/>
                  <a:pt x="231949" y="784695"/>
                </a:cubicBezTo>
                <a:cubicBezTo>
                  <a:pt x="231998" y="782859"/>
                  <a:pt x="232023" y="781694"/>
                  <a:pt x="232023" y="781197"/>
                </a:cubicBezTo>
                <a:cubicBezTo>
                  <a:pt x="232023" y="775741"/>
                  <a:pt x="230758" y="771896"/>
                  <a:pt x="228228" y="769664"/>
                </a:cubicBezTo>
                <a:cubicBezTo>
                  <a:pt x="224805" y="766637"/>
                  <a:pt x="219720" y="765124"/>
                  <a:pt x="212973" y="765124"/>
                </a:cubicBezTo>
                <a:cubicBezTo>
                  <a:pt x="206673" y="765124"/>
                  <a:pt x="202022" y="766228"/>
                  <a:pt x="199021" y="768436"/>
                </a:cubicBezTo>
                <a:cubicBezTo>
                  <a:pt x="196019" y="770643"/>
                  <a:pt x="193799" y="774550"/>
                  <a:pt x="192361" y="780156"/>
                </a:cubicBezTo>
                <a:lnTo>
                  <a:pt x="179264" y="778370"/>
                </a:lnTo>
                <a:cubicBezTo>
                  <a:pt x="180454" y="772764"/>
                  <a:pt x="182414" y="768237"/>
                  <a:pt x="185142" y="764789"/>
                </a:cubicBezTo>
                <a:cubicBezTo>
                  <a:pt x="187871" y="761341"/>
                  <a:pt x="191815" y="758688"/>
                  <a:pt x="196974" y="756827"/>
                </a:cubicBezTo>
                <a:cubicBezTo>
                  <a:pt x="202134" y="754967"/>
                  <a:pt x="208112" y="754037"/>
                  <a:pt x="214908" y="754037"/>
                </a:cubicBezTo>
                <a:close/>
                <a:moveTo>
                  <a:pt x="546571" y="736400"/>
                </a:moveTo>
                <a:cubicBezTo>
                  <a:pt x="540420" y="736400"/>
                  <a:pt x="535509" y="739005"/>
                  <a:pt x="531838" y="744214"/>
                </a:cubicBezTo>
                <a:cubicBezTo>
                  <a:pt x="527224" y="750862"/>
                  <a:pt x="524917" y="763140"/>
                  <a:pt x="524917" y="781049"/>
                </a:cubicBezTo>
                <a:cubicBezTo>
                  <a:pt x="524917" y="798958"/>
                  <a:pt x="527013" y="810876"/>
                  <a:pt x="531205" y="816805"/>
                </a:cubicBezTo>
                <a:cubicBezTo>
                  <a:pt x="535397" y="822733"/>
                  <a:pt x="540569" y="825697"/>
                  <a:pt x="546720" y="825697"/>
                </a:cubicBezTo>
                <a:cubicBezTo>
                  <a:pt x="552872" y="825697"/>
                  <a:pt x="558044" y="822721"/>
                  <a:pt x="562236" y="816768"/>
                </a:cubicBezTo>
                <a:cubicBezTo>
                  <a:pt x="566428" y="810814"/>
                  <a:pt x="568524" y="798908"/>
                  <a:pt x="568524" y="781049"/>
                </a:cubicBezTo>
                <a:cubicBezTo>
                  <a:pt x="568524" y="763091"/>
                  <a:pt x="566428" y="751159"/>
                  <a:pt x="562236" y="745256"/>
                </a:cubicBezTo>
                <a:cubicBezTo>
                  <a:pt x="558044" y="739352"/>
                  <a:pt x="552822" y="736400"/>
                  <a:pt x="546571" y="736400"/>
                </a:cubicBezTo>
                <a:close/>
                <a:moveTo>
                  <a:pt x="1555849" y="725759"/>
                </a:moveTo>
                <a:lnTo>
                  <a:pt x="1569170" y="725759"/>
                </a:lnTo>
                <a:lnTo>
                  <a:pt x="1569170" y="834850"/>
                </a:lnTo>
                <a:lnTo>
                  <a:pt x="1556742" y="834850"/>
                </a:lnTo>
                <a:lnTo>
                  <a:pt x="1556742" y="824879"/>
                </a:lnTo>
                <a:cubicBezTo>
                  <a:pt x="1551732" y="832717"/>
                  <a:pt x="1544365" y="836636"/>
                  <a:pt x="1534641" y="836636"/>
                </a:cubicBezTo>
                <a:cubicBezTo>
                  <a:pt x="1528341" y="836636"/>
                  <a:pt x="1522549" y="834900"/>
                  <a:pt x="1517266" y="831428"/>
                </a:cubicBezTo>
                <a:cubicBezTo>
                  <a:pt x="1511982" y="827954"/>
                  <a:pt x="1507890" y="823105"/>
                  <a:pt x="1504987" y="816879"/>
                </a:cubicBezTo>
                <a:cubicBezTo>
                  <a:pt x="1502085" y="810653"/>
                  <a:pt x="1500634" y="803497"/>
                  <a:pt x="1500634" y="795411"/>
                </a:cubicBezTo>
                <a:cubicBezTo>
                  <a:pt x="1500634" y="787523"/>
                  <a:pt x="1501949" y="780367"/>
                  <a:pt x="1504578" y="773942"/>
                </a:cubicBezTo>
                <a:cubicBezTo>
                  <a:pt x="1507207" y="767518"/>
                  <a:pt x="1511151" y="762594"/>
                  <a:pt x="1516410" y="759171"/>
                </a:cubicBezTo>
                <a:cubicBezTo>
                  <a:pt x="1521669" y="755748"/>
                  <a:pt x="1527547" y="754037"/>
                  <a:pt x="1534046" y="754037"/>
                </a:cubicBezTo>
                <a:cubicBezTo>
                  <a:pt x="1538809" y="754037"/>
                  <a:pt x="1543050" y="755041"/>
                  <a:pt x="1546771" y="757050"/>
                </a:cubicBezTo>
                <a:cubicBezTo>
                  <a:pt x="1550492" y="759059"/>
                  <a:pt x="1553518" y="761677"/>
                  <a:pt x="1555849" y="764901"/>
                </a:cubicBezTo>
                <a:close/>
                <a:moveTo>
                  <a:pt x="1467446" y="725759"/>
                </a:moveTo>
                <a:lnTo>
                  <a:pt x="1480840" y="725759"/>
                </a:lnTo>
                <a:lnTo>
                  <a:pt x="1480840" y="741163"/>
                </a:lnTo>
                <a:lnTo>
                  <a:pt x="1467446" y="741163"/>
                </a:lnTo>
                <a:close/>
                <a:moveTo>
                  <a:pt x="593452" y="725759"/>
                </a:moveTo>
                <a:lnTo>
                  <a:pt x="622995" y="725759"/>
                </a:lnTo>
                <a:lnTo>
                  <a:pt x="622995" y="865137"/>
                </a:lnTo>
                <a:lnTo>
                  <a:pt x="593452" y="865137"/>
                </a:lnTo>
                <a:lnTo>
                  <a:pt x="593452" y="854050"/>
                </a:lnTo>
                <a:lnTo>
                  <a:pt x="609600" y="854050"/>
                </a:lnTo>
                <a:lnTo>
                  <a:pt x="609600" y="736847"/>
                </a:lnTo>
                <a:lnTo>
                  <a:pt x="593452" y="736847"/>
                </a:lnTo>
                <a:close/>
                <a:moveTo>
                  <a:pt x="477069" y="725759"/>
                </a:moveTo>
                <a:lnTo>
                  <a:pt x="506611" y="725759"/>
                </a:lnTo>
                <a:lnTo>
                  <a:pt x="506611" y="736847"/>
                </a:lnTo>
                <a:lnTo>
                  <a:pt x="490463" y="736847"/>
                </a:lnTo>
                <a:lnTo>
                  <a:pt x="490463" y="854050"/>
                </a:lnTo>
                <a:lnTo>
                  <a:pt x="506611" y="854050"/>
                </a:lnTo>
                <a:lnTo>
                  <a:pt x="506611" y="865137"/>
                </a:lnTo>
                <a:lnTo>
                  <a:pt x="477069" y="865137"/>
                </a:lnTo>
                <a:close/>
                <a:moveTo>
                  <a:pt x="546720" y="725313"/>
                </a:moveTo>
                <a:cubicBezTo>
                  <a:pt x="552574" y="725313"/>
                  <a:pt x="557709" y="726491"/>
                  <a:pt x="562124" y="728848"/>
                </a:cubicBezTo>
                <a:cubicBezTo>
                  <a:pt x="566539" y="731204"/>
                  <a:pt x="570186" y="734602"/>
                  <a:pt x="573063" y="739042"/>
                </a:cubicBezTo>
                <a:cubicBezTo>
                  <a:pt x="575940" y="743482"/>
                  <a:pt x="578197" y="748889"/>
                  <a:pt x="579835" y="755264"/>
                </a:cubicBezTo>
                <a:cubicBezTo>
                  <a:pt x="581472" y="761639"/>
                  <a:pt x="582290" y="770234"/>
                  <a:pt x="582290" y="781049"/>
                </a:cubicBezTo>
                <a:cubicBezTo>
                  <a:pt x="582290" y="793848"/>
                  <a:pt x="580976" y="804179"/>
                  <a:pt x="578346" y="812042"/>
                </a:cubicBezTo>
                <a:cubicBezTo>
                  <a:pt x="575717" y="819905"/>
                  <a:pt x="571786" y="825982"/>
                  <a:pt x="566552" y="830274"/>
                </a:cubicBezTo>
                <a:cubicBezTo>
                  <a:pt x="561318" y="834565"/>
                  <a:pt x="554707" y="836711"/>
                  <a:pt x="546720" y="836711"/>
                </a:cubicBezTo>
                <a:cubicBezTo>
                  <a:pt x="536203" y="836711"/>
                  <a:pt x="527943" y="832940"/>
                  <a:pt x="521940" y="825399"/>
                </a:cubicBezTo>
                <a:cubicBezTo>
                  <a:pt x="514747" y="816321"/>
                  <a:pt x="511150" y="801537"/>
                  <a:pt x="511150" y="781049"/>
                </a:cubicBezTo>
                <a:cubicBezTo>
                  <a:pt x="511150" y="768151"/>
                  <a:pt x="512477" y="757770"/>
                  <a:pt x="515132" y="749907"/>
                </a:cubicBezTo>
                <a:cubicBezTo>
                  <a:pt x="517786" y="742044"/>
                  <a:pt x="521730" y="735979"/>
                  <a:pt x="526963" y="731712"/>
                </a:cubicBezTo>
                <a:cubicBezTo>
                  <a:pt x="532197" y="727446"/>
                  <a:pt x="538783" y="725313"/>
                  <a:pt x="546720" y="725313"/>
                </a:cubicBezTo>
                <a:close/>
                <a:moveTo>
                  <a:pt x="2175718" y="638620"/>
                </a:moveTo>
                <a:lnTo>
                  <a:pt x="2190973" y="638620"/>
                </a:lnTo>
                <a:lnTo>
                  <a:pt x="2190973" y="653875"/>
                </a:lnTo>
                <a:cubicBezTo>
                  <a:pt x="2190973" y="659481"/>
                  <a:pt x="2189981" y="664008"/>
                  <a:pt x="2187997" y="667456"/>
                </a:cubicBezTo>
                <a:cubicBezTo>
                  <a:pt x="2186012" y="670904"/>
                  <a:pt x="2182862" y="673570"/>
                  <a:pt x="2178546" y="675455"/>
                </a:cubicBezTo>
                <a:lnTo>
                  <a:pt x="2174826" y="669725"/>
                </a:lnTo>
                <a:cubicBezTo>
                  <a:pt x="2177653" y="668485"/>
                  <a:pt x="2179737" y="666662"/>
                  <a:pt x="2181076" y="664256"/>
                </a:cubicBezTo>
                <a:cubicBezTo>
                  <a:pt x="2182416" y="661850"/>
                  <a:pt x="2183160" y="658390"/>
                  <a:pt x="2183309" y="653875"/>
                </a:cubicBezTo>
                <a:lnTo>
                  <a:pt x="2175718" y="653875"/>
                </a:lnTo>
                <a:close/>
                <a:moveTo>
                  <a:pt x="2298874" y="614212"/>
                </a:moveTo>
                <a:cubicBezTo>
                  <a:pt x="2294012" y="616197"/>
                  <a:pt x="2286719" y="617884"/>
                  <a:pt x="2276996" y="619273"/>
                </a:cubicBezTo>
                <a:cubicBezTo>
                  <a:pt x="2271489" y="620066"/>
                  <a:pt x="2267595" y="620960"/>
                  <a:pt x="2265313" y="621951"/>
                </a:cubicBezTo>
                <a:cubicBezTo>
                  <a:pt x="2263031" y="622944"/>
                  <a:pt x="2261270" y="624395"/>
                  <a:pt x="2260030" y="626305"/>
                </a:cubicBezTo>
                <a:cubicBezTo>
                  <a:pt x="2258789" y="628215"/>
                  <a:pt x="2258169" y="630336"/>
                  <a:pt x="2258169" y="632668"/>
                </a:cubicBezTo>
                <a:cubicBezTo>
                  <a:pt x="2258169" y="636239"/>
                  <a:pt x="2259521" y="639216"/>
                  <a:pt x="2262225" y="641597"/>
                </a:cubicBezTo>
                <a:cubicBezTo>
                  <a:pt x="2264928" y="643978"/>
                  <a:pt x="2268885" y="645169"/>
                  <a:pt x="2274094" y="645169"/>
                </a:cubicBezTo>
                <a:cubicBezTo>
                  <a:pt x="2279253" y="645169"/>
                  <a:pt x="2283842" y="644040"/>
                  <a:pt x="2287860" y="641783"/>
                </a:cubicBezTo>
                <a:cubicBezTo>
                  <a:pt x="2291879" y="639526"/>
                  <a:pt x="2294830" y="636437"/>
                  <a:pt x="2296716" y="632519"/>
                </a:cubicBezTo>
                <a:cubicBezTo>
                  <a:pt x="2298154" y="629492"/>
                  <a:pt x="2298874" y="625027"/>
                  <a:pt x="2298874" y="619124"/>
                </a:cubicBezTo>
                <a:close/>
                <a:moveTo>
                  <a:pt x="1841674" y="614212"/>
                </a:moveTo>
                <a:cubicBezTo>
                  <a:pt x="1836812" y="616197"/>
                  <a:pt x="1829520" y="617884"/>
                  <a:pt x="1819796" y="619273"/>
                </a:cubicBezTo>
                <a:cubicBezTo>
                  <a:pt x="1814290" y="620066"/>
                  <a:pt x="1810395" y="620960"/>
                  <a:pt x="1808113" y="621951"/>
                </a:cubicBezTo>
                <a:cubicBezTo>
                  <a:pt x="1805831" y="622944"/>
                  <a:pt x="1804070" y="624395"/>
                  <a:pt x="1802830" y="626305"/>
                </a:cubicBezTo>
                <a:cubicBezTo>
                  <a:pt x="1801589" y="628215"/>
                  <a:pt x="1800969" y="630336"/>
                  <a:pt x="1800969" y="632668"/>
                </a:cubicBezTo>
                <a:cubicBezTo>
                  <a:pt x="1800969" y="636239"/>
                  <a:pt x="1802321" y="639216"/>
                  <a:pt x="1805025" y="641597"/>
                </a:cubicBezTo>
                <a:cubicBezTo>
                  <a:pt x="1807729" y="643978"/>
                  <a:pt x="1811685" y="645169"/>
                  <a:pt x="1816894" y="645169"/>
                </a:cubicBezTo>
                <a:cubicBezTo>
                  <a:pt x="1822053" y="645169"/>
                  <a:pt x="1826642" y="644040"/>
                  <a:pt x="1830661" y="641783"/>
                </a:cubicBezTo>
                <a:cubicBezTo>
                  <a:pt x="1834679" y="639526"/>
                  <a:pt x="1837631" y="636437"/>
                  <a:pt x="1839516" y="632519"/>
                </a:cubicBezTo>
                <a:cubicBezTo>
                  <a:pt x="1840954" y="629492"/>
                  <a:pt x="1841674" y="625027"/>
                  <a:pt x="1841674" y="619124"/>
                </a:cubicBezTo>
                <a:close/>
                <a:moveTo>
                  <a:pt x="908224" y="614212"/>
                </a:moveTo>
                <a:cubicBezTo>
                  <a:pt x="903362" y="616197"/>
                  <a:pt x="896070" y="617884"/>
                  <a:pt x="886346" y="619273"/>
                </a:cubicBezTo>
                <a:cubicBezTo>
                  <a:pt x="880839" y="620066"/>
                  <a:pt x="876945" y="620960"/>
                  <a:pt x="874663" y="621951"/>
                </a:cubicBezTo>
                <a:cubicBezTo>
                  <a:pt x="872381" y="622944"/>
                  <a:pt x="870620" y="624395"/>
                  <a:pt x="869380" y="626305"/>
                </a:cubicBezTo>
                <a:cubicBezTo>
                  <a:pt x="868140" y="628215"/>
                  <a:pt x="867519" y="630336"/>
                  <a:pt x="867519" y="632668"/>
                </a:cubicBezTo>
                <a:cubicBezTo>
                  <a:pt x="867519" y="636239"/>
                  <a:pt x="868871" y="639216"/>
                  <a:pt x="871575" y="641597"/>
                </a:cubicBezTo>
                <a:cubicBezTo>
                  <a:pt x="874279" y="643978"/>
                  <a:pt x="878235" y="645169"/>
                  <a:pt x="883444" y="645169"/>
                </a:cubicBezTo>
                <a:cubicBezTo>
                  <a:pt x="888603" y="645169"/>
                  <a:pt x="893192" y="644040"/>
                  <a:pt x="897211" y="641783"/>
                </a:cubicBezTo>
                <a:cubicBezTo>
                  <a:pt x="901229" y="639526"/>
                  <a:pt x="904181" y="636437"/>
                  <a:pt x="906066" y="632519"/>
                </a:cubicBezTo>
                <a:cubicBezTo>
                  <a:pt x="907504" y="629492"/>
                  <a:pt x="908224" y="625027"/>
                  <a:pt x="908224" y="619124"/>
                </a:cubicBezTo>
                <a:close/>
                <a:moveTo>
                  <a:pt x="308149" y="614212"/>
                </a:moveTo>
                <a:cubicBezTo>
                  <a:pt x="303287" y="616197"/>
                  <a:pt x="295995" y="617884"/>
                  <a:pt x="286271" y="619273"/>
                </a:cubicBezTo>
                <a:cubicBezTo>
                  <a:pt x="280765" y="620066"/>
                  <a:pt x="276870" y="620960"/>
                  <a:pt x="274588" y="621951"/>
                </a:cubicBezTo>
                <a:cubicBezTo>
                  <a:pt x="272306" y="622944"/>
                  <a:pt x="270545" y="624395"/>
                  <a:pt x="269305" y="626305"/>
                </a:cubicBezTo>
                <a:cubicBezTo>
                  <a:pt x="268064" y="628215"/>
                  <a:pt x="267444" y="630336"/>
                  <a:pt x="267444" y="632668"/>
                </a:cubicBezTo>
                <a:cubicBezTo>
                  <a:pt x="267444" y="636239"/>
                  <a:pt x="268796" y="639216"/>
                  <a:pt x="271500" y="641597"/>
                </a:cubicBezTo>
                <a:cubicBezTo>
                  <a:pt x="274204" y="643978"/>
                  <a:pt x="278160" y="645169"/>
                  <a:pt x="283369" y="645169"/>
                </a:cubicBezTo>
                <a:cubicBezTo>
                  <a:pt x="288528" y="645169"/>
                  <a:pt x="293117" y="644040"/>
                  <a:pt x="297136" y="641783"/>
                </a:cubicBezTo>
                <a:cubicBezTo>
                  <a:pt x="301154" y="639526"/>
                  <a:pt x="304106" y="636437"/>
                  <a:pt x="305991" y="632519"/>
                </a:cubicBezTo>
                <a:cubicBezTo>
                  <a:pt x="307430" y="629492"/>
                  <a:pt x="308149" y="625027"/>
                  <a:pt x="308149" y="619124"/>
                </a:cubicBezTo>
                <a:close/>
                <a:moveTo>
                  <a:pt x="599033" y="610343"/>
                </a:moveTo>
                <a:lnTo>
                  <a:pt x="671066" y="610343"/>
                </a:lnTo>
                <a:lnTo>
                  <a:pt x="671066" y="622845"/>
                </a:lnTo>
                <a:lnTo>
                  <a:pt x="599033" y="622845"/>
                </a:lnTo>
                <a:close/>
                <a:moveTo>
                  <a:pt x="2411834" y="584149"/>
                </a:moveTo>
                <a:cubicBezTo>
                  <a:pt x="2405881" y="584149"/>
                  <a:pt x="2400821" y="586568"/>
                  <a:pt x="2396654" y="591405"/>
                </a:cubicBezTo>
                <a:cubicBezTo>
                  <a:pt x="2392486" y="596241"/>
                  <a:pt x="2390403" y="603423"/>
                  <a:pt x="2390403" y="612948"/>
                </a:cubicBezTo>
                <a:cubicBezTo>
                  <a:pt x="2390403" y="623316"/>
                  <a:pt x="2392462" y="630881"/>
                  <a:pt x="2396579" y="635644"/>
                </a:cubicBezTo>
                <a:cubicBezTo>
                  <a:pt x="2400697" y="640406"/>
                  <a:pt x="2405856" y="642787"/>
                  <a:pt x="2412058" y="642787"/>
                </a:cubicBezTo>
                <a:cubicBezTo>
                  <a:pt x="2418209" y="642787"/>
                  <a:pt x="2423368" y="640418"/>
                  <a:pt x="2427536" y="635681"/>
                </a:cubicBezTo>
                <a:cubicBezTo>
                  <a:pt x="2431703" y="630943"/>
                  <a:pt x="2433786" y="623514"/>
                  <a:pt x="2433786" y="613394"/>
                </a:cubicBezTo>
                <a:cubicBezTo>
                  <a:pt x="2433786" y="603720"/>
                  <a:pt x="2431640" y="596428"/>
                  <a:pt x="2427350" y="591516"/>
                </a:cubicBezTo>
                <a:cubicBezTo>
                  <a:pt x="2423058" y="586605"/>
                  <a:pt x="2417886" y="584149"/>
                  <a:pt x="2411834" y="584149"/>
                </a:cubicBezTo>
                <a:close/>
                <a:moveTo>
                  <a:pt x="2116336" y="584149"/>
                </a:moveTo>
                <a:cubicBezTo>
                  <a:pt x="2110383" y="584149"/>
                  <a:pt x="2105410" y="586580"/>
                  <a:pt x="2101416" y="591442"/>
                </a:cubicBezTo>
                <a:cubicBezTo>
                  <a:pt x="2097422" y="596303"/>
                  <a:pt x="2095426" y="603968"/>
                  <a:pt x="2095426" y="614436"/>
                </a:cubicBezTo>
                <a:cubicBezTo>
                  <a:pt x="2095426" y="624556"/>
                  <a:pt x="2097559" y="632121"/>
                  <a:pt x="2101825" y="637132"/>
                </a:cubicBezTo>
                <a:cubicBezTo>
                  <a:pt x="2106092" y="642143"/>
                  <a:pt x="2111127" y="644648"/>
                  <a:pt x="2116931" y="644648"/>
                </a:cubicBezTo>
                <a:cubicBezTo>
                  <a:pt x="2122785" y="644648"/>
                  <a:pt x="2127758" y="642254"/>
                  <a:pt x="2131851" y="637467"/>
                </a:cubicBezTo>
                <a:cubicBezTo>
                  <a:pt x="2135944" y="632680"/>
                  <a:pt x="2137990" y="625375"/>
                  <a:pt x="2137990" y="615552"/>
                </a:cubicBezTo>
                <a:cubicBezTo>
                  <a:pt x="2137990" y="604737"/>
                  <a:pt x="2135907" y="596800"/>
                  <a:pt x="2131740" y="591739"/>
                </a:cubicBezTo>
                <a:cubicBezTo>
                  <a:pt x="2127572" y="586679"/>
                  <a:pt x="2122438" y="584149"/>
                  <a:pt x="2116336" y="584149"/>
                </a:cubicBezTo>
                <a:close/>
                <a:moveTo>
                  <a:pt x="1687934" y="584149"/>
                </a:moveTo>
                <a:cubicBezTo>
                  <a:pt x="1681981" y="584149"/>
                  <a:pt x="1676921" y="586568"/>
                  <a:pt x="1672754" y="591405"/>
                </a:cubicBezTo>
                <a:cubicBezTo>
                  <a:pt x="1668587" y="596241"/>
                  <a:pt x="1666503" y="603423"/>
                  <a:pt x="1666503" y="612948"/>
                </a:cubicBezTo>
                <a:cubicBezTo>
                  <a:pt x="1666503" y="623316"/>
                  <a:pt x="1668562" y="630881"/>
                  <a:pt x="1672680" y="635644"/>
                </a:cubicBezTo>
                <a:cubicBezTo>
                  <a:pt x="1676797" y="640406"/>
                  <a:pt x="1681956" y="642787"/>
                  <a:pt x="1688158" y="642787"/>
                </a:cubicBezTo>
                <a:cubicBezTo>
                  <a:pt x="1694309" y="642787"/>
                  <a:pt x="1699469" y="640418"/>
                  <a:pt x="1703636" y="635681"/>
                </a:cubicBezTo>
                <a:cubicBezTo>
                  <a:pt x="1707803" y="630943"/>
                  <a:pt x="1709887" y="623514"/>
                  <a:pt x="1709887" y="613394"/>
                </a:cubicBezTo>
                <a:cubicBezTo>
                  <a:pt x="1709887" y="603720"/>
                  <a:pt x="1707741" y="596428"/>
                  <a:pt x="1703450" y="591516"/>
                </a:cubicBezTo>
                <a:cubicBezTo>
                  <a:pt x="1699158" y="586605"/>
                  <a:pt x="1693987" y="584149"/>
                  <a:pt x="1687934" y="584149"/>
                </a:cubicBezTo>
                <a:close/>
                <a:moveTo>
                  <a:pt x="1604219" y="584149"/>
                </a:moveTo>
                <a:cubicBezTo>
                  <a:pt x="1597521" y="584149"/>
                  <a:pt x="1591965" y="586654"/>
                  <a:pt x="1587550" y="591665"/>
                </a:cubicBezTo>
                <a:cubicBezTo>
                  <a:pt x="1583135" y="596676"/>
                  <a:pt x="1580927" y="604241"/>
                  <a:pt x="1580927" y="614362"/>
                </a:cubicBezTo>
                <a:cubicBezTo>
                  <a:pt x="1580927" y="624482"/>
                  <a:pt x="1583135" y="632059"/>
                  <a:pt x="1587550" y="637095"/>
                </a:cubicBezTo>
                <a:cubicBezTo>
                  <a:pt x="1591965" y="642130"/>
                  <a:pt x="1597521" y="644648"/>
                  <a:pt x="1604219" y="644648"/>
                </a:cubicBezTo>
                <a:cubicBezTo>
                  <a:pt x="1610866" y="644648"/>
                  <a:pt x="1616398" y="642118"/>
                  <a:pt x="1620813" y="637058"/>
                </a:cubicBezTo>
                <a:cubicBezTo>
                  <a:pt x="1625228" y="631998"/>
                  <a:pt x="1627436" y="624283"/>
                  <a:pt x="1627436" y="613915"/>
                </a:cubicBezTo>
                <a:cubicBezTo>
                  <a:pt x="1627436" y="604142"/>
                  <a:pt x="1625216" y="596738"/>
                  <a:pt x="1620776" y="591702"/>
                </a:cubicBezTo>
                <a:cubicBezTo>
                  <a:pt x="1616336" y="586668"/>
                  <a:pt x="1610817" y="584149"/>
                  <a:pt x="1604219" y="584149"/>
                </a:cubicBezTo>
                <a:close/>
                <a:moveTo>
                  <a:pt x="1289894" y="584149"/>
                </a:moveTo>
                <a:cubicBezTo>
                  <a:pt x="1283196" y="584149"/>
                  <a:pt x="1277640" y="586654"/>
                  <a:pt x="1273225" y="591665"/>
                </a:cubicBezTo>
                <a:cubicBezTo>
                  <a:pt x="1268810" y="596676"/>
                  <a:pt x="1266602" y="604241"/>
                  <a:pt x="1266602" y="614362"/>
                </a:cubicBezTo>
                <a:cubicBezTo>
                  <a:pt x="1266602" y="624482"/>
                  <a:pt x="1268810" y="632059"/>
                  <a:pt x="1273225" y="637095"/>
                </a:cubicBezTo>
                <a:cubicBezTo>
                  <a:pt x="1277640" y="642130"/>
                  <a:pt x="1283196" y="644648"/>
                  <a:pt x="1289894" y="644648"/>
                </a:cubicBezTo>
                <a:cubicBezTo>
                  <a:pt x="1296541" y="644648"/>
                  <a:pt x="1302073" y="642118"/>
                  <a:pt x="1306488" y="637058"/>
                </a:cubicBezTo>
                <a:cubicBezTo>
                  <a:pt x="1310903" y="631998"/>
                  <a:pt x="1313111" y="624283"/>
                  <a:pt x="1313111" y="613915"/>
                </a:cubicBezTo>
                <a:cubicBezTo>
                  <a:pt x="1313111" y="604142"/>
                  <a:pt x="1310891" y="596738"/>
                  <a:pt x="1306451" y="591702"/>
                </a:cubicBezTo>
                <a:cubicBezTo>
                  <a:pt x="1302011" y="586668"/>
                  <a:pt x="1296492" y="584149"/>
                  <a:pt x="1289894" y="584149"/>
                </a:cubicBezTo>
                <a:close/>
                <a:moveTo>
                  <a:pt x="1032719" y="584149"/>
                </a:moveTo>
                <a:cubicBezTo>
                  <a:pt x="1026021" y="584149"/>
                  <a:pt x="1020465" y="586654"/>
                  <a:pt x="1016050" y="591665"/>
                </a:cubicBezTo>
                <a:cubicBezTo>
                  <a:pt x="1011635" y="596676"/>
                  <a:pt x="1009427" y="604241"/>
                  <a:pt x="1009427" y="614362"/>
                </a:cubicBezTo>
                <a:cubicBezTo>
                  <a:pt x="1009427" y="624482"/>
                  <a:pt x="1011635" y="632059"/>
                  <a:pt x="1016050" y="637095"/>
                </a:cubicBezTo>
                <a:cubicBezTo>
                  <a:pt x="1020465" y="642130"/>
                  <a:pt x="1026021" y="644648"/>
                  <a:pt x="1032719" y="644648"/>
                </a:cubicBezTo>
                <a:cubicBezTo>
                  <a:pt x="1039366" y="644648"/>
                  <a:pt x="1044898" y="642118"/>
                  <a:pt x="1049313" y="637058"/>
                </a:cubicBezTo>
                <a:cubicBezTo>
                  <a:pt x="1053728" y="631998"/>
                  <a:pt x="1055936" y="624283"/>
                  <a:pt x="1055936" y="613915"/>
                </a:cubicBezTo>
                <a:cubicBezTo>
                  <a:pt x="1055936" y="604142"/>
                  <a:pt x="1053716" y="596738"/>
                  <a:pt x="1049276" y="591702"/>
                </a:cubicBezTo>
                <a:cubicBezTo>
                  <a:pt x="1044836" y="586668"/>
                  <a:pt x="1039317" y="584149"/>
                  <a:pt x="1032719" y="584149"/>
                </a:cubicBezTo>
                <a:close/>
                <a:moveTo>
                  <a:pt x="421109" y="584149"/>
                </a:moveTo>
                <a:cubicBezTo>
                  <a:pt x="415156" y="584149"/>
                  <a:pt x="410096" y="586568"/>
                  <a:pt x="405929" y="591405"/>
                </a:cubicBezTo>
                <a:cubicBezTo>
                  <a:pt x="401762" y="596241"/>
                  <a:pt x="399678" y="603423"/>
                  <a:pt x="399678" y="612948"/>
                </a:cubicBezTo>
                <a:cubicBezTo>
                  <a:pt x="399678" y="623316"/>
                  <a:pt x="401737" y="630881"/>
                  <a:pt x="405855" y="635644"/>
                </a:cubicBezTo>
                <a:cubicBezTo>
                  <a:pt x="409972" y="640406"/>
                  <a:pt x="415131" y="642787"/>
                  <a:pt x="421333" y="642787"/>
                </a:cubicBezTo>
                <a:cubicBezTo>
                  <a:pt x="427484" y="642787"/>
                  <a:pt x="432644" y="640418"/>
                  <a:pt x="436811" y="635681"/>
                </a:cubicBezTo>
                <a:cubicBezTo>
                  <a:pt x="440978" y="630943"/>
                  <a:pt x="443062" y="623514"/>
                  <a:pt x="443062" y="613394"/>
                </a:cubicBezTo>
                <a:cubicBezTo>
                  <a:pt x="443062" y="603720"/>
                  <a:pt x="440916" y="596428"/>
                  <a:pt x="436625" y="591516"/>
                </a:cubicBezTo>
                <a:cubicBezTo>
                  <a:pt x="432334" y="586605"/>
                  <a:pt x="427162" y="584149"/>
                  <a:pt x="421109" y="584149"/>
                </a:cubicBezTo>
                <a:close/>
                <a:moveTo>
                  <a:pt x="1472655" y="583554"/>
                </a:moveTo>
                <a:cubicBezTo>
                  <a:pt x="1466949" y="583554"/>
                  <a:pt x="1461902" y="586221"/>
                  <a:pt x="1457511" y="591554"/>
                </a:cubicBezTo>
                <a:cubicBezTo>
                  <a:pt x="1453121" y="596886"/>
                  <a:pt x="1450926" y="604638"/>
                  <a:pt x="1450926" y="614808"/>
                </a:cubicBezTo>
                <a:cubicBezTo>
                  <a:pt x="1450926" y="624978"/>
                  <a:pt x="1452984" y="632493"/>
                  <a:pt x="1457102" y="637355"/>
                </a:cubicBezTo>
                <a:cubicBezTo>
                  <a:pt x="1461219" y="642217"/>
                  <a:pt x="1466205" y="644648"/>
                  <a:pt x="1472059" y="644648"/>
                </a:cubicBezTo>
                <a:cubicBezTo>
                  <a:pt x="1478012" y="644648"/>
                  <a:pt x="1483110" y="642130"/>
                  <a:pt x="1487351" y="637095"/>
                </a:cubicBezTo>
                <a:cubicBezTo>
                  <a:pt x="1491593" y="632059"/>
                  <a:pt x="1493714" y="624259"/>
                  <a:pt x="1493714" y="613692"/>
                </a:cubicBezTo>
                <a:cubicBezTo>
                  <a:pt x="1493714" y="603621"/>
                  <a:pt x="1491642" y="596080"/>
                  <a:pt x="1487500" y="591070"/>
                </a:cubicBezTo>
                <a:cubicBezTo>
                  <a:pt x="1483358" y="586059"/>
                  <a:pt x="1478409" y="583554"/>
                  <a:pt x="1472655" y="583554"/>
                </a:cubicBezTo>
                <a:close/>
                <a:moveTo>
                  <a:pt x="599033" y="577229"/>
                </a:moveTo>
                <a:lnTo>
                  <a:pt x="671066" y="577229"/>
                </a:lnTo>
                <a:lnTo>
                  <a:pt x="671066" y="589730"/>
                </a:lnTo>
                <a:lnTo>
                  <a:pt x="599033" y="589730"/>
                </a:lnTo>
                <a:close/>
                <a:moveTo>
                  <a:pt x="2048470" y="574848"/>
                </a:moveTo>
                <a:lnTo>
                  <a:pt x="2061865" y="574848"/>
                </a:lnTo>
                <a:lnTo>
                  <a:pt x="2061865" y="653875"/>
                </a:lnTo>
                <a:lnTo>
                  <a:pt x="2048470" y="653875"/>
                </a:lnTo>
                <a:close/>
                <a:moveTo>
                  <a:pt x="2499420" y="573061"/>
                </a:moveTo>
                <a:cubicBezTo>
                  <a:pt x="2508002" y="573061"/>
                  <a:pt x="2515022" y="575232"/>
                  <a:pt x="2520479" y="579573"/>
                </a:cubicBezTo>
                <a:cubicBezTo>
                  <a:pt x="2525936" y="583913"/>
                  <a:pt x="2529433" y="590077"/>
                  <a:pt x="2530971" y="598065"/>
                </a:cubicBezTo>
                <a:lnTo>
                  <a:pt x="2517949" y="600074"/>
                </a:lnTo>
                <a:cubicBezTo>
                  <a:pt x="2516708" y="594766"/>
                  <a:pt x="2514513" y="590772"/>
                  <a:pt x="2511363" y="588094"/>
                </a:cubicBezTo>
                <a:cubicBezTo>
                  <a:pt x="2508213" y="585415"/>
                  <a:pt x="2504405" y="584075"/>
                  <a:pt x="2499940" y="584075"/>
                </a:cubicBezTo>
                <a:cubicBezTo>
                  <a:pt x="2493194" y="584075"/>
                  <a:pt x="2487712" y="586493"/>
                  <a:pt x="2483495" y="591330"/>
                </a:cubicBezTo>
                <a:cubicBezTo>
                  <a:pt x="2479278" y="596167"/>
                  <a:pt x="2477170" y="603819"/>
                  <a:pt x="2477170" y="614287"/>
                </a:cubicBezTo>
                <a:cubicBezTo>
                  <a:pt x="2477170" y="624903"/>
                  <a:pt x="2479204" y="632617"/>
                  <a:pt x="2483272" y="637430"/>
                </a:cubicBezTo>
                <a:cubicBezTo>
                  <a:pt x="2487340" y="642242"/>
                  <a:pt x="2492648" y="644648"/>
                  <a:pt x="2499196" y="644648"/>
                </a:cubicBezTo>
                <a:cubicBezTo>
                  <a:pt x="2504455" y="644648"/>
                  <a:pt x="2508845" y="643036"/>
                  <a:pt x="2512368" y="639811"/>
                </a:cubicBezTo>
                <a:cubicBezTo>
                  <a:pt x="2515890" y="636586"/>
                  <a:pt x="2518122" y="631626"/>
                  <a:pt x="2519065" y="624928"/>
                </a:cubicBezTo>
                <a:lnTo>
                  <a:pt x="2532236" y="626640"/>
                </a:lnTo>
                <a:cubicBezTo>
                  <a:pt x="2530797" y="635718"/>
                  <a:pt x="2527114" y="642825"/>
                  <a:pt x="2521186" y="647959"/>
                </a:cubicBezTo>
                <a:cubicBezTo>
                  <a:pt x="2515257" y="653094"/>
                  <a:pt x="2507977" y="655661"/>
                  <a:pt x="2499345" y="655661"/>
                </a:cubicBezTo>
                <a:cubicBezTo>
                  <a:pt x="2488530" y="655661"/>
                  <a:pt x="2479836" y="652127"/>
                  <a:pt x="2473263" y="645057"/>
                </a:cubicBezTo>
                <a:cubicBezTo>
                  <a:pt x="2466690" y="637988"/>
                  <a:pt x="2463403" y="627855"/>
                  <a:pt x="2463403" y="614659"/>
                </a:cubicBezTo>
                <a:cubicBezTo>
                  <a:pt x="2463403" y="606126"/>
                  <a:pt x="2464817" y="598660"/>
                  <a:pt x="2467645" y="592260"/>
                </a:cubicBezTo>
                <a:cubicBezTo>
                  <a:pt x="2470472" y="585861"/>
                  <a:pt x="2474776" y="581061"/>
                  <a:pt x="2480556" y="577861"/>
                </a:cubicBezTo>
                <a:cubicBezTo>
                  <a:pt x="2486335" y="574662"/>
                  <a:pt x="2492623" y="573061"/>
                  <a:pt x="2499420" y="573061"/>
                </a:cubicBezTo>
                <a:close/>
                <a:moveTo>
                  <a:pt x="2410867" y="573061"/>
                </a:moveTo>
                <a:cubicBezTo>
                  <a:pt x="2420193" y="573061"/>
                  <a:pt x="2427883" y="576832"/>
                  <a:pt x="2433935" y="584373"/>
                </a:cubicBezTo>
                <a:lnTo>
                  <a:pt x="2433935" y="574848"/>
                </a:lnTo>
                <a:lnTo>
                  <a:pt x="2446288" y="574848"/>
                </a:lnTo>
                <a:lnTo>
                  <a:pt x="2446288" y="643160"/>
                </a:lnTo>
                <a:cubicBezTo>
                  <a:pt x="2446288" y="655463"/>
                  <a:pt x="2445035" y="664182"/>
                  <a:pt x="2442530" y="669316"/>
                </a:cubicBezTo>
                <a:cubicBezTo>
                  <a:pt x="2440025" y="674451"/>
                  <a:pt x="2436056" y="678506"/>
                  <a:pt x="2430624" y="681483"/>
                </a:cubicBezTo>
                <a:cubicBezTo>
                  <a:pt x="2425192" y="684460"/>
                  <a:pt x="2418506" y="685948"/>
                  <a:pt x="2410569" y="685948"/>
                </a:cubicBezTo>
                <a:cubicBezTo>
                  <a:pt x="2401143" y="685948"/>
                  <a:pt x="2393528" y="683827"/>
                  <a:pt x="2387724" y="679585"/>
                </a:cubicBezTo>
                <a:cubicBezTo>
                  <a:pt x="2381920" y="675344"/>
                  <a:pt x="2379117" y="668957"/>
                  <a:pt x="2379315" y="660424"/>
                </a:cubicBezTo>
                <a:lnTo>
                  <a:pt x="2392338" y="662358"/>
                </a:lnTo>
                <a:cubicBezTo>
                  <a:pt x="2392883" y="666376"/>
                  <a:pt x="2394396" y="669304"/>
                  <a:pt x="2396877" y="671139"/>
                </a:cubicBezTo>
                <a:cubicBezTo>
                  <a:pt x="2400201" y="673620"/>
                  <a:pt x="2404740" y="674860"/>
                  <a:pt x="2410495" y="674860"/>
                </a:cubicBezTo>
                <a:cubicBezTo>
                  <a:pt x="2416696" y="674860"/>
                  <a:pt x="2421483" y="673620"/>
                  <a:pt x="2424857" y="671139"/>
                </a:cubicBezTo>
                <a:cubicBezTo>
                  <a:pt x="2428230" y="668659"/>
                  <a:pt x="2430512" y="665186"/>
                  <a:pt x="2431703" y="660721"/>
                </a:cubicBezTo>
                <a:cubicBezTo>
                  <a:pt x="2432397" y="657993"/>
                  <a:pt x="2432720" y="652263"/>
                  <a:pt x="2432670" y="643531"/>
                </a:cubicBezTo>
                <a:cubicBezTo>
                  <a:pt x="2426816" y="650427"/>
                  <a:pt x="2419524" y="653875"/>
                  <a:pt x="2410792" y="653875"/>
                </a:cubicBezTo>
                <a:cubicBezTo>
                  <a:pt x="2399928" y="653875"/>
                  <a:pt x="2391519" y="649956"/>
                  <a:pt x="2385566" y="642118"/>
                </a:cubicBezTo>
                <a:cubicBezTo>
                  <a:pt x="2379613" y="634280"/>
                  <a:pt x="2376636" y="624878"/>
                  <a:pt x="2376636" y="613915"/>
                </a:cubicBezTo>
                <a:cubicBezTo>
                  <a:pt x="2376636" y="606375"/>
                  <a:pt x="2378000" y="599417"/>
                  <a:pt x="2380729" y="593042"/>
                </a:cubicBezTo>
                <a:cubicBezTo>
                  <a:pt x="2383458" y="586668"/>
                  <a:pt x="2387414" y="581743"/>
                  <a:pt x="2392598" y="578271"/>
                </a:cubicBezTo>
                <a:cubicBezTo>
                  <a:pt x="2397782" y="574798"/>
                  <a:pt x="2403872" y="573061"/>
                  <a:pt x="2410867" y="573061"/>
                </a:cubicBezTo>
                <a:close/>
                <a:moveTo>
                  <a:pt x="2363168" y="573061"/>
                </a:moveTo>
                <a:cubicBezTo>
                  <a:pt x="2367682" y="573061"/>
                  <a:pt x="2372271" y="574500"/>
                  <a:pt x="2376934" y="577378"/>
                </a:cubicBezTo>
                <a:lnTo>
                  <a:pt x="2372320" y="589805"/>
                </a:lnTo>
                <a:cubicBezTo>
                  <a:pt x="2369046" y="587870"/>
                  <a:pt x="2365772" y="586903"/>
                  <a:pt x="2362498" y="586903"/>
                </a:cubicBezTo>
                <a:cubicBezTo>
                  <a:pt x="2359570" y="586903"/>
                  <a:pt x="2356941" y="587783"/>
                  <a:pt x="2354610" y="589544"/>
                </a:cubicBezTo>
                <a:cubicBezTo>
                  <a:pt x="2352278" y="591305"/>
                  <a:pt x="2350616" y="593749"/>
                  <a:pt x="2349624" y="596874"/>
                </a:cubicBezTo>
                <a:cubicBezTo>
                  <a:pt x="2348136" y="601636"/>
                  <a:pt x="2347392" y="606845"/>
                  <a:pt x="2347392" y="612501"/>
                </a:cubicBezTo>
                <a:lnTo>
                  <a:pt x="2347392" y="653875"/>
                </a:lnTo>
                <a:lnTo>
                  <a:pt x="2333997" y="653875"/>
                </a:lnTo>
                <a:lnTo>
                  <a:pt x="2333997" y="574848"/>
                </a:lnTo>
                <a:lnTo>
                  <a:pt x="2346052" y="574848"/>
                </a:lnTo>
                <a:lnTo>
                  <a:pt x="2346052" y="586828"/>
                </a:lnTo>
                <a:cubicBezTo>
                  <a:pt x="2349128" y="581222"/>
                  <a:pt x="2351968" y="577526"/>
                  <a:pt x="2354572" y="575741"/>
                </a:cubicBezTo>
                <a:cubicBezTo>
                  <a:pt x="2357177" y="573955"/>
                  <a:pt x="2360042" y="573061"/>
                  <a:pt x="2363168" y="573061"/>
                </a:cubicBezTo>
                <a:close/>
                <a:moveTo>
                  <a:pt x="2281833" y="573061"/>
                </a:moveTo>
                <a:cubicBezTo>
                  <a:pt x="2288580" y="573061"/>
                  <a:pt x="2294062" y="573856"/>
                  <a:pt x="2298278" y="575443"/>
                </a:cubicBezTo>
                <a:cubicBezTo>
                  <a:pt x="2302495" y="577030"/>
                  <a:pt x="2305596" y="579027"/>
                  <a:pt x="2307580" y="581433"/>
                </a:cubicBezTo>
                <a:cubicBezTo>
                  <a:pt x="2309564" y="583839"/>
                  <a:pt x="2310954" y="586878"/>
                  <a:pt x="2311747" y="590549"/>
                </a:cubicBezTo>
                <a:cubicBezTo>
                  <a:pt x="2312194" y="592831"/>
                  <a:pt x="2312417" y="596949"/>
                  <a:pt x="2312417" y="602901"/>
                </a:cubicBezTo>
                <a:lnTo>
                  <a:pt x="2312417" y="620761"/>
                </a:lnTo>
                <a:cubicBezTo>
                  <a:pt x="2312417" y="633213"/>
                  <a:pt x="2312702" y="641089"/>
                  <a:pt x="2313273" y="644387"/>
                </a:cubicBezTo>
                <a:cubicBezTo>
                  <a:pt x="2313843" y="647687"/>
                  <a:pt x="2314972" y="650849"/>
                  <a:pt x="2316659" y="653875"/>
                </a:cubicBezTo>
                <a:lnTo>
                  <a:pt x="2302669" y="653875"/>
                </a:lnTo>
                <a:cubicBezTo>
                  <a:pt x="2301280" y="651097"/>
                  <a:pt x="2300387" y="647848"/>
                  <a:pt x="2299990" y="644127"/>
                </a:cubicBezTo>
                <a:cubicBezTo>
                  <a:pt x="2295029" y="648344"/>
                  <a:pt x="2290254" y="651320"/>
                  <a:pt x="2285665" y="653057"/>
                </a:cubicBezTo>
                <a:cubicBezTo>
                  <a:pt x="2281076" y="654793"/>
                  <a:pt x="2276152" y="655661"/>
                  <a:pt x="2270894" y="655661"/>
                </a:cubicBezTo>
                <a:cubicBezTo>
                  <a:pt x="2262212" y="655661"/>
                  <a:pt x="2255540" y="653540"/>
                  <a:pt x="2250876" y="649299"/>
                </a:cubicBezTo>
                <a:cubicBezTo>
                  <a:pt x="2246213" y="645057"/>
                  <a:pt x="2243882" y="639637"/>
                  <a:pt x="2243882" y="633039"/>
                </a:cubicBezTo>
                <a:cubicBezTo>
                  <a:pt x="2243882" y="629170"/>
                  <a:pt x="2244762" y="625635"/>
                  <a:pt x="2246524" y="622435"/>
                </a:cubicBezTo>
                <a:cubicBezTo>
                  <a:pt x="2248284" y="619236"/>
                  <a:pt x="2250591" y="616668"/>
                  <a:pt x="2253444" y="614733"/>
                </a:cubicBezTo>
                <a:cubicBezTo>
                  <a:pt x="2256296" y="612799"/>
                  <a:pt x="2259509" y="611335"/>
                  <a:pt x="2263080" y="610343"/>
                </a:cubicBezTo>
                <a:cubicBezTo>
                  <a:pt x="2265710" y="609648"/>
                  <a:pt x="2269678" y="608979"/>
                  <a:pt x="2274987" y="608334"/>
                </a:cubicBezTo>
                <a:cubicBezTo>
                  <a:pt x="2285802" y="607044"/>
                  <a:pt x="2293764" y="605506"/>
                  <a:pt x="2298874" y="603720"/>
                </a:cubicBezTo>
                <a:cubicBezTo>
                  <a:pt x="2298923" y="601885"/>
                  <a:pt x="2298948" y="600719"/>
                  <a:pt x="2298948" y="600223"/>
                </a:cubicBezTo>
                <a:cubicBezTo>
                  <a:pt x="2298948" y="594766"/>
                  <a:pt x="2297683" y="590921"/>
                  <a:pt x="2295153" y="588688"/>
                </a:cubicBezTo>
                <a:cubicBezTo>
                  <a:pt x="2291730" y="585662"/>
                  <a:pt x="2286645" y="584149"/>
                  <a:pt x="2279898" y="584149"/>
                </a:cubicBezTo>
                <a:cubicBezTo>
                  <a:pt x="2273598" y="584149"/>
                  <a:pt x="2268947" y="585253"/>
                  <a:pt x="2265946" y="587461"/>
                </a:cubicBezTo>
                <a:cubicBezTo>
                  <a:pt x="2262944" y="589668"/>
                  <a:pt x="2260724" y="593575"/>
                  <a:pt x="2259286" y="599181"/>
                </a:cubicBezTo>
                <a:lnTo>
                  <a:pt x="2246188" y="597395"/>
                </a:lnTo>
                <a:cubicBezTo>
                  <a:pt x="2247379" y="591789"/>
                  <a:pt x="2249339" y="587262"/>
                  <a:pt x="2252067" y="583814"/>
                </a:cubicBezTo>
                <a:cubicBezTo>
                  <a:pt x="2254796" y="580367"/>
                  <a:pt x="2258740" y="577713"/>
                  <a:pt x="2263899" y="575852"/>
                </a:cubicBezTo>
                <a:cubicBezTo>
                  <a:pt x="2269058" y="573992"/>
                  <a:pt x="2275036" y="573061"/>
                  <a:pt x="2281833" y="573061"/>
                </a:cubicBezTo>
                <a:close/>
                <a:moveTo>
                  <a:pt x="1912888" y="573061"/>
                </a:moveTo>
                <a:cubicBezTo>
                  <a:pt x="1918742" y="573061"/>
                  <a:pt x="1923542" y="574277"/>
                  <a:pt x="1927287" y="576708"/>
                </a:cubicBezTo>
                <a:cubicBezTo>
                  <a:pt x="1931032" y="579139"/>
                  <a:pt x="1933674" y="582537"/>
                  <a:pt x="1935212" y="586903"/>
                </a:cubicBezTo>
                <a:cubicBezTo>
                  <a:pt x="1941463" y="577675"/>
                  <a:pt x="1949599" y="573061"/>
                  <a:pt x="1959620" y="573061"/>
                </a:cubicBezTo>
                <a:cubicBezTo>
                  <a:pt x="1967458" y="573061"/>
                  <a:pt x="1973486" y="575232"/>
                  <a:pt x="1977703" y="579573"/>
                </a:cubicBezTo>
                <a:cubicBezTo>
                  <a:pt x="1981919" y="583913"/>
                  <a:pt x="1984028" y="590599"/>
                  <a:pt x="1984028" y="599627"/>
                </a:cubicBezTo>
                <a:lnTo>
                  <a:pt x="1984028" y="653875"/>
                </a:lnTo>
                <a:lnTo>
                  <a:pt x="1970708" y="653875"/>
                </a:lnTo>
                <a:lnTo>
                  <a:pt x="1970708" y="604092"/>
                </a:lnTo>
                <a:cubicBezTo>
                  <a:pt x="1970708" y="598734"/>
                  <a:pt x="1970274" y="594877"/>
                  <a:pt x="1969405" y="592521"/>
                </a:cubicBezTo>
                <a:cubicBezTo>
                  <a:pt x="1968537" y="590164"/>
                  <a:pt x="1966962" y="588267"/>
                  <a:pt x="1964680" y="586828"/>
                </a:cubicBezTo>
                <a:cubicBezTo>
                  <a:pt x="1962398" y="585389"/>
                  <a:pt x="1959719" y="584670"/>
                  <a:pt x="1956643" y="584670"/>
                </a:cubicBezTo>
                <a:cubicBezTo>
                  <a:pt x="1951087" y="584670"/>
                  <a:pt x="1946473" y="586518"/>
                  <a:pt x="1942802" y="590214"/>
                </a:cubicBezTo>
                <a:cubicBezTo>
                  <a:pt x="1939131" y="593910"/>
                  <a:pt x="1937296" y="599825"/>
                  <a:pt x="1937296" y="607962"/>
                </a:cubicBezTo>
                <a:lnTo>
                  <a:pt x="1937296" y="653875"/>
                </a:lnTo>
                <a:lnTo>
                  <a:pt x="1923901" y="653875"/>
                </a:lnTo>
                <a:lnTo>
                  <a:pt x="1923901" y="602529"/>
                </a:lnTo>
                <a:cubicBezTo>
                  <a:pt x="1923901" y="596577"/>
                  <a:pt x="1922810" y="592112"/>
                  <a:pt x="1920627" y="589135"/>
                </a:cubicBezTo>
                <a:cubicBezTo>
                  <a:pt x="1918444" y="586158"/>
                  <a:pt x="1914872" y="584670"/>
                  <a:pt x="1909911" y="584670"/>
                </a:cubicBezTo>
                <a:cubicBezTo>
                  <a:pt x="1906141" y="584670"/>
                  <a:pt x="1902656" y="585662"/>
                  <a:pt x="1899456" y="587647"/>
                </a:cubicBezTo>
                <a:cubicBezTo>
                  <a:pt x="1896257" y="589631"/>
                  <a:pt x="1893937" y="592533"/>
                  <a:pt x="1892499" y="596353"/>
                </a:cubicBezTo>
                <a:cubicBezTo>
                  <a:pt x="1891060" y="600173"/>
                  <a:pt x="1890341" y="605679"/>
                  <a:pt x="1890341" y="612873"/>
                </a:cubicBezTo>
                <a:lnTo>
                  <a:pt x="1890341" y="653875"/>
                </a:lnTo>
                <a:lnTo>
                  <a:pt x="1876946" y="653875"/>
                </a:lnTo>
                <a:lnTo>
                  <a:pt x="1876946" y="574848"/>
                </a:lnTo>
                <a:lnTo>
                  <a:pt x="1888927" y="574848"/>
                </a:lnTo>
                <a:lnTo>
                  <a:pt x="1888927" y="585935"/>
                </a:lnTo>
                <a:cubicBezTo>
                  <a:pt x="1891407" y="582066"/>
                  <a:pt x="1894706" y="578953"/>
                  <a:pt x="1898824" y="576596"/>
                </a:cubicBezTo>
                <a:cubicBezTo>
                  <a:pt x="1902941" y="574240"/>
                  <a:pt x="1907629" y="573061"/>
                  <a:pt x="1912888" y="573061"/>
                </a:cubicBezTo>
                <a:close/>
                <a:moveTo>
                  <a:pt x="1824633" y="573061"/>
                </a:moveTo>
                <a:cubicBezTo>
                  <a:pt x="1831380" y="573061"/>
                  <a:pt x="1836862" y="573856"/>
                  <a:pt x="1841079" y="575443"/>
                </a:cubicBezTo>
                <a:cubicBezTo>
                  <a:pt x="1845295" y="577030"/>
                  <a:pt x="1848396" y="579027"/>
                  <a:pt x="1850380" y="581433"/>
                </a:cubicBezTo>
                <a:cubicBezTo>
                  <a:pt x="1852365" y="583839"/>
                  <a:pt x="1853754" y="586878"/>
                  <a:pt x="1854548" y="590549"/>
                </a:cubicBezTo>
                <a:cubicBezTo>
                  <a:pt x="1854994" y="592831"/>
                  <a:pt x="1855217" y="596949"/>
                  <a:pt x="1855217" y="602901"/>
                </a:cubicBezTo>
                <a:lnTo>
                  <a:pt x="1855217" y="620761"/>
                </a:lnTo>
                <a:cubicBezTo>
                  <a:pt x="1855217" y="633213"/>
                  <a:pt x="1855502" y="641089"/>
                  <a:pt x="1856073" y="644387"/>
                </a:cubicBezTo>
                <a:cubicBezTo>
                  <a:pt x="1856643" y="647687"/>
                  <a:pt x="1857772" y="650849"/>
                  <a:pt x="1859459" y="653875"/>
                </a:cubicBezTo>
                <a:lnTo>
                  <a:pt x="1845469" y="653875"/>
                </a:lnTo>
                <a:cubicBezTo>
                  <a:pt x="1844080" y="651097"/>
                  <a:pt x="1843187" y="647848"/>
                  <a:pt x="1842790" y="644127"/>
                </a:cubicBezTo>
                <a:cubicBezTo>
                  <a:pt x="1837829" y="648344"/>
                  <a:pt x="1833054" y="651320"/>
                  <a:pt x="1828465" y="653057"/>
                </a:cubicBezTo>
                <a:cubicBezTo>
                  <a:pt x="1823876" y="654793"/>
                  <a:pt x="1818953" y="655661"/>
                  <a:pt x="1813694" y="655661"/>
                </a:cubicBezTo>
                <a:cubicBezTo>
                  <a:pt x="1805012" y="655661"/>
                  <a:pt x="1798340" y="653540"/>
                  <a:pt x="1793677" y="649299"/>
                </a:cubicBezTo>
                <a:cubicBezTo>
                  <a:pt x="1789013" y="645057"/>
                  <a:pt x="1786682" y="639637"/>
                  <a:pt x="1786682" y="633039"/>
                </a:cubicBezTo>
                <a:cubicBezTo>
                  <a:pt x="1786682" y="629170"/>
                  <a:pt x="1787562" y="625635"/>
                  <a:pt x="1789324" y="622435"/>
                </a:cubicBezTo>
                <a:cubicBezTo>
                  <a:pt x="1791085" y="619236"/>
                  <a:pt x="1793392" y="616668"/>
                  <a:pt x="1796244" y="614733"/>
                </a:cubicBezTo>
                <a:cubicBezTo>
                  <a:pt x="1799097" y="612799"/>
                  <a:pt x="1802309" y="611335"/>
                  <a:pt x="1805881" y="610343"/>
                </a:cubicBezTo>
                <a:cubicBezTo>
                  <a:pt x="1808510" y="609648"/>
                  <a:pt x="1812479" y="608979"/>
                  <a:pt x="1817787" y="608334"/>
                </a:cubicBezTo>
                <a:cubicBezTo>
                  <a:pt x="1828602" y="607044"/>
                  <a:pt x="1836564" y="605506"/>
                  <a:pt x="1841674" y="603720"/>
                </a:cubicBezTo>
                <a:cubicBezTo>
                  <a:pt x="1841723" y="601885"/>
                  <a:pt x="1841748" y="600719"/>
                  <a:pt x="1841748" y="600223"/>
                </a:cubicBezTo>
                <a:cubicBezTo>
                  <a:pt x="1841748" y="594766"/>
                  <a:pt x="1840483" y="590921"/>
                  <a:pt x="1837953" y="588688"/>
                </a:cubicBezTo>
                <a:cubicBezTo>
                  <a:pt x="1834530" y="585662"/>
                  <a:pt x="1829445" y="584149"/>
                  <a:pt x="1822698" y="584149"/>
                </a:cubicBezTo>
                <a:cubicBezTo>
                  <a:pt x="1816398" y="584149"/>
                  <a:pt x="1811747" y="585253"/>
                  <a:pt x="1808746" y="587461"/>
                </a:cubicBezTo>
                <a:cubicBezTo>
                  <a:pt x="1805744" y="589668"/>
                  <a:pt x="1803524" y="593575"/>
                  <a:pt x="1802086" y="599181"/>
                </a:cubicBezTo>
                <a:lnTo>
                  <a:pt x="1788989" y="597395"/>
                </a:lnTo>
                <a:cubicBezTo>
                  <a:pt x="1790179" y="591789"/>
                  <a:pt x="1792139" y="587262"/>
                  <a:pt x="1794867" y="583814"/>
                </a:cubicBezTo>
                <a:cubicBezTo>
                  <a:pt x="1797596" y="580367"/>
                  <a:pt x="1801540" y="577713"/>
                  <a:pt x="1806699" y="575852"/>
                </a:cubicBezTo>
                <a:cubicBezTo>
                  <a:pt x="1811859" y="573992"/>
                  <a:pt x="1817837" y="573061"/>
                  <a:pt x="1824633" y="573061"/>
                </a:cubicBezTo>
                <a:close/>
                <a:moveTo>
                  <a:pt x="1772618" y="573061"/>
                </a:moveTo>
                <a:cubicBezTo>
                  <a:pt x="1777132" y="573061"/>
                  <a:pt x="1781721" y="574500"/>
                  <a:pt x="1786384" y="577378"/>
                </a:cubicBezTo>
                <a:lnTo>
                  <a:pt x="1781771" y="589805"/>
                </a:lnTo>
                <a:cubicBezTo>
                  <a:pt x="1778496" y="587870"/>
                  <a:pt x="1775222" y="586903"/>
                  <a:pt x="1771948" y="586903"/>
                </a:cubicBezTo>
                <a:cubicBezTo>
                  <a:pt x="1769021" y="586903"/>
                  <a:pt x="1766392" y="587783"/>
                  <a:pt x="1764060" y="589544"/>
                </a:cubicBezTo>
                <a:cubicBezTo>
                  <a:pt x="1761728" y="591305"/>
                  <a:pt x="1760066" y="593749"/>
                  <a:pt x="1759074" y="596874"/>
                </a:cubicBezTo>
                <a:cubicBezTo>
                  <a:pt x="1757586" y="601636"/>
                  <a:pt x="1756842" y="606845"/>
                  <a:pt x="1756842" y="612501"/>
                </a:cubicBezTo>
                <a:lnTo>
                  <a:pt x="1756842" y="653875"/>
                </a:lnTo>
                <a:lnTo>
                  <a:pt x="1743447" y="653875"/>
                </a:lnTo>
                <a:lnTo>
                  <a:pt x="1743447" y="574848"/>
                </a:lnTo>
                <a:lnTo>
                  <a:pt x="1755502" y="574848"/>
                </a:lnTo>
                <a:lnTo>
                  <a:pt x="1755502" y="586828"/>
                </a:lnTo>
                <a:cubicBezTo>
                  <a:pt x="1758578" y="581222"/>
                  <a:pt x="1761418" y="577526"/>
                  <a:pt x="1764023" y="575741"/>
                </a:cubicBezTo>
                <a:cubicBezTo>
                  <a:pt x="1766627" y="573955"/>
                  <a:pt x="1769492" y="573061"/>
                  <a:pt x="1772618" y="573061"/>
                </a:cubicBezTo>
                <a:close/>
                <a:moveTo>
                  <a:pt x="1686967" y="573061"/>
                </a:moveTo>
                <a:cubicBezTo>
                  <a:pt x="1696294" y="573061"/>
                  <a:pt x="1703983" y="576832"/>
                  <a:pt x="1710035" y="584373"/>
                </a:cubicBezTo>
                <a:lnTo>
                  <a:pt x="1710035" y="574848"/>
                </a:lnTo>
                <a:lnTo>
                  <a:pt x="1722388" y="574848"/>
                </a:lnTo>
                <a:lnTo>
                  <a:pt x="1722388" y="643160"/>
                </a:lnTo>
                <a:cubicBezTo>
                  <a:pt x="1722388" y="655463"/>
                  <a:pt x="1721135" y="664182"/>
                  <a:pt x="1718630" y="669316"/>
                </a:cubicBezTo>
                <a:cubicBezTo>
                  <a:pt x="1716125" y="674451"/>
                  <a:pt x="1712156" y="678506"/>
                  <a:pt x="1706724" y="681483"/>
                </a:cubicBezTo>
                <a:cubicBezTo>
                  <a:pt x="1701292" y="684460"/>
                  <a:pt x="1694607" y="685948"/>
                  <a:pt x="1686669" y="685948"/>
                </a:cubicBezTo>
                <a:cubicBezTo>
                  <a:pt x="1677244" y="685948"/>
                  <a:pt x="1669629" y="683827"/>
                  <a:pt x="1663824" y="679585"/>
                </a:cubicBezTo>
                <a:cubicBezTo>
                  <a:pt x="1658020" y="675344"/>
                  <a:pt x="1655217" y="668957"/>
                  <a:pt x="1655415" y="660424"/>
                </a:cubicBezTo>
                <a:lnTo>
                  <a:pt x="1668438" y="662358"/>
                </a:lnTo>
                <a:cubicBezTo>
                  <a:pt x="1668984" y="666376"/>
                  <a:pt x="1670497" y="669304"/>
                  <a:pt x="1672977" y="671139"/>
                </a:cubicBezTo>
                <a:cubicBezTo>
                  <a:pt x="1676301" y="673620"/>
                  <a:pt x="1680840" y="674860"/>
                  <a:pt x="1686595" y="674860"/>
                </a:cubicBezTo>
                <a:cubicBezTo>
                  <a:pt x="1692796" y="674860"/>
                  <a:pt x="1697583" y="673620"/>
                  <a:pt x="1700957" y="671139"/>
                </a:cubicBezTo>
                <a:cubicBezTo>
                  <a:pt x="1704330" y="668659"/>
                  <a:pt x="1706612" y="665186"/>
                  <a:pt x="1707803" y="660721"/>
                </a:cubicBezTo>
                <a:cubicBezTo>
                  <a:pt x="1708497" y="657993"/>
                  <a:pt x="1708820" y="652263"/>
                  <a:pt x="1708770" y="643531"/>
                </a:cubicBezTo>
                <a:cubicBezTo>
                  <a:pt x="1702916" y="650427"/>
                  <a:pt x="1695624" y="653875"/>
                  <a:pt x="1686893" y="653875"/>
                </a:cubicBezTo>
                <a:cubicBezTo>
                  <a:pt x="1676028" y="653875"/>
                  <a:pt x="1667619" y="649956"/>
                  <a:pt x="1661666" y="642118"/>
                </a:cubicBezTo>
                <a:cubicBezTo>
                  <a:pt x="1655713" y="634280"/>
                  <a:pt x="1652737" y="624878"/>
                  <a:pt x="1652737" y="613915"/>
                </a:cubicBezTo>
                <a:cubicBezTo>
                  <a:pt x="1652737" y="606375"/>
                  <a:pt x="1654101" y="599417"/>
                  <a:pt x="1656829" y="593042"/>
                </a:cubicBezTo>
                <a:cubicBezTo>
                  <a:pt x="1659558" y="586668"/>
                  <a:pt x="1663514" y="581743"/>
                  <a:pt x="1668698" y="578271"/>
                </a:cubicBezTo>
                <a:cubicBezTo>
                  <a:pt x="1673883" y="574798"/>
                  <a:pt x="1679972" y="573061"/>
                  <a:pt x="1686967" y="573061"/>
                </a:cubicBezTo>
                <a:close/>
                <a:moveTo>
                  <a:pt x="1604219" y="573061"/>
                </a:moveTo>
                <a:cubicBezTo>
                  <a:pt x="1615083" y="573061"/>
                  <a:pt x="1623963" y="576621"/>
                  <a:pt x="1630859" y="583740"/>
                </a:cubicBezTo>
                <a:cubicBezTo>
                  <a:pt x="1637754" y="590859"/>
                  <a:pt x="1641202" y="600694"/>
                  <a:pt x="1641202" y="613245"/>
                </a:cubicBezTo>
                <a:cubicBezTo>
                  <a:pt x="1641202" y="623415"/>
                  <a:pt x="1639677" y="631415"/>
                  <a:pt x="1636626" y="637244"/>
                </a:cubicBezTo>
                <a:cubicBezTo>
                  <a:pt x="1633575" y="643073"/>
                  <a:pt x="1629135" y="647600"/>
                  <a:pt x="1623306" y="650824"/>
                </a:cubicBezTo>
                <a:cubicBezTo>
                  <a:pt x="1617477" y="654049"/>
                  <a:pt x="1611114" y="655661"/>
                  <a:pt x="1604219" y="655661"/>
                </a:cubicBezTo>
                <a:cubicBezTo>
                  <a:pt x="1593156" y="655661"/>
                  <a:pt x="1584214" y="652114"/>
                  <a:pt x="1577392" y="645020"/>
                </a:cubicBezTo>
                <a:cubicBezTo>
                  <a:pt x="1570571" y="637926"/>
                  <a:pt x="1567160" y="627706"/>
                  <a:pt x="1567160" y="614362"/>
                </a:cubicBezTo>
                <a:cubicBezTo>
                  <a:pt x="1567160" y="599727"/>
                  <a:pt x="1571228" y="588887"/>
                  <a:pt x="1579364" y="581843"/>
                </a:cubicBezTo>
                <a:cubicBezTo>
                  <a:pt x="1586161" y="575989"/>
                  <a:pt x="1594446" y="573061"/>
                  <a:pt x="1604219" y="573061"/>
                </a:cubicBezTo>
                <a:close/>
                <a:moveTo>
                  <a:pt x="1553543" y="573061"/>
                </a:moveTo>
                <a:cubicBezTo>
                  <a:pt x="1558057" y="573061"/>
                  <a:pt x="1562646" y="574500"/>
                  <a:pt x="1567309" y="577378"/>
                </a:cubicBezTo>
                <a:lnTo>
                  <a:pt x="1562696" y="589805"/>
                </a:lnTo>
                <a:cubicBezTo>
                  <a:pt x="1559421" y="587870"/>
                  <a:pt x="1556147" y="586903"/>
                  <a:pt x="1552873" y="586903"/>
                </a:cubicBezTo>
                <a:cubicBezTo>
                  <a:pt x="1549946" y="586903"/>
                  <a:pt x="1547317" y="587783"/>
                  <a:pt x="1544985" y="589544"/>
                </a:cubicBezTo>
                <a:cubicBezTo>
                  <a:pt x="1542653" y="591305"/>
                  <a:pt x="1540991" y="593749"/>
                  <a:pt x="1539999" y="596874"/>
                </a:cubicBezTo>
                <a:cubicBezTo>
                  <a:pt x="1538511" y="601636"/>
                  <a:pt x="1537767" y="606845"/>
                  <a:pt x="1537767" y="612501"/>
                </a:cubicBezTo>
                <a:lnTo>
                  <a:pt x="1537767" y="653875"/>
                </a:lnTo>
                <a:lnTo>
                  <a:pt x="1524372" y="653875"/>
                </a:lnTo>
                <a:lnTo>
                  <a:pt x="1524372" y="574848"/>
                </a:lnTo>
                <a:lnTo>
                  <a:pt x="1536427" y="574848"/>
                </a:lnTo>
                <a:lnTo>
                  <a:pt x="1536427" y="586828"/>
                </a:lnTo>
                <a:cubicBezTo>
                  <a:pt x="1539503" y="581222"/>
                  <a:pt x="1542343" y="577526"/>
                  <a:pt x="1544948" y="575741"/>
                </a:cubicBezTo>
                <a:cubicBezTo>
                  <a:pt x="1547552" y="573955"/>
                  <a:pt x="1550417" y="573061"/>
                  <a:pt x="1553543" y="573061"/>
                </a:cubicBezTo>
                <a:close/>
                <a:moveTo>
                  <a:pt x="1473920" y="573061"/>
                </a:moveTo>
                <a:cubicBezTo>
                  <a:pt x="1480666" y="573061"/>
                  <a:pt x="1486620" y="574798"/>
                  <a:pt x="1491779" y="578271"/>
                </a:cubicBezTo>
                <a:cubicBezTo>
                  <a:pt x="1496938" y="581743"/>
                  <a:pt x="1500833" y="586642"/>
                  <a:pt x="1503462" y="592968"/>
                </a:cubicBezTo>
                <a:cubicBezTo>
                  <a:pt x="1506091" y="599292"/>
                  <a:pt x="1507406" y="606225"/>
                  <a:pt x="1507406" y="613766"/>
                </a:cubicBezTo>
                <a:cubicBezTo>
                  <a:pt x="1507406" y="621853"/>
                  <a:pt x="1505955" y="629133"/>
                  <a:pt x="1503053" y="635606"/>
                </a:cubicBezTo>
                <a:cubicBezTo>
                  <a:pt x="1500151" y="642081"/>
                  <a:pt x="1495934" y="647042"/>
                  <a:pt x="1490402" y="650489"/>
                </a:cubicBezTo>
                <a:cubicBezTo>
                  <a:pt x="1484871" y="653937"/>
                  <a:pt x="1479054" y="655661"/>
                  <a:pt x="1472952" y="655661"/>
                </a:cubicBezTo>
                <a:cubicBezTo>
                  <a:pt x="1468487" y="655661"/>
                  <a:pt x="1464481" y="654718"/>
                  <a:pt x="1460934" y="652834"/>
                </a:cubicBezTo>
                <a:cubicBezTo>
                  <a:pt x="1457387" y="650949"/>
                  <a:pt x="1454473" y="648567"/>
                  <a:pt x="1452191" y="645690"/>
                </a:cubicBezTo>
                <a:lnTo>
                  <a:pt x="1452191" y="684162"/>
                </a:lnTo>
                <a:lnTo>
                  <a:pt x="1438796" y="684162"/>
                </a:lnTo>
                <a:lnTo>
                  <a:pt x="1438796" y="574848"/>
                </a:lnTo>
                <a:lnTo>
                  <a:pt x="1451000" y="574848"/>
                </a:lnTo>
                <a:lnTo>
                  <a:pt x="1451000" y="585117"/>
                </a:lnTo>
                <a:cubicBezTo>
                  <a:pt x="1453877" y="581098"/>
                  <a:pt x="1457127" y="578085"/>
                  <a:pt x="1460748" y="576075"/>
                </a:cubicBezTo>
                <a:cubicBezTo>
                  <a:pt x="1464370" y="574066"/>
                  <a:pt x="1468760" y="573061"/>
                  <a:pt x="1473920" y="573061"/>
                </a:cubicBezTo>
                <a:close/>
                <a:moveTo>
                  <a:pt x="1372568" y="573061"/>
                </a:moveTo>
                <a:cubicBezTo>
                  <a:pt x="1377082" y="573061"/>
                  <a:pt x="1381671" y="574500"/>
                  <a:pt x="1386334" y="577378"/>
                </a:cubicBezTo>
                <a:lnTo>
                  <a:pt x="1381721" y="589805"/>
                </a:lnTo>
                <a:cubicBezTo>
                  <a:pt x="1378446" y="587870"/>
                  <a:pt x="1375172" y="586903"/>
                  <a:pt x="1371898" y="586903"/>
                </a:cubicBezTo>
                <a:cubicBezTo>
                  <a:pt x="1368971" y="586903"/>
                  <a:pt x="1366342" y="587783"/>
                  <a:pt x="1364010" y="589544"/>
                </a:cubicBezTo>
                <a:cubicBezTo>
                  <a:pt x="1361678" y="591305"/>
                  <a:pt x="1360016" y="593749"/>
                  <a:pt x="1359024" y="596874"/>
                </a:cubicBezTo>
                <a:cubicBezTo>
                  <a:pt x="1357536" y="601636"/>
                  <a:pt x="1356792" y="606845"/>
                  <a:pt x="1356792" y="612501"/>
                </a:cubicBezTo>
                <a:lnTo>
                  <a:pt x="1356792" y="653875"/>
                </a:lnTo>
                <a:lnTo>
                  <a:pt x="1343397" y="653875"/>
                </a:lnTo>
                <a:lnTo>
                  <a:pt x="1343397" y="574848"/>
                </a:lnTo>
                <a:lnTo>
                  <a:pt x="1355452" y="574848"/>
                </a:lnTo>
                <a:lnTo>
                  <a:pt x="1355452" y="586828"/>
                </a:lnTo>
                <a:cubicBezTo>
                  <a:pt x="1358528" y="581222"/>
                  <a:pt x="1361368" y="577526"/>
                  <a:pt x="1363973" y="575741"/>
                </a:cubicBezTo>
                <a:cubicBezTo>
                  <a:pt x="1366577" y="573955"/>
                  <a:pt x="1369442" y="573061"/>
                  <a:pt x="1372568" y="573061"/>
                </a:cubicBezTo>
                <a:close/>
                <a:moveTo>
                  <a:pt x="1289894" y="573061"/>
                </a:moveTo>
                <a:cubicBezTo>
                  <a:pt x="1300758" y="573061"/>
                  <a:pt x="1309638" y="576621"/>
                  <a:pt x="1316534" y="583740"/>
                </a:cubicBezTo>
                <a:cubicBezTo>
                  <a:pt x="1323429" y="590859"/>
                  <a:pt x="1326877" y="600694"/>
                  <a:pt x="1326877" y="613245"/>
                </a:cubicBezTo>
                <a:cubicBezTo>
                  <a:pt x="1326877" y="623415"/>
                  <a:pt x="1325352" y="631415"/>
                  <a:pt x="1322301" y="637244"/>
                </a:cubicBezTo>
                <a:cubicBezTo>
                  <a:pt x="1319250" y="643073"/>
                  <a:pt x="1314810" y="647600"/>
                  <a:pt x="1308981" y="650824"/>
                </a:cubicBezTo>
                <a:cubicBezTo>
                  <a:pt x="1303152" y="654049"/>
                  <a:pt x="1296789" y="655661"/>
                  <a:pt x="1289894" y="655661"/>
                </a:cubicBezTo>
                <a:cubicBezTo>
                  <a:pt x="1278831" y="655661"/>
                  <a:pt x="1269889" y="652114"/>
                  <a:pt x="1263067" y="645020"/>
                </a:cubicBezTo>
                <a:cubicBezTo>
                  <a:pt x="1256246" y="637926"/>
                  <a:pt x="1252835" y="627706"/>
                  <a:pt x="1252835" y="614362"/>
                </a:cubicBezTo>
                <a:cubicBezTo>
                  <a:pt x="1252835" y="599727"/>
                  <a:pt x="1256903" y="588887"/>
                  <a:pt x="1265039" y="581843"/>
                </a:cubicBezTo>
                <a:cubicBezTo>
                  <a:pt x="1271836" y="575989"/>
                  <a:pt x="1280121" y="573061"/>
                  <a:pt x="1289894" y="573061"/>
                </a:cubicBezTo>
                <a:close/>
                <a:moveTo>
                  <a:pt x="1118295" y="573061"/>
                </a:moveTo>
                <a:cubicBezTo>
                  <a:pt x="1126877" y="573061"/>
                  <a:pt x="1133897" y="575232"/>
                  <a:pt x="1139354" y="579573"/>
                </a:cubicBezTo>
                <a:cubicBezTo>
                  <a:pt x="1144811" y="583913"/>
                  <a:pt x="1148308" y="590077"/>
                  <a:pt x="1149846" y="598065"/>
                </a:cubicBezTo>
                <a:lnTo>
                  <a:pt x="1136824" y="600074"/>
                </a:lnTo>
                <a:cubicBezTo>
                  <a:pt x="1135584" y="594766"/>
                  <a:pt x="1133388" y="590772"/>
                  <a:pt x="1130238" y="588094"/>
                </a:cubicBezTo>
                <a:cubicBezTo>
                  <a:pt x="1127088" y="585415"/>
                  <a:pt x="1123280" y="584075"/>
                  <a:pt x="1118816" y="584075"/>
                </a:cubicBezTo>
                <a:cubicBezTo>
                  <a:pt x="1112069" y="584075"/>
                  <a:pt x="1106587" y="586493"/>
                  <a:pt x="1102370" y="591330"/>
                </a:cubicBezTo>
                <a:cubicBezTo>
                  <a:pt x="1098153" y="596167"/>
                  <a:pt x="1096045" y="603819"/>
                  <a:pt x="1096045" y="614287"/>
                </a:cubicBezTo>
                <a:cubicBezTo>
                  <a:pt x="1096045" y="624903"/>
                  <a:pt x="1098079" y="632617"/>
                  <a:pt x="1102147" y="637430"/>
                </a:cubicBezTo>
                <a:cubicBezTo>
                  <a:pt x="1106215" y="642242"/>
                  <a:pt x="1111523" y="644648"/>
                  <a:pt x="1118071" y="644648"/>
                </a:cubicBezTo>
                <a:cubicBezTo>
                  <a:pt x="1123330" y="644648"/>
                  <a:pt x="1127721" y="643036"/>
                  <a:pt x="1131243" y="639811"/>
                </a:cubicBezTo>
                <a:cubicBezTo>
                  <a:pt x="1134765" y="636586"/>
                  <a:pt x="1136997" y="631626"/>
                  <a:pt x="1137940" y="624928"/>
                </a:cubicBezTo>
                <a:lnTo>
                  <a:pt x="1151111" y="626640"/>
                </a:lnTo>
                <a:cubicBezTo>
                  <a:pt x="1149673" y="635718"/>
                  <a:pt x="1145989" y="642825"/>
                  <a:pt x="1140061" y="647959"/>
                </a:cubicBezTo>
                <a:cubicBezTo>
                  <a:pt x="1134132" y="653094"/>
                  <a:pt x="1126852" y="655661"/>
                  <a:pt x="1118220" y="655661"/>
                </a:cubicBezTo>
                <a:cubicBezTo>
                  <a:pt x="1107405" y="655661"/>
                  <a:pt x="1098711" y="652127"/>
                  <a:pt x="1092138" y="645057"/>
                </a:cubicBezTo>
                <a:cubicBezTo>
                  <a:pt x="1085565" y="637988"/>
                  <a:pt x="1082278" y="627855"/>
                  <a:pt x="1082278" y="614659"/>
                </a:cubicBezTo>
                <a:cubicBezTo>
                  <a:pt x="1082278" y="606126"/>
                  <a:pt x="1083692" y="598660"/>
                  <a:pt x="1086520" y="592260"/>
                </a:cubicBezTo>
                <a:cubicBezTo>
                  <a:pt x="1089348" y="585861"/>
                  <a:pt x="1093651" y="581061"/>
                  <a:pt x="1099431" y="577861"/>
                </a:cubicBezTo>
                <a:cubicBezTo>
                  <a:pt x="1105210" y="574662"/>
                  <a:pt x="1111498" y="573061"/>
                  <a:pt x="1118295" y="573061"/>
                </a:cubicBezTo>
                <a:close/>
                <a:moveTo>
                  <a:pt x="1032719" y="573061"/>
                </a:moveTo>
                <a:cubicBezTo>
                  <a:pt x="1043583" y="573061"/>
                  <a:pt x="1052463" y="576621"/>
                  <a:pt x="1059359" y="583740"/>
                </a:cubicBezTo>
                <a:cubicBezTo>
                  <a:pt x="1066254" y="590859"/>
                  <a:pt x="1069702" y="600694"/>
                  <a:pt x="1069702" y="613245"/>
                </a:cubicBezTo>
                <a:cubicBezTo>
                  <a:pt x="1069702" y="623415"/>
                  <a:pt x="1068177" y="631415"/>
                  <a:pt x="1065126" y="637244"/>
                </a:cubicBezTo>
                <a:cubicBezTo>
                  <a:pt x="1062075" y="643073"/>
                  <a:pt x="1057635" y="647600"/>
                  <a:pt x="1051806" y="650824"/>
                </a:cubicBezTo>
                <a:cubicBezTo>
                  <a:pt x="1045977" y="654049"/>
                  <a:pt x="1039614" y="655661"/>
                  <a:pt x="1032719" y="655661"/>
                </a:cubicBezTo>
                <a:cubicBezTo>
                  <a:pt x="1021656" y="655661"/>
                  <a:pt x="1012714" y="652114"/>
                  <a:pt x="1005892" y="645020"/>
                </a:cubicBezTo>
                <a:cubicBezTo>
                  <a:pt x="999071" y="637926"/>
                  <a:pt x="995660" y="627706"/>
                  <a:pt x="995660" y="614362"/>
                </a:cubicBezTo>
                <a:cubicBezTo>
                  <a:pt x="995660" y="599727"/>
                  <a:pt x="999728" y="588887"/>
                  <a:pt x="1007864" y="581843"/>
                </a:cubicBezTo>
                <a:cubicBezTo>
                  <a:pt x="1014661" y="575989"/>
                  <a:pt x="1022946" y="573061"/>
                  <a:pt x="1032719" y="573061"/>
                </a:cubicBezTo>
                <a:close/>
                <a:moveTo>
                  <a:pt x="891183" y="573061"/>
                </a:moveTo>
                <a:cubicBezTo>
                  <a:pt x="897930" y="573061"/>
                  <a:pt x="903412" y="573856"/>
                  <a:pt x="907629" y="575443"/>
                </a:cubicBezTo>
                <a:cubicBezTo>
                  <a:pt x="911845" y="577030"/>
                  <a:pt x="914946" y="579027"/>
                  <a:pt x="916930" y="581433"/>
                </a:cubicBezTo>
                <a:cubicBezTo>
                  <a:pt x="918915" y="583839"/>
                  <a:pt x="920304" y="586878"/>
                  <a:pt x="921097" y="590549"/>
                </a:cubicBezTo>
                <a:cubicBezTo>
                  <a:pt x="921544" y="592831"/>
                  <a:pt x="921767" y="596949"/>
                  <a:pt x="921767" y="602901"/>
                </a:cubicBezTo>
                <a:lnTo>
                  <a:pt x="921767" y="620761"/>
                </a:lnTo>
                <a:cubicBezTo>
                  <a:pt x="921767" y="633213"/>
                  <a:pt x="922052" y="641089"/>
                  <a:pt x="922623" y="644387"/>
                </a:cubicBezTo>
                <a:cubicBezTo>
                  <a:pt x="923193" y="647687"/>
                  <a:pt x="924322" y="650849"/>
                  <a:pt x="926009" y="653875"/>
                </a:cubicBezTo>
                <a:lnTo>
                  <a:pt x="912019" y="653875"/>
                </a:lnTo>
                <a:cubicBezTo>
                  <a:pt x="910630" y="651097"/>
                  <a:pt x="909737" y="647848"/>
                  <a:pt x="909340" y="644127"/>
                </a:cubicBezTo>
                <a:cubicBezTo>
                  <a:pt x="904379" y="648344"/>
                  <a:pt x="899604" y="651320"/>
                  <a:pt x="895015" y="653057"/>
                </a:cubicBezTo>
                <a:cubicBezTo>
                  <a:pt x="890427" y="654793"/>
                  <a:pt x="885503" y="655661"/>
                  <a:pt x="880244" y="655661"/>
                </a:cubicBezTo>
                <a:cubicBezTo>
                  <a:pt x="871563" y="655661"/>
                  <a:pt x="864890" y="653540"/>
                  <a:pt x="860227" y="649299"/>
                </a:cubicBezTo>
                <a:cubicBezTo>
                  <a:pt x="855564" y="645057"/>
                  <a:pt x="853232" y="639637"/>
                  <a:pt x="853232" y="633039"/>
                </a:cubicBezTo>
                <a:cubicBezTo>
                  <a:pt x="853232" y="629170"/>
                  <a:pt x="854112" y="625635"/>
                  <a:pt x="855874" y="622435"/>
                </a:cubicBezTo>
                <a:cubicBezTo>
                  <a:pt x="857635" y="619236"/>
                  <a:pt x="859942" y="616668"/>
                  <a:pt x="862794" y="614733"/>
                </a:cubicBezTo>
                <a:cubicBezTo>
                  <a:pt x="865647" y="612799"/>
                  <a:pt x="868859" y="611335"/>
                  <a:pt x="872431" y="610343"/>
                </a:cubicBezTo>
                <a:cubicBezTo>
                  <a:pt x="875060" y="609648"/>
                  <a:pt x="879029" y="608979"/>
                  <a:pt x="884337" y="608334"/>
                </a:cubicBezTo>
                <a:cubicBezTo>
                  <a:pt x="895152" y="607044"/>
                  <a:pt x="903114" y="605506"/>
                  <a:pt x="908224" y="603720"/>
                </a:cubicBezTo>
                <a:cubicBezTo>
                  <a:pt x="908273" y="601885"/>
                  <a:pt x="908298" y="600719"/>
                  <a:pt x="908298" y="600223"/>
                </a:cubicBezTo>
                <a:cubicBezTo>
                  <a:pt x="908298" y="594766"/>
                  <a:pt x="907033" y="590921"/>
                  <a:pt x="904503" y="588688"/>
                </a:cubicBezTo>
                <a:cubicBezTo>
                  <a:pt x="901080" y="585662"/>
                  <a:pt x="895995" y="584149"/>
                  <a:pt x="889248" y="584149"/>
                </a:cubicBezTo>
                <a:cubicBezTo>
                  <a:pt x="882948" y="584149"/>
                  <a:pt x="878297" y="585253"/>
                  <a:pt x="875296" y="587461"/>
                </a:cubicBezTo>
                <a:cubicBezTo>
                  <a:pt x="872294" y="589668"/>
                  <a:pt x="870074" y="593575"/>
                  <a:pt x="868636" y="599181"/>
                </a:cubicBezTo>
                <a:lnTo>
                  <a:pt x="855539" y="597395"/>
                </a:lnTo>
                <a:cubicBezTo>
                  <a:pt x="856729" y="591789"/>
                  <a:pt x="858689" y="587262"/>
                  <a:pt x="861417" y="583814"/>
                </a:cubicBezTo>
                <a:cubicBezTo>
                  <a:pt x="864146" y="580367"/>
                  <a:pt x="868090" y="577713"/>
                  <a:pt x="873249" y="575852"/>
                </a:cubicBezTo>
                <a:cubicBezTo>
                  <a:pt x="878409" y="573992"/>
                  <a:pt x="884387" y="573061"/>
                  <a:pt x="891183" y="573061"/>
                </a:cubicBezTo>
                <a:close/>
                <a:moveTo>
                  <a:pt x="769888" y="573061"/>
                </a:moveTo>
                <a:cubicBezTo>
                  <a:pt x="775742" y="573061"/>
                  <a:pt x="780542" y="574277"/>
                  <a:pt x="784287" y="576708"/>
                </a:cubicBezTo>
                <a:cubicBezTo>
                  <a:pt x="788033" y="579139"/>
                  <a:pt x="790674" y="582537"/>
                  <a:pt x="792212" y="586903"/>
                </a:cubicBezTo>
                <a:cubicBezTo>
                  <a:pt x="798463" y="577675"/>
                  <a:pt x="806599" y="573061"/>
                  <a:pt x="816620" y="573061"/>
                </a:cubicBezTo>
                <a:cubicBezTo>
                  <a:pt x="824458" y="573061"/>
                  <a:pt x="830486" y="575232"/>
                  <a:pt x="834703" y="579573"/>
                </a:cubicBezTo>
                <a:cubicBezTo>
                  <a:pt x="838920" y="583913"/>
                  <a:pt x="841028" y="590599"/>
                  <a:pt x="841028" y="599627"/>
                </a:cubicBezTo>
                <a:lnTo>
                  <a:pt x="841028" y="653875"/>
                </a:lnTo>
                <a:lnTo>
                  <a:pt x="827708" y="653875"/>
                </a:lnTo>
                <a:lnTo>
                  <a:pt x="827708" y="604092"/>
                </a:lnTo>
                <a:cubicBezTo>
                  <a:pt x="827708" y="598734"/>
                  <a:pt x="827274" y="594877"/>
                  <a:pt x="826406" y="592521"/>
                </a:cubicBezTo>
                <a:cubicBezTo>
                  <a:pt x="825537" y="590164"/>
                  <a:pt x="823962" y="588267"/>
                  <a:pt x="821680" y="586828"/>
                </a:cubicBezTo>
                <a:cubicBezTo>
                  <a:pt x="819398" y="585389"/>
                  <a:pt x="816719" y="584670"/>
                  <a:pt x="813644" y="584670"/>
                </a:cubicBezTo>
                <a:cubicBezTo>
                  <a:pt x="808087" y="584670"/>
                  <a:pt x="803474" y="586518"/>
                  <a:pt x="799803" y="590214"/>
                </a:cubicBezTo>
                <a:cubicBezTo>
                  <a:pt x="796131" y="593910"/>
                  <a:pt x="794296" y="599825"/>
                  <a:pt x="794296" y="607962"/>
                </a:cubicBezTo>
                <a:lnTo>
                  <a:pt x="794296" y="653875"/>
                </a:lnTo>
                <a:lnTo>
                  <a:pt x="780901" y="653875"/>
                </a:lnTo>
                <a:lnTo>
                  <a:pt x="780901" y="602529"/>
                </a:lnTo>
                <a:cubicBezTo>
                  <a:pt x="780901" y="596577"/>
                  <a:pt x="779810" y="592112"/>
                  <a:pt x="777627" y="589135"/>
                </a:cubicBezTo>
                <a:cubicBezTo>
                  <a:pt x="775444" y="586158"/>
                  <a:pt x="771872" y="584670"/>
                  <a:pt x="766912" y="584670"/>
                </a:cubicBezTo>
                <a:cubicBezTo>
                  <a:pt x="763141" y="584670"/>
                  <a:pt x="759656" y="585662"/>
                  <a:pt x="756456" y="587647"/>
                </a:cubicBezTo>
                <a:cubicBezTo>
                  <a:pt x="753257" y="589631"/>
                  <a:pt x="750937" y="592533"/>
                  <a:pt x="749499" y="596353"/>
                </a:cubicBezTo>
                <a:cubicBezTo>
                  <a:pt x="748060" y="600173"/>
                  <a:pt x="747341" y="605679"/>
                  <a:pt x="747341" y="612873"/>
                </a:cubicBezTo>
                <a:lnTo>
                  <a:pt x="747341" y="653875"/>
                </a:lnTo>
                <a:lnTo>
                  <a:pt x="733946" y="653875"/>
                </a:lnTo>
                <a:lnTo>
                  <a:pt x="733946" y="574848"/>
                </a:lnTo>
                <a:lnTo>
                  <a:pt x="745927" y="574848"/>
                </a:lnTo>
                <a:lnTo>
                  <a:pt x="745927" y="585935"/>
                </a:lnTo>
                <a:cubicBezTo>
                  <a:pt x="748407" y="582066"/>
                  <a:pt x="751706" y="578953"/>
                  <a:pt x="755824" y="576596"/>
                </a:cubicBezTo>
                <a:cubicBezTo>
                  <a:pt x="759941" y="574240"/>
                  <a:pt x="764630" y="573061"/>
                  <a:pt x="769888" y="573061"/>
                </a:cubicBezTo>
                <a:close/>
                <a:moveTo>
                  <a:pt x="502742" y="573061"/>
                </a:moveTo>
                <a:cubicBezTo>
                  <a:pt x="508943" y="573061"/>
                  <a:pt x="514387" y="573955"/>
                  <a:pt x="519075" y="575741"/>
                </a:cubicBezTo>
                <a:cubicBezTo>
                  <a:pt x="523764" y="577526"/>
                  <a:pt x="527224" y="579945"/>
                  <a:pt x="529456" y="582996"/>
                </a:cubicBezTo>
                <a:cubicBezTo>
                  <a:pt x="531689" y="586047"/>
                  <a:pt x="533227" y="590127"/>
                  <a:pt x="534070" y="595237"/>
                </a:cubicBezTo>
                <a:lnTo>
                  <a:pt x="520973" y="597023"/>
                </a:lnTo>
                <a:cubicBezTo>
                  <a:pt x="520378" y="592955"/>
                  <a:pt x="518654" y="589780"/>
                  <a:pt x="515801" y="587498"/>
                </a:cubicBezTo>
                <a:cubicBezTo>
                  <a:pt x="512949" y="585216"/>
                  <a:pt x="508918" y="584075"/>
                  <a:pt x="503709" y="584075"/>
                </a:cubicBezTo>
                <a:cubicBezTo>
                  <a:pt x="497557" y="584075"/>
                  <a:pt x="493167" y="585092"/>
                  <a:pt x="490538" y="587126"/>
                </a:cubicBezTo>
                <a:cubicBezTo>
                  <a:pt x="487908" y="589160"/>
                  <a:pt x="486594" y="591541"/>
                  <a:pt x="486594" y="594270"/>
                </a:cubicBezTo>
                <a:cubicBezTo>
                  <a:pt x="486594" y="596006"/>
                  <a:pt x="487139" y="597569"/>
                  <a:pt x="488231" y="598958"/>
                </a:cubicBezTo>
                <a:cubicBezTo>
                  <a:pt x="489322" y="600396"/>
                  <a:pt x="491034" y="601587"/>
                  <a:pt x="493365" y="602529"/>
                </a:cubicBezTo>
                <a:cubicBezTo>
                  <a:pt x="494705" y="603026"/>
                  <a:pt x="498649" y="604167"/>
                  <a:pt x="505197" y="605953"/>
                </a:cubicBezTo>
                <a:cubicBezTo>
                  <a:pt x="514673" y="608482"/>
                  <a:pt x="521283" y="610554"/>
                  <a:pt x="525029" y="612166"/>
                </a:cubicBezTo>
                <a:cubicBezTo>
                  <a:pt x="528774" y="613778"/>
                  <a:pt x="531713" y="616122"/>
                  <a:pt x="533847" y="619198"/>
                </a:cubicBezTo>
                <a:cubicBezTo>
                  <a:pt x="535980" y="622274"/>
                  <a:pt x="537046" y="626094"/>
                  <a:pt x="537046" y="630658"/>
                </a:cubicBezTo>
                <a:cubicBezTo>
                  <a:pt x="537046" y="635123"/>
                  <a:pt x="535744" y="639327"/>
                  <a:pt x="533140" y="643271"/>
                </a:cubicBezTo>
                <a:cubicBezTo>
                  <a:pt x="530535" y="647215"/>
                  <a:pt x="526777" y="650266"/>
                  <a:pt x="521866" y="652424"/>
                </a:cubicBezTo>
                <a:cubicBezTo>
                  <a:pt x="516955" y="654582"/>
                  <a:pt x="511398" y="655661"/>
                  <a:pt x="505197" y="655661"/>
                </a:cubicBezTo>
                <a:cubicBezTo>
                  <a:pt x="494928" y="655661"/>
                  <a:pt x="487102" y="653528"/>
                  <a:pt x="481720" y="649262"/>
                </a:cubicBezTo>
                <a:cubicBezTo>
                  <a:pt x="476337" y="644995"/>
                  <a:pt x="472902" y="638670"/>
                  <a:pt x="471413" y="630286"/>
                </a:cubicBezTo>
                <a:lnTo>
                  <a:pt x="484659" y="628203"/>
                </a:lnTo>
                <a:cubicBezTo>
                  <a:pt x="485403" y="633511"/>
                  <a:pt x="487474" y="637578"/>
                  <a:pt x="490873" y="640406"/>
                </a:cubicBezTo>
                <a:cubicBezTo>
                  <a:pt x="494271" y="643234"/>
                  <a:pt x="499021" y="644648"/>
                  <a:pt x="505123" y="644648"/>
                </a:cubicBezTo>
                <a:cubicBezTo>
                  <a:pt x="511274" y="644648"/>
                  <a:pt x="515838" y="643395"/>
                  <a:pt x="518815" y="640890"/>
                </a:cubicBezTo>
                <a:cubicBezTo>
                  <a:pt x="521792" y="638384"/>
                  <a:pt x="523280" y="635445"/>
                  <a:pt x="523280" y="632072"/>
                </a:cubicBezTo>
                <a:cubicBezTo>
                  <a:pt x="523280" y="629046"/>
                  <a:pt x="521965" y="626665"/>
                  <a:pt x="519336" y="624928"/>
                </a:cubicBezTo>
                <a:cubicBezTo>
                  <a:pt x="517500" y="623738"/>
                  <a:pt x="512936" y="622225"/>
                  <a:pt x="505644" y="620389"/>
                </a:cubicBezTo>
                <a:cubicBezTo>
                  <a:pt x="495821" y="617909"/>
                  <a:pt x="489012" y="615763"/>
                  <a:pt x="485217" y="613952"/>
                </a:cubicBezTo>
                <a:cubicBezTo>
                  <a:pt x="481422" y="612142"/>
                  <a:pt x="478545" y="609636"/>
                  <a:pt x="476585" y="606436"/>
                </a:cubicBezTo>
                <a:cubicBezTo>
                  <a:pt x="474626" y="603237"/>
                  <a:pt x="473646" y="599702"/>
                  <a:pt x="473646" y="595832"/>
                </a:cubicBezTo>
                <a:cubicBezTo>
                  <a:pt x="473646" y="592310"/>
                  <a:pt x="474452" y="589048"/>
                  <a:pt x="476064" y="586047"/>
                </a:cubicBezTo>
                <a:cubicBezTo>
                  <a:pt x="477676" y="583046"/>
                  <a:pt x="479872" y="580552"/>
                  <a:pt x="482650" y="578568"/>
                </a:cubicBezTo>
                <a:cubicBezTo>
                  <a:pt x="484733" y="577030"/>
                  <a:pt x="487574" y="575728"/>
                  <a:pt x="491170" y="574662"/>
                </a:cubicBezTo>
                <a:cubicBezTo>
                  <a:pt x="494767" y="573595"/>
                  <a:pt x="498624" y="573061"/>
                  <a:pt x="502742" y="573061"/>
                </a:cubicBezTo>
                <a:close/>
                <a:moveTo>
                  <a:pt x="420142" y="573061"/>
                </a:moveTo>
                <a:cubicBezTo>
                  <a:pt x="429469" y="573061"/>
                  <a:pt x="437158" y="576832"/>
                  <a:pt x="443210" y="584373"/>
                </a:cubicBezTo>
                <a:lnTo>
                  <a:pt x="443210" y="574848"/>
                </a:lnTo>
                <a:lnTo>
                  <a:pt x="455563" y="574848"/>
                </a:lnTo>
                <a:lnTo>
                  <a:pt x="455563" y="643160"/>
                </a:lnTo>
                <a:cubicBezTo>
                  <a:pt x="455563" y="655463"/>
                  <a:pt x="454310" y="664182"/>
                  <a:pt x="451805" y="669316"/>
                </a:cubicBezTo>
                <a:cubicBezTo>
                  <a:pt x="449300" y="674451"/>
                  <a:pt x="445331" y="678506"/>
                  <a:pt x="439899" y="681483"/>
                </a:cubicBezTo>
                <a:cubicBezTo>
                  <a:pt x="434467" y="684460"/>
                  <a:pt x="427782" y="685948"/>
                  <a:pt x="419844" y="685948"/>
                </a:cubicBezTo>
                <a:cubicBezTo>
                  <a:pt x="410419" y="685948"/>
                  <a:pt x="402804" y="683827"/>
                  <a:pt x="396999" y="679585"/>
                </a:cubicBezTo>
                <a:cubicBezTo>
                  <a:pt x="391195" y="675344"/>
                  <a:pt x="388392" y="668957"/>
                  <a:pt x="388590" y="660424"/>
                </a:cubicBezTo>
                <a:lnTo>
                  <a:pt x="401613" y="662358"/>
                </a:lnTo>
                <a:cubicBezTo>
                  <a:pt x="402159" y="666376"/>
                  <a:pt x="403672" y="669304"/>
                  <a:pt x="406152" y="671139"/>
                </a:cubicBezTo>
                <a:cubicBezTo>
                  <a:pt x="409476" y="673620"/>
                  <a:pt x="414015" y="674860"/>
                  <a:pt x="419770" y="674860"/>
                </a:cubicBezTo>
                <a:cubicBezTo>
                  <a:pt x="425971" y="674860"/>
                  <a:pt x="430758" y="673620"/>
                  <a:pt x="434132" y="671139"/>
                </a:cubicBezTo>
                <a:cubicBezTo>
                  <a:pt x="437505" y="668659"/>
                  <a:pt x="439787" y="665186"/>
                  <a:pt x="440978" y="660721"/>
                </a:cubicBezTo>
                <a:cubicBezTo>
                  <a:pt x="441672" y="657993"/>
                  <a:pt x="441995" y="652263"/>
                  <a:pt x="441945" y="643531"/>
                </a:cubicBezTo>
                <a:cubicBezTo>
                  <a:pt x="436091" y="650427"/>
                  <a:pt x="428799" y="653875"/>
                  <a:pt x="420068" y="653875"/>
                </a:cubicBezTo>
                <a:cubicBezTo>
                  <a:pt x="409203" y="653875"/>
                  <a:pt x="400794" y="649956"/>
                  <a:pt x="394841" y="642118"/>
                </a:cubicBezTo>
                <a:cubicBezTo>
                  <a:pt x="388888" y="634280"/>
                  <a:pt x="385912" y="624878"/>
                  <a:pt x="385912" y="613915"/>
                </a:cubicBezTo>
                <a:cubicBezTo>
                  <a:pt x="385912" y="606375"/>
                  <a:pt x="387276" y="599417"/>
                  <a:pt x="390004" y="593042"/>
                </a:cubicBezTo>
                <a:cubicBezTo>
                  <a:pt x="392733" y="586668"/>
                  <a:pt x="396689" y="581743"/>
                  <a:pt x="401873" y="578271"/>
                </a:cubicBezTo>
                <a:cubicBezTo>
                  <a:pt x="407058" y="574798"/>
                  <a:pt x="413147" y="573061"/>
                  <a:pt x="420142" y="573061"/>
                </a:cubicBezTo>
                <a:close/>
                <a:moveTo>
                  <a:pt x="372443" y="573061"/>
                </a:moveTo>
                <a:cubicBezTo>
                  <a:pt x="376957" y="573061"/>
                  <a:pt x="381546" y="574500"/>
                  <a:pt x="386209" y="577378"/>
                </a:cubicBezTo>
                <a:lnTo>
                  <a:pt x="381596" y="589805"/>
                </a:lnTo>
                <a:cubicBezTo>
                  <a:pt x="378321" y="587870"/>
                  <a:pt x="375047" y="586903"/>
                  <a:pt x="371773" y="586903"/>
                </a:cubicBezTo>
                <a:cubicBezTo>
                  <a:pt x="368846" y="586903"/>
                  <a:pt x="366217" y="587783"/>
                  <a:pt x="363885" y="589544"/>
                </a:cubicBezTo>
                <a:cubicBezTo>
                  <a:pt x="361553" y="591305"/>
                  <a:pt x="359891" y="593749"/>
                  <a:pt x="358899" y="596874"/>
                </a:cubicBezTo>
                <a:cubicBezTo>
                  <a:pt x="357411" y="601636"/>
                  <a:pt x="356667" y="606845"/>
                  <a:pt x="356667" y="612501"/>
                </a:cubicBezTo>
                <a:lnTo>
                  <a:pt x="356667" y="653875"/>
                </a:lnTo>
                <a:lnTo>
                  <a:pt x="343272" y="653875"/>
                </a:lnTo>
                <a:lnTo>
                  <a:pt x="343272" y="574848"/>
                </a:lnTo>
                <a:lnTo>
                  <a:pt x="355327" y="574848"/>
                </a:lnTo>
                <a:lnTo>
                  <a:pt x="355327" y="586828"/>
                </a:lnTo>
                <a:cubicBezTo>
                  <a:pt x="358403" y="581222"/>
                  <a:pt x="361243" y="577526"/>
                  <a:pt x="363848" y="575741"/>
                </a:cubicBezTo>
                <a:cubicBezTo>
                  <a:pt x="366452" y="573955"/>
                  <a:pt x="369317" y="573061"/>
                  <a:pt x="372443" y="573061"/>
                </a:cubicBezTo>
                <a:close/>
                <a:moveTo>
                  <a:pt x="291108" y="573061"/>
                </a:moveTo>
                <a:cubicBezTo>
                  <a:pt x="297855" y="573061"/>
                  <a:pt x="303337" y="573856"/>
                  <a:pt x="307554" y="575443"/>
                </a:cubicBezTo>
                <a:cubicBezTo>
                  <a:pt x="311770" y="577030"/>
                  <a:pt x="314871" y="579027"/>
                  <a:pt x="316855" y="581433"/>
                </a:cubicBezTo>
                <a:cubicBezTo>
                  <a:pt x="318840" y="583839"/>
                  <a:pt x="320229" y="586878"/>
                  <a:pt x="321023" y="590549"/>
                </a:cubicBezTo>
                <a:cubicBezTo>
                  <a:pt x="321469" y="592831"/>
                  <a:pt x="321692" y="596949"/>
                  <a:pt x="321692" y="602901"/>
                </a:cubicBezTo>
                <a:lnTo>
                  <a:pt x="321692" y="620761"/>
                </a:lnTo>
                <a:cubicBezTo>
                  <a:pt x="321692" y="633213"/>
                  <a:pt x="321977" y="641089"/>
                  <a:pt x="322548" y="644387"/>
                </a:cubicBezTo>
                <a:cubicBezTo>
                  <a:pt x="323119" y="647687"/>
                  <a:pt x="324247" y="650849"/>
                  <a:pt x="325934" y="653875"/>
                </a:cubicBezTo>
                <a:lnTo>
                  <a:pt x="311944" y="653875"/>
                </a:lnTo>
                <a:cubicBezTo>
                  <a:pt x="310555" y="651097"/>
                  <a:pt x="309662" y="647848"/>
                  <a:pt x="309265" y="644127"/>
                </a:cubicBezTo>
                <a:cubicBezTo>
                  <a:pt x="304304" y="648344"/>
                  <a:pt x="299529" y="651320"/>
                  <a:pt x="294940" y="653057"/>
                </a:cubicBezTo>
                <a:cubicBezTo>
                  <a:pt x="290352" y="654793"/>
                  <a:pt x="285428" y="655661"/>
                  <a:pt x="280169" y="655661"/>
                </a:cubicBezTo>
                <a:cubicBezTo>
                  <a:pt x="271488" y="655661"/>
                  <a:pt x="264815" y="653540"/>
                  <a:pt x="260152" y="649299"/>
                </a:cubicBezTo>
                <a:cubicBezTo>
                  <a:pt x="255489" y="645057"/>
                  <a:pt x="253157" y="639637"/>
                  <a:pt x="253157" y="633039"/>
                </a:cubicBezTo>
                <a:cubicBezTo>
                  <a:pt x="253157" y="629170"/>
                  <a:pt x="254037" y="625635"/>
                  <a:pt x="255799" y="622435"/>
                </a:cubicBezTo>
                <a:cubicBezTo>
                  <a:pt x="257560" y="619236"/>
                  <a:pt x="259867" y="616668"/>
                  <a:pt x="262719" y="614733"/>
                </a:cubicBezTo>
                <a:cubicBezTo>
                  <a:pt x="265572" y="612799"/>
                  <a:pt x="268784" y="611335"/>
                  <a:pt x="272356" y="610343"/>
                </a:cubicBezTo>
                <a:cubicBezTo>
                  <a:pt x="274985" y="609648"/>
                  <a:pt x="278954" y="608979"/>
                  <a:pt x="284262" y="608334"/>
                </a:cubicBezTo>
                <a:cubicBezTo>
                  <a:pt x="295077" y="607044"/>
                  <a:pt x="303039" y="605506"/>
                  <a:pt x="308149" y="603720"/>
                </a:cubicBezTo>
                <a:cubicBezTo>
                  <a:pt x="308198" y="601885"/>
                  <a:pt x="308223" y="600719"/>
                  <a:pt x="308223" y="600223"/>
                </a:cubicBezTo>
                <a:cubicBezTo>
                  <a:pt x="308223" y="594766"/>
                  <a:pt x="306958" y="590921"/>
                  <a:pt x="304428" y="588688"/>
                </a:cubicBezTo>
                <a:cubicBezTo>
                  <a:pt x="301005" y="585662"/>
                  <a:pt x="295920" y="584149"/>
                  <a:pt x="289173" y="584149"/>
                </a:cubicBezTo>
                <a:cubicBezTo>
                  <a:pt x="282873" y="584149"/>
                  <a:pt x="278222" y="585253"/>
                  <a:pt x="275221" y="587461"/>
                </a:cubicBezTo>
                <a:cubicBezTo>
                  <a:pt x="272219" y="589668"/>
                  <a:pt x="269999" y="593575"/>
                  <a:pt x="268561" y="599181"/>
                </a:cubicBezTo>
                <a:lnTo>
                  <a:pt x="255464" y="597395"/>
                </a:lnTo>
                <a:cubicBezTo>
                  <a:pt x="256654" y="591789"/>
                  <a:pt x="258614" y="587262"/>
                  <a:pt x="261342" y="583814"/>
                </a:cubicBezTo>
                <a:cubicBezTo>
                  <a:pt x="264071" y="580367"/>
                  <a:pt x="268015" y="577713"/>
                  <a:pt x="273174" y="575852"/>
                </a:cubicBezTo>
                <a:cubicBezTo>
                  <a:pt x="278334" y="573992"/>
                  <a:pt x="284312" y="573061"/>
                  <a:pt x="291108" y="573061"/>
                </a:cubicBezTo>
                <a:close/>
                <a:moveTo>
                  <a:pt x="2136874" y="544784"/>
                </a:moveTo>
                <a:lnTo>
                  <a:pt x="2150194" y="544784"/>
                </a:lnTo>
                <a:lnTo>
                  <a:pt x="2150194" y="653875"/>
                </a:lnTo>
                <a:lnTo>
                  <a:pt x="2137767" y="653875"/>
                </a:lnTo>
                <a:lnTo>
                  <a:pt x="2137767" y="643904"/>
                </a:lnTo>
                <a:cubicBezTo>
                  <a:pt x="2132757" y="651742"/>
                  <a:pt x="2125390" y="655661"/>
                  <a:pt x="2115666" y="655661"/>
                </a:cubicBezTo>
                <a:cubicBezTo>
                  <a:pt x="2109366" y="655661"/>
                  <a:pt x="2103574" y="653925"/>
                  <a:pt x="2098290" y="650452"/>
                </a:cubicBezTo>
                <a:cubicBezTo>
                  <a:pt x="2093007" y="646980"/>
                  <a:pt x="2088914" y="642130"/>
                  <a:pt x="2086012" y="635904"/>
                </a:cubicBezTo>
                <a:cubicBezTo>
                  <a:pt x="2083110" y="629678"/>
                  <a:pt x="2081659" y="622522"/>
                  <a:pt x="2081659" y="614436"/>
                </a:cubicBezTo>
                <a:cubicBezTo>
                  <a:pt x="2081659" y="606548"/>
                  <a:pt x="2082974" y="599392"/>
                  <a:pt x="2085603" y="592968"/>
                </a:cubicBezTo>
                <a:cubicBezTo>
                  <a:pt x="2088232" y="586543"/>
                  <a:pt x="2092176" y="581620"/>
                  <a:pt x="2097435" y="578196"/>
                </a:cubicBezTo>
                <a:cubicBezTo>
                  <a:pt x="2102693" y="574773"/>
                  <a:pt x="2108572" y="573061"/>
                  <a:pt x="2115071" y="573061"/>
                </a:cubicBezTo>
                <a:cubicBezTo>
                  <a:pt x="2119834" y="573061"/>
                  <a:pt x="2124075" y="574066"/>
                  <a:pt x="2127796" y="576075"/>
                </a:cubicBezTo>
                <a:cubicBezTo>
                  <a:pt x="2131516" y="578085"/>
                  <a:pt x="2134542" y="580701"/>
                  <a:pt x="2136874" y="583926"/>
                </a:cubicBezTo>
                <a:close/>
                <a:moveTo>
                  <a:pt x="2048470" y="544784"/>
                </a:moveTo>
                <a:lnTo>
                  <a:pt x="2061865" y="544784"/>
                </a:lnTo>
                <a:lnTo>
                  <a:pt x="2061865" y="560188"/>
                </a:lnTo>
                <a:lnTo>
                  <a:pt x="2048470" y="560188"/>
                </a:lnTo>
                <a:close/>
                <a:moveTo>
                  <a:pt x="971773" y="544784"/>
                </a:moveTo>
                <a:lnTo>
                  <a:pt x="985168" y="544784"/>
                </a:lnTo>
                <a:lnTo>
                  <a:pt x="985168" y="653875"/>
                </a:lnTo>
                <a:lnTo>
                  <a:pt x="971773" y="653875"/>
                </a:lnTo>
                <a:close/>
                <a:moveTo>
                  <a:pt x="943198" y="544784"/>
                </a:moveTo>
                <a:lnTo>
                  <a:pt x="956593" y="544784"/>
                </a:lnTo>
                <a:lnTo>
                  <a:pt x="956593" y="653875"/>
                </a:lnTo>
                <a:lnTo>
                  <a:pt x="943198" y="653875"/>
                </a:lnTo>
                <a:close/>
                <a:moveTo>
                  <a:pt x="1244799" y="542924"/>
                </a:moveTo>
                <a:cubicBezTo>
                  <a:pt x="1248569" y="542924"/>
                  <a:pt x="1252736" y="543370"/>
                  <a:pt x="1257300" y="544263"/>
                </a:cubicBezTo>
                <a:lnTo>
                  <a:pt x="1255291" y="555947"/>
                </a:lnTo>
                <a:cubicBezTo>
                  <a:pt x="1252513" y="555450"/>
                  <a:pt x="1249884" y="555202"/>
                  <a:pt x="1247403" y="555202"/>
                </a:cubicBezTo>
                <a:cubicBezTo>
                  <a:pt x="1243335" y="555202"/>
                  <a:pt x="1240458" y="556071"/>
                  <a:pt x="1238771" y="557807"/>
                </a:cubicBezTo>
                <a:cubicBezTo>
                  <a:pt x="1237084" y="559543"/>
                  <a:pt x="1236241" y="562793"/>
                  <a:pt x="1236241" y="567555"/>
                </a:cubicBezTo>
                <a:lnTo>
                  <a:pt x="1236241" y="574848"/>
                </a:lnTo>
                <a:lnTo>
                  <a:pt x="1251645" y="574848"/>
                </a:lnTo>
                <a:lnTo>
                  <a:pt x="1251645" y="585265"/>
                </a:lnTo>
                <a:lnTo>
                  <a:pt x="1236241" y="585265"/>
                </a:lnTo>
                <a:lnTo>
                  <a:pt x="1236241" y="653875"/>
                </a:lnTo>
                <a:lnTo>
                  <a:pt x="1222921" y="653875"/>
                </a:lnTo>
                <a:lnTo>
                  <a:pt x="1222921" y="585265"/>
                </a:lnTo>
                <a:lnTo>
                  <a:pt x="1211089" y="585265"/>
                </a:lnTo>
                <a:lnTo>
                  <a:pt x="1211089" y="574848"/>
                </a:lnTo>
                <a:lnTo>
                  <a:pt x="1222921" y="574848"/>
                </a:lnTo>
                <a:lnTo>
                  <a:pt x="1222921" y="566439"/>
                </a:lnTo>
                <a:cubicBezTo>
                  <a:pt x="1222921" y="561130"/>
                  <a:pt x="1223392" y="557187"/>
                  <a:pt x="1224335" y="554607"/>
                </a:cubicBezTo>
                <a:cubicBezTo>
                  <a:pt x="1225625" y="551134"/>
                  <a:pt x="1227894" y="548319"/>
                  <a:pt x="1231144" y="546161"/>
                </a:cubicBezTo>
                <a:cubicBezTo>
                  <a:pt x="1234393" y="544003"/>
                  <a:pt x="1238945" y="542924"/>
                  <a:pt x="1244799" y="542924"/>
                </a:cubicBezTo>
                <a:close/>
                <a:moveTo>
                  <a:pt x="241176" y="542924"/>
                </a:moveTo>
                <a:lnTo>
                  <a:pt x="251892" y="542924"/>
                </a:lnTo>
                <a:lnTo>
                  <a:pt x="220340" y="655736"/>
                </a:lnTo>
                <a:lnTo>
                  <a:pt x="209550" y="655736"/>
                </a:lnTo>
                <a:close/>
                <a:moveTo>
                  <a:pt x="203076" y="542924"/>
                </a:moveTo>
                <a:lnTo>
                  <a:pt x="213792" y="542924"/>
                </a:lnTo>
                <a:lnTo>
                  <a:pt x="182240" y="655736"/>
                </a:lnTo>
                <a:lnTo>
                  <a:pt x="171450" y="655736"/>
                </a:lnTo>
                <a:close/>
                <a:moveTo>
                  <a:pt x="434057" y="451990"/>
                </a:moveTo>
                <a:lnTo>
                  <a:pt x="454968" y="451990"/>
                </a:lnTo>
                <a:lnTo>
                  <a:pt x="454968" y="472901"/>
                </a:lnTo>
                <a:lnTo>
                  <a:pt x="434057" y="472901"/>
                </a:lnTo>
                <a:close/>
                <a:moveTo>
                  <a:pt x="434057" y="393873"/>
                </a:moveTo>
                <a:lnTo>
                  <a:pt x="454968" y="393873"/>
                </a:lnTo>
                <a:lnTo>
                  <a:pt x="454968" y="414783"/>
                </a:lnTo>
                <a:lnTo>
                  <a:pt x="434057" y="414783"/>
                </a:lnTo>
                <a:close/>
                <a:moveTo>
                  <a:pt x="239093" y="393873"/>
                </a:moveTo>
                <a:lnTo>
                  <a:pt x="260003" y="393873"/>
                </a:lnTo>
                <a:lnTo>
                  <a:pt x="260003" y="430187"/>
                </a:lnTo>
                <a:cubicBezTo>
                  <a:pt x="260003" y="441299"/>
                  <a:pt x="260387" y="448108"/>
                  <a:pt x="261156" y="450613"/>
                </a:cubicBezTo>
                <a:cubicBezTo>
                  <a:pt x="261925" y="453118"/>
                  <a:pt x="263327" y="455103"/>
                  <a:pt x="265361" y="456567"/>
                </a:cubicBezTo>
                <a:cubicBezTo>
                  <a:pt x="267395" y="458030"/>
                  <a:pt x="269974" y="458762"/>
                  <a:pt x="273100" y="458762"/>
                </a:cubicBezTo>
                <a:cubicBezTo>
                  <a:pt x="276672" y="458762"/>
                  <a:pt x="279872" y="457782"/>
                  <a:pt x="282699" y="455822"/>
                </a:cubicBezTo>
                <a:cubicBezTo>
                  <a:pt x="285527" y="453863"/>
                  <a:pt x="287462" y="451431"/>
                  <a:pt x="288504" y="448529"/>
                </a:cubicBezTo>
                <a:cubicBezTo>
                  <a:pt x="289545" y="445628"/>
                  <a:pt x="290066" y="438521"/>
                  <a:pt x="290066" y="427210"/>
                </a:cubicBezTo>
                <a:lnTo>
                  <a:pt x="290066" y="393873"/>
                </a:lnTo>
                <a:lnTo>
                  <a:pt x="310977" y="393873"/>
                </a:lnTo>
                <a:lnTo>
                  <a:pt x="310977" y="472901"/>
                </a:lnTo>
                <a:lnTo>
                  <a:pt x="291555" y="472901"/>
                </a:lnTo>
                <a:lnTo>
                  <a:pt x="291555" y="461068"/>
                </a:lnTo>
                <a:cubicBezTo>
                  <a:pt x="288677" y="465286"/>
                  <a:pt x="284894" y="468609"/>
                  <a:pt x="280206" y="471040"/>
                </a:cubicBezTo>
                <a:cubicBezTo>
                  <a:pt x="275518" y="473471"/>
                  <a:pt x="270570" y="474686"/>
                  <a:pt x="265361" y="474686"/>
                </a:cubicBezTo>
                <a:cubicBezTo>
                  <a:pt x="260053" y="474686"/>
                  <a:pt x="255290" y="473520"/>
                  <a:pt x="251073" y="471189"/>
                </a:cubicBezTo>
                <a:cubicBezTo>
                  <a:pt x="246856" y="468857"/>
                  <a:pt x="243806" y="465583"/>
                  <a:pt x="241920" y="461366"/>
                </a:cubicBezTo>
                <a:cubicBezTo>
                  <a:pt x="240035" y="457149"/>
                  <a:pt x="239093" y="451321"/>
                  <a:pt x="239093" y="443879"/>
                </a:cubicBezTo>
                <a:close/>
                <a:moveTo>
                  <a:pt x="380107" y="392087"/>
                </a:moveTo>
                <a:cubicBezTo>
                  <a:pt x="384721" y="392087"/>
                  <a:pt x="388938" y="392917"/>
                  <a:pt x="392758" y="394580"/>
                </a:cubicBezTo>
                <a:cubicBezTo>
                  <a:pt x="396578" y="396241"/>
                  <a:pt x="399467" y="398362"/>
                  <a:pt x="401427" y="400942"/>
                </a:cubicBezTo>
                <a:cubicBezTo>
                  <a:pt x="403386" y="403521"/>
                  <a:pt x="404751" y="406449"/>
                  <a:pt x="405520" y="409723"/>
                </a:cubicBezTo>
                <a:cubicBezTo>
                  <a:pt x="406289" y="412997"/>
                  <a:pt x="406673" y="417685"/>
                  <a:pt x="406673" y="423787"/>
                </a:cubicBezTo>
                <a:lnTo>
                  <a:pt x="406673" y="472901"/>
                </a:lnTo>
                <a:lnTo>
                  <a:pt x="385763" y="472901"/>
                </a:lnTo>
                <a:lnTo>
                  <a:pt x="385763" y="432568"/>
                </a:lnTo>
                <a:cubicBezTo>
                  <a:pt x="385763" y="424035"/>
                  <a:pt x="385316" y="418516"/>
                  <a:pt x="384423" y="416011"/>
                </a:cubicBezTo>
                <a:cubicBezTo>
                  <a:pt x="383530" y="413506"/>
                  <a:pt x="382079" y="411558"/>
                  <a:pt x="380070" y="410169"/>
                </a:cubicBezTo>
                <a:cubicBezTo>
                  <a:pt x="378061" y="408780"/>
                  <a:pt x="375642" y="408086"/>
                  <a:pt x="372815" y="408086"/>
                </a:cubicBezTo>
                <a:cubicBezTo>
                  <a:pt x="369193" y="408086"/>
                  <a:pt x="365944" y="409078"/>
                  <a:pt x="363066" y="411062"/>
                </a:cubicBezTo>
                <a:cubicBezTo>
                  <a:pt x="360189" y="413047"/>
                  <a:pt x="358217" y="415676"/>
                  <a:pt x="357151" y="418950"/>
                </a:cubicBezTo>
                <a:cubicBezTo>
                  <a:pt x="356084" y="422224"/>
                  <a:pt x="355551" y="428277"/>
                  <a:pt x="355551" y="437107"/>
                </a:cubicBezTo>
                <a:lnTo>
                  <a:pt x="355551" y="472901"/>
                </a:lnTo>
                <a:lnTo>
                  <a:pt x="334640" y="472901"/>
                </a:lnTo>
                <a:lnTo>
                  <a:pt x="334640" y="393873"/>
                </a:lnTo>
                <a:lnTo>
                  <a:pt x="354062" y="393873"/>
                </a:lnTo>
                <a:lnTo>
                  <a:pt x="354062" y="405481"/>
                </a:lnTo>
                <a:cubicBezTo>
                  <a:pt x="360958" y="396551"/>
                  <a:pt x="369640" y="392087"/>
                  <a:pt x="380107" y="392087"/>
                </a:cubicBezTo>
                <a:close/>
                <a:moveTo>
                  <a:pt x="218926" y="392087"/>
                </a:moveTo>
                <a:cubicBezTo>
                  <a:pt x="223689" y="392087"/>
                  <a:pt x="228278" y="393401"/>
                  <a:pt x="232693" y="396031"/>
                </a:cubicBezTo>
                <a:lnTo>
                  <a:pt x="226219" y="414262"/>
                </a:lnTo>
                <a:cubicBezTo>
                  <a:pt x="222697" y="411980"/>
                  <a:pt x="219423" y="410839"/>
                  <a:pt x="216396" y="410839"/>
                </a:cubicBezTo>
                <a:cubicBezTo>
                  <a:pt x="213469" y="410839"/>
                  <a:pt x="210989" y="411645"/>
                  <a:pt x="208955" y="413257"/>
                </a:cubicBezTo>
                <a:cubicBezTo>
                  <a:pt x="206921" y="414870"/>
                  <a:pt x="205321" y="417784"/>
                  <a:pt x="204155" y="422001"/>
                </a:cubicBezTo>
                <a:cubicBezTo>
                  <a:pt x="202989" y="426218"/>
                  <a:pt x="202406" y="435049"/>
                  <a:pt x="202406" y="448492"/>
                </a:cubicBezTo>
                <a:lnTo>
                  <a:pt x="202406" y="472901"/>
                </a:lnTo>
                <a:lnTo>
                  <a:pt x="181496" y="472901"/>
                </a:lnTo>
                <a:lnTo>
                  <a:pt x="181496" y="393873"/>
                </a:lnTo>
                <a:lnTo>
                  <a:pt x="200918" y="393873"/>
                </a:lnTo>
                <a:lnTo>
                  <a:pt x="200918" y="405109"/>
                </a:lnTo>
                <a:cubicBezTo>
                  <a:pt x="204242" y="399801"/>
                  <a:pt x="207231" y="396303"/>
                  <a:pt x="209885" y="394617"/>
                </a:cubicBezTo>
                <a:cubicBezTo>
                  <a:pt x="212539" y="392930"/>
                  <a:pt x="215553" y="392087"/>
                  <a:pt x="218926" y="392087"/>
                </a:cubicBezTo>
                <a:close/>
                <a:moveTo>
                  <a:pt x="290289" y="222126"/>
                </a:moveTo>
                <a:cubicBezTo>
                  <a:pt x="284138" y="222126"/>
                  <a:pt x="278966" y="224184"/>
                  <a:pt x="274774" y="228301"/>
                </a:cubicBezTo>
                <a:cubicBezTo>
                  <a:pt x="270582" y="232419"/>
                  <a:pt x="268263" y="237925"/>
                  <a:pt x="267816" y="244821"/>
                </a:cubicBezTo>
                <a:lnTo>
                  <a:pt x="311944" y="244821"/>
                </a:lnTo>
                <a:cubicBezTo>
                  <a:pt x="311349" y="238174"/>
                  <a:pt x="309662" y="233188"/>
                  <a:pt x="306884" y="229864"/>
                </a:cubicBezTo>
                <a:cubicBezTo>
                  <a:pt x="302617" y="224705"/>
                  <a:pt x="297086" y="222126"/>
                  <a:pt x="290289" y="222126"/>
                </a:cubicBezTo>
                <a:close/>
                <a:moveTo>
                  <a:pt x="191096" y="212898"/>
                </a:moveTo>
                <a:lnTo>
                  <a:pt x="204490" y="212898"/>
                </a:lnTo>
                <a:lnTo>
                  <a:pt x="204490" y="291925"/>
                </a:lnTo>
                <a:lnTo>
                  <a:pt x="191096" y="291925"/>
                </a:lnTo>
                <a:close/>
                <a:moveTo>
                  <a:pt x="447" y="212898"/>
                </a:moveTo>
                <a:lnTo>
                  <a:pt x="14288" y="212898"/>
                </a:lnTo>
                <a:lnTo>
                  <a:pt x="26864" y="258514"/>
                </a:lnTo>
                <a:lnTo>
                  <a:pt x="31552" y="275480"/>
                </a:lnTo>
                <a:cubicBezTo>
                  <a:pt x="31750" y="274636"/>
                  <a:pt x="33115" y="269204"/>
                  <a:pt x="35645" y="259183"/>
                </a:cubicBezTo>
                <a:lnTo>
                  <a:pt x="48221" y="212898"/>
                </a:lnTo>
                <a:lnTo>
                  <a:pt x="61987" y="212898"/>
                </a:lnTo>
                <a:lnTo>
                  <a:pt x="73819" y="258736"/>
                </a:lnTo>
                <a:lnTo>
                  <a:pt x="77763" y="273843"/>
                </a:lnTo>
                <a:lnTo>
                  <a:pt x="82302" y="258588"/>
                </a:lnTo>
                <a:lnTo>
                  <a:pt x="95846" y="212898"/>
                </a:lnTo>
                <a:lnTo>
                  <a:pt x="108868" y="212898"/>
                </a:lnTo>
                <a:lnTo>
                  <a:pt x="84163" y="291925"/>
                </a:lnTo>
                <a:lnTo>
                  <a:pt x="70247" y="291925"/>
                </a:lnTo>
                <a:lnTo>
                  <a:pt x="57671" y="244598"/>
                </a:lnTo>
                <a:lnTo>
                  <a:pt x="54620" y="231129"/>
                </a:lnTo>
                <a:lnTo>
                  <a:pt x="38621" y="291925"/>
                </a:lnTo>
                <a:lnTo>
                  <a:pt x="24631" y="291925"/>
                </a:lnTo>
                <a:close/>
                <a:moveTo>
                  <a:pt x="290141" y="211112"/>
                </a:moveTo>
                <a:cubicBezTo>
                  <a:pt x="300707" y="211112"/>
                  <a:pt x="309339" y="214709"/>
                  <a:pt x="316037" y="221902"/>
                </a:cubicBezTo>
                <a:cubicBezTo>
                  <a:pt x="322734" y="229095"/>
                  <a:pt x="326083" y="239215"/>
                  <a:pt x="326083" y="252263"/>
                </a:cubicBezTo>
                <a:cubicBezTo>
                  <a:pt x="326083" y="253056"/>
                  <a:pt x="326058" y="254247"/>
                  <a:pt x="326008" y="255835"/>
                </a:cubicBezTo>
                <a:lnTo>
                  <a:pt x="267072" y="255835"/>
                </a:lnTo>
                <a:cubicBezTo>
                  <a:pt x="267568" y="264516"/>
                  <a:pt x="270024" y="271164"/>
                  <a:pt x="274439" y="275777"/>
                </a:cubicBezTo>
                <a:cubicBezTo>
                  <a:pt x="278855" y="280391"/>
                  <a:pt x="284361" y="282698"/>
                  <a:pt x="290959" y="282698"/>
                </a:cubicBezTo>
                <a:cubicBezTo>
                  <a:pt x="295871" y="282698"/>
                  <a:pt x="300063" y="281408"/>
                  <a:pt x="303535" y="278829"/>
                </a:cubicBezTo>
                <a:cubicBezTo>
                  <a:pt x="307008" y="276249"/>
                  <a:pt x="309761" y="272132"/>
                  <a:pt x="311795" y="266476"/>
                </a:cubicBezTo>
                <a:lnTo>
                  <a:pt x="325636" y="268187"/>
                </a:lnTo>
                <a:cubicBezTo>
                  <a:pt x="323453" y="276274"/>
                  <a:pt x="319410" y="282549"/>
                  <a:pt x="313507" y="287014"/>
                </a:cubicBezTo>
                <a:cubicBezTo>
                  <a:pt x="307603" y="291479"/>
                  <a:pt x="300063" y="293711"/>
                  <a:pt x="290885" y="293711"/>
                </a:cubicBezTo>
                <a:cubicBezTo>
                  <a:pt x="279326" y="293711"/>
                  <a:pt x="270160" y="290152"/>
                  <a:pt x="263389" y="283033"/>
                </a:cubicBezTo>
                <a:cubicBezTo>
                  <a:pt x="256617" y="275914"/>
                  <a:pt x="253231" y="265930"/>
                  <a:pt x="253231" y="253081"/>
                </a:cubicBezTo>
                <a:cubicBezTo>
                  <a:pt x="253231" y="239786"/>
                  <a:pt x="256654" y="229467"/>
                  <a:pt x="263500" y="222126"/>
                </a:cubicBezTo>
                <a:cubicBezTo>
                  <a:pt x="270347" y="214783"/>
                  <a:pt x="279227" y="211112"/>
                  <a:pt x="290141" y="211112"/>
                </a:cubicBezTo>
                <a:close/>
                <a:moveTo>
                  <a:pt x="228823" y="182835"/>
                </a:moveTo>
                <a:lnTo>
                  <a:pt x="242218" y="182835"/>
                </a:lnTo>
                <a:lnTo>
                  <a:pt x="242218" y="291925"/>
                </a:lnTo>
                <a:lnTo>
                  <a:pt x="228823" y="291925"/>
                </a:lnTo>
                <a:close/>
                <a:moveTo>
                  <a:pt x="191096" y="182835"/>
                </a:moveTo>
                <a:lnTo>
                  <a:pt x="204490" y="182835"/>
                </a:lnTo>
                <a:lnTo>
                  <a:pt x="204490" y="198239"/>
                </a:lnTo>
                <a:lnTo>
                  <a:pt x="191096" y="198239"/>
                </a:lnTo>
                <a:close/>
                <a:moveTo>
                  <a:pt x="114821" y="182835"/>
                </a:moveTo>
                <a:lnTo>
                  <a:pt x="128216" y="182835"/>
                </a:lnTo>
                <a:lnTo>
                  <a:pt x="128216" y="221977"/>
                </a:lnTo>
                <a:cubicBezTo>
                  <a:pt x="134466" y="214734"/>
                  <a:pt x="142354" y="211112"/>
                  <a:pt x="151879" y="211112"/>
                </a:cubicBezTo>
                <a:cubicBezTo>
                  <a:pt x="157733" y="211112"/>
                  <a:pt x="162818" y="212266"/>
                  <a:pt x="167134" y="214572"/>
                </a:cubicBezTo>
                <a:cubicBezTo>
                  <a:pt x="171450" y="216879"/>
                  <a:pt x="174538" y="220067"/>
                  <a:pt x="176399" y="224135"/>
                </a:cubicBezTo>
                <a:cubicBezTo>
                  <a:pt x="178259" y="228202"/>
                  <a:pt x="179189" y="234105"/>
                  <a:pt x="179189" y="241845"/>
                </a:cubicBezTo>
                <a:lnTo>
                  <a:pt x="179189" y="291925"/>
                </a:lnTo>
                <a:lnTo>
                  <a:pt x="165795" y="291925"/>
                </a:lnTo>
                <a:lnTo>
                  <a:pt x="165795" y="241845"/>
                </a:lnTo>
                <a:cubicBezTo>
                  <a:pt x="165795" y="235147"/>
                  <a:pt x="164344" y="230274"/>
                  <a:pt x="161442" y="227222"/>
                </a:cubicBezTo>
                <a:cubicBezTo>
                  <a:pt x="158539" y="224172"/>
                  <a:pt x="154434" y="222646"/>
                  <a:pt x="149126" y="222646"/>
                </a:cubicBezTo>
                <a:cubicBezTo>
                  <a:pt x="145157" y="222646"/>
                  <a:pt x="141424" y="223676"/>
                  <a:pt x="137927" y="225734"/>
                </a:cubicBezTo>
                <a:cubicBezTo>
                  <a:pt x="134429" y="227793"/>
                  <a:pt x="131936" y="230583"/>
                  <a:pt x="130448" y="234105"/>
                </a:cubicBezTo>
                <a:cubicBezTo>
                  <a:pt x="128960" y="237628"/>
                  <a:pt x="128216" y="242489"/>
                  <a:pt x="128216" y="248691"/>
                </a:cubicBezTo>
                <a:lnTo>
                  <a:pt x="128216" y="291925"/>
                </a:lnTo>
                <a:lnTo>
                  <a:pt x="114821" y="291925"/>
                </a:lnTo>
                <a:close/>
                <a:moveTo>
                  <a:pt x="486296" y="182388"/>
                </a:moveTo>
                <a:lnTo>
                  <a:pt x="494928" y="182388"/>
                </a:lnTo>
                <a:lnTo>
                  <a:pt x="494928" y="291925"/>
                </a:lnTo>
                <a:lnTo>
                  <a:pt x="481534" y="291925"/>
                </a:lnTo>
                <a:lnTo>
                  <a:pt x="481534" y="206573"/>
                </a:lnTo>
                <a:cubicBezTo>
                  <a:pt x="478309" y="209649"/>
                  <a:pt x="474080" y="212725"/>
                  <a:pt x="468846" y="215800"/>
                </a:cubicBezTo>
                <a:cubicBezTo>
                  <a:pt x="463612" y="218876"/>
                  <a:pt x="458912" y="221183"/>
                  <a:pt x="454745" y="222721"/>
                </a:cubicBezTo>
                <a:lnTo>
                  <a:pt x="454745" y="209773"/>
                </a:lnTo>
                <a:cubicBezTo>
                  <a:pt x="462236" y="206251"/>
                  <a:pt x="468784" y="201984"/>
                  <a:pt x="474390" y="196974"/>
                </a:cubicBezTo>
                <a:cubicBezTo>
                  <a:pt x="479996" y="191963"/>
                  <a:pt x="483964" y="187101"/>
                  <a:pt x="486296" y="182388"/>
                </a:cubicBezTo>
                <a:close/>
                <a:moveTo>
                  <a:pt x="614660" y="180974"/>
                </a:moveTo>
                <a:lnTo>
                  <a:pt x="618828" y="180974"/>
                </a:lnTo>
                <a:lnTo>
                  <a:pt x="618828" y="192657"/>
                </a:lnTo>
                <a:lnTo>
                  <a:pt x="616521" y="192657"/>
                </a:lnTo>
                <a:cubicBezTo>
                  <a:pt x="611361" y="192657"/>
                  <a:pt x="607938" y="193588"/>
                  <a:pt x="606252" y="195448"/>
                </a:cubicBezTo>
                <a:cubicBezTo>
                  <a:pt x="604565" y="197308"/>
                  <a:pt x="603721" y="201463"/>
                  <a:pt x="603721" y="207912"/>
                </a:cubicBezTo>
                <a:cubicBezTo>
                  <a:pt x="603721" y="220910"/>
                  <a:pt x="603449" y="229120"/>
                  <a:pt x="602903" y="232543"/>
                </a:cubicBezTo>
                <a:cubicBezTo>
                  <a:pt x="602010" y="237851"/>
                  <a:pt x="600484" y="241944"/>
                  <a:pt x="598326" y="244821"/>
                </a:cubicBezTo>
                <a:cubicBezTo>
                  <a:pt x="596168" y="247698"/>
                  <a:pt x="592783" y="250253"/>
                  <a:pt x="588169" y="252486"/>
                </a:cubicBezTo>
                <a:cubicBezTo>
                  <a:pt x="593626" y="254768"/>
                  <a:pt x="597582" y="258253"/>
                  <a:pt x="600038" y="262941"/>
                </a:cubicBezTo>
                <a:cubicBezTo>
                  <a:pt x="602494" y="267629"/>
                  <a:pt x="603721" y="275306"/>
                  <a:pt x="603721" y="285972"/>
                </a:cubicBezTo>
                <a:cubicBezTo>
                  <a:pt x="603721" y="295646"/>
                  <a:pt x="603821" y="301400"/>
                  <a:pt x="604019" y="303236"/>
                </a:cubicBezTo>
                <a:cubicBezTo>
                  <a:pt x="604416" y="306610"/>
                  <a:pt x="605421" y="308966"/>
                  <a:pt x="607033" y="310306"/>
                </a:cubicBezTo>
                <a:cubicBezTo>
                  <a:pt x="608645" y="311645"/>
                  <a:pt x="611808" y="312315"/>
                  <a:pt x="616521" y="312315"/>
                </a:cubicBezTo>
                <a:lnTo>
                  <a:pt x="618828" y="312315"/>
                </a:lnTo>
                <a:lnTo>
                  <a:pt x="618828" y="323998"/>
                </a:lnTo>
                <a:lnTo>
                  <a:pt x="614660" y="323998"/>
                </a:lnTo>
                <a:cubicBezTo>
                  <a:pt x="609799" y="323998"/>
                  <a:pt x="606276" y="323601"/>
                  <a:pt x="604094" y="322807"/>
                </a:cubicBezTo>
                <a:cubicBezTo>
                  <a:pt x="600919" y="321666"/>
                  <a:pt x="598289" y="319818"/>
                  <a:pt x="596206" y="317263"/>
                </a:cubicBezTo>
                <a:cubicBezTo>
                  <a:pt x="594122" y="314709"/>
                  <a:pt x="592770" y="311472"/>
                  <a:pt x="592150" y="307552"/>
                </a:cubicBezTo>
                <a:cubicBezTo>
                  <a:pt x="591530" y="303633"/>
                  <a:pt x="591195" y="297209"/>
                  <a:pt x="591146" y="288279"/>
                </a:cubicBezTo>
                <a:cubicBezTo>
                  <a:pt x="591096" y="279349"/>
                  <a:pt x="590674" y="273173"/>
                  <a:pt x="589880" y="269750"/>
                </a:cubicBezTo>
                <a:cubicBezTo>
                  <a:pt x="589087" y="266327"/>
                  <a:pt x="587487" y="263623"/>
                  <a:pt x="585081" y="261639"/>
                </a:cubicBezTo>
                <a:cubicBezTo>
                  <a:pt x="582675" y="259655"/>
                  <a:pt x="579562" y="258613"/>
                  <a:pt x="575742" y="258514"/>
                </a:cubicBezTo>
                <a:lnTo>
                  <a:pt x="575742" y="246384"/>
                </a:lnTo>
                <a:cubicBezTo>
                  <a:pt x="579562" y="246285"/>
                  <a:pt x="582675" y="245255"/>
                  <a:pt x="585081" y="243295"/>
                </a:cubicBezTo>
                <a:cubicBezTo>
                  <a:pt x="587487" y="241336"/>
                  <a:pt x="589087" y="238645"/>
                  <a:pt x="589880" y="235222"/>
                </a:cubicBezTo>
                <a:cubicBezTo>
                  <a:pt x="590674" y="231799"/>
                  <a:pt x="591096" y="225945"/>
                  <a:pt x="591146" y="217660"/>
                </a:cubicBezTo>
                <a:cubicBezTo>
                  <a:pt x="591195" y="209376"/>
                  <a:pt x="591344" y="203919"/>
                  <a:pt x="591592" y="201289"/>
                </a:cubicBezTo>
                <a:cubicBezTo>
                  <a:pt x="592038" y="197122"/>
                  <a:pt x="592869" y="193774"/>
                  <a:pt x="594085" y="191244"/>
                </a:cubicBezTo>
                <a:cubicBezTo>
                  <a:pt x="595300" y="188714"/>
                  <a:pt x="596801" y="186692"/>
                  <a:pt x="598587" y="185179"/>
                </a:cubicBezTo>
                <a:cubicBezTo>
                  <a:pt x="600373" y="183666"/>
                  <a:pt x="602655" y="182512"/>
                  <a:pt x="605433" y="181718"/>
                </a:cubicBezTo>
                <a:cubicBezTo>
                  <a:pt x="607318" y="181223"/>
                  <a:pt x="610394" y="180974"/>
                  <a:pt x="614660" y="180974"/>
                </a:cubicBezTo>
                <a:close/>
                <a:moveTo>
                  <a:pt x="533103" y="180974"/>
                </a:moveTo>
                <a:lnTo>
                  <a:pt x="542702" y="180974"/>
                </a:lnTo>
                <a:cubicBezTo>
                  <a:pt x="552029" y="193426"/>
                  <a:pt x="558924" y="205928"/>
                  <a:pt x="563389" y="218479"/>
                </a:cubicBezTo>
                <a:cubicBezTo>
                  <a:pt x="567209" y="229293"/>
                  <a:pt x="569119" y="240604"/>
                  <a:pt x="569119" y="252412"/>
                </a:cubicBezTo>
                <a:cubicBezTo>
                  <a:pt x="569119" y="265806"/>
                  <a:pt x="566552" y="278754"/>
                  <a:pt x="561417" y="291255"/>
                </a:cubicBezTo>
                <a:cubicBezTo>
                  <a:pt x="556283" y="303757"/>
                  <a:pt x="550044" y="314671"/>
                  <a:pt x="542702" y="323998"/>
                </a:cubicBezTo>
                <a:lnTo>
                  <a:pt x="533103" y="323998"/>
                </a:lnTo>
                <a:cubicBezTo>
                  <a:pt x="547936" y="300185"/>
                  <a:pt x="555352" y="276348"/>
                  <a:pt x="555352" y="252486"/>
                </a:cubicBezTo>
                <a:cubicBezTo>
                  <a:pt x="555352" y="243159"/>
                  <a:pt x="554286" y="233907"/>
                  <a:pt x="552153" y="224730"/>
                </a:cubicBezTo>
                <a:cubicBezTo>
                  <a:pt x="550466" y="217289"/>
                  <a:pt x="548109" y="210145"/>
                  <a:pt x="545083" y="203299"/>
                </a:cubicBezTo>
                <a:cubicBezTo>
                  <a:pt x="543148" y="198834"/>
                  <a:pt x="539155" y="191392"/>
                  <a:pt x="533103" y="180974"/>
                </a:cubicBezTo>
                <a:close/>
                <a:moveTo>
                  <a:pt x="426170" y="180974"/>
                </a:moveTo>
                <a:lnTo>
                  <a:pt x="435769" y="180974"/>
                </a:lnTo>
                <a:cubicBezTo>
                  <a:pt x="429766" y="191293"/>
                  <a:pt x="425797" y="198660"/>
                  <a:pt x="423863" y="203076"/>
                </a:cubicBezTo>
                <a:cubicBezTo>
                  <a:pt x="420837" y="209922"/>
                  <a:pt x="418455" y="217065"/>
                  <a:pt x="416719" y="224507"/>
                </a:cubicBezTo>
                <a:cubicBezTo>
                  <a:pt x="414586" y="233783"/>
                  <a:pt x="413519" y="243110"/>
                  <a:pt x="413519" y="252486"/>
                </a:cubicBezTo>
                <a:cubicBezTo>
                  <a:pt x="413519" y="276348"/>
                  <a:pt x="420936" y="300185"/>
                  <a:pt x="435769" y="323998"/>
                </a:cubicBezTo>
                <a:lnTo>
                  <a:pt x="426170" y="323998"/>
                </a:lnTo>
                <a:cubicBezTo>
                  <a:pt x="418778" y="314671"/>
                  <a:pt x="412527" y="303757"/>
                  <a:pt x="407417" y="291255"/>
                </a:cubicBezTo>
                <a:cubicBezTo>
                  <a:pt x="402307" y="278754"/>
                  <a:pt x="399753" y="265806"/>
                  <a:pt x="399753" y="252412"/>
                </a:cubicBezTo>
                <a:cubicBezTo>
                  <a:pt x="399753" y="240604"/>
                  <a:pt x="401663" y="229293"/>
                  <a:pt x="405482" y="218479"/>
                </a:cubicBezTo>
                <a:cubicBezTo>
                  <a:pt x="409947" y="205928"/>
                  <a:pt x="416843" y="193426"/>
                  <a:pt x="426170" y="180974"/>
                </a:cubicBezTo>
                <a:close/>
                <a:moveTo>
                  <a:pt x="593899" y="71288"/>
                </a:moveTo>
                <a:cubicBezTo>
                  <a:pt x="589037" y="73272"/>
                  <a:pt x="581745" y="74959"/>
                  <a:pt x="572021" y="76348"/>
                </a:cubicBezTo>
                <a:cubicBezTo>
                  <a:pt x="566514" y="77142"/>
                  <a:pt x="562620" y="78035"/>
                  <a:pt x="560338" y="79027"/>
                </a:cubicBezTo>
                <a:cubicBezTo>
                  <a:pt x="558056" y="80020"/>
                  <a:pt x="556295" y="81470"/>
                  <a:pt x="555055" y="83380"/>
                </a:cubicBezTo>
                <a:cubicBezTo>
                  <a:pt x="553815" y="85290"/>
                  <a:pt x="553194" y="87411"/>
                  <a:pt x="553194" y="89743"/>
                </a:cubicBezTo>
                <a:cubicBezTo>
                  <a:pt x="553194" y="93315"/>
                  <a:pt x="554546" y="96291"/>
                  <a:pt x="557250" y="98673"/>
                </a:cubicBezTo>
                <a:cubicBezTo>
                  <a:pt x="559954" y="101054"/>
                  <a:pt x="563910" y="102245"/>
                  <a:pt x="569119" y="102245"/>
                </a:cubicBezTo>
                <a:cubicBezTo>
                  <a:pt x="574278" y="102245"/>
                  <a:pt x="578867" y="101116"/>
                  <a:pt x="582886" y="98859"/>
                </a:cubicBezTo>
                <a:cubicBezTo>
                  <a:pt x="586904" y="96601"/>
                  <a:pt x="589856" y="93513"/>
                  <a:pt x="591741" y="89594"/>
                </a:cubicBezTo>
                <a:cubicBezTo>
                  <a:pt x="593180" y="86568"/>
                  <a:pt x="593899" y="82103"/>
                  <a:pt x="593899" y="76199"/>
                </a:cubicBezTo>
                <a:close/>
                <a:moveTo>
                  <a:pt x="365299" y="71288"/>
                </a:moveTo>
                <a:cubicBezTo>
                  <a:pt x="360437" y="73272"/>
                  <a:pt x="353145" y="74959"/>
                  <a:pt x="343421" y="76348"/>
                </a:cubicBezTo>
                <a:cubicBezTo>
                  <a:pt x="337915" y="77142"/>
                  <a:pt x="334020" y="78035"/>
                  <a:pt x="331738" y="79027"/>
                </a:cubicBezTo>
                <a:cubicBezTo>
                  <a:pt x="329456" y="80020"/>
                  <a:pt x="327695" y="81470"/>
                  <a:pt x="326455" y="83380"/>
                </a:cubicBezTo>
                <a:cubicBezTo>
                  <a:pt x="325214" y="85290"/>
                  <a:pt x="324594" y="87411"/>
                  <a:pt x="324594" y="89743"/>
                </a:cubicBezTo>
                <a:cubicBezTo>
                  <a:pt x="324594" y="93315"/>
                  <a:pt x="325946" y="96291"/>
                  <a:pt x="328650" y="98673"/>
                </a:cubicBezTo>
                <a:cubicBezTo>
                  <a:pt x="331354" y="101054"/>
                  <a:pt x="335310" y="102245"/>
                  <a:pt x="340519" y="102245"/>
                </a:cubicBezTo>
                <a:cubicBezTo>
                  <a:pt x="345678" y="102245"/>
                  <a:pt x="350267" y="101116"/>
                  <a:pt x="354286" y="98859"/>
                </a:cubicBezTo>
                <a:cubicBezTo>
                  <a:pt x="358304" y="96601"/>
                  <a:pt x="361256" y="93513"/>
                  <a:pt x="363141" y="89594"/>
                </a:cubicBezTo>
                <a:cubicBezTo>
                  <a:pt x="364580" y="86568"/>
                  <a:pt x="365299" y="82103"/>
                  <a:pt x="365299" y="76199"/>
                </a:cubicBezTo>
                <a:close/>
                <a:moveTo>
                  <a:pt x="737444" y="41225"/>
                </a:moveTo>
                <a:cubicBezTo>
                  <a:pt x="730746" y="41225"/>
                  <a:pt x="725190" y="43730"/>
                  <a:pt x="720775" y="48741"/>
                </a:cubicBezTo>
                <a:cubicBezTo>
                  <a:pt x="716360" y="53752"/>
                  <a:pt x="714152" y="61317"/>
                  <a:pt x="714152" y="71437"/>
                </a:cubicBezTo>
                <a:cubicBezTo>
                  <a:pt x="714152" y="81557"/>
                  <a:pt x="716360" y="89135"/>
                  <a:pt x="720775" y="94171"/>
                </a:cubicBezTo>
                <a:cubicBezTo>
                  <a:pt x="725190" y="99206"/>
                  <a:pt x="730746" y="101724"/>
                  <a:pt x="737444" y="101724"/>
                </a:cubicBezTo>
                <a:cubicBezTo>
                  <a:pt x="744091" y="101724"/>
                  <a:pt x="749623" y="99194"/>
                  <a:pt x="754038" y="94133"/>
                </a:cubicBezTo>
                <a:cubicBezTo>
                  <a:pt x="758453" y="89073"/>
                  <a:pt x="760661" y="81359"/>
                  <a:pt x="760661" y="70991"/>
                </a:cubicBezTo>
                <a:cubicBezTo>
                  <a:pt x="760661" y="61217"/>
                  <a:pt x="758441" y="53813"/>
                  <a:pt x="754001" y="48778"/>
                </a:cubicBezTo>
                <a:cubicBezTo>
                  <a:pt x="749561" y="43742"/>
                  <a:pt x="744042" y="41225"/>
                  <a:pt x="737444" y="41225"/>
                </a:cubicBezTo>
                <a:close/>
                <a:moveTo>
                  <a:pt x="667346" y="31923"/>
                </a:moveTo>
                <a:lnTo>
                  <a:pt x="680740" y="31923"/>
                </a:lnTo>
                <a:lnTo>
                  <a:pt x="680740" y="110951"/>
                </a:lnTo>
                <a:lnTo>
                  <a:pt x="667346" y="110951"/>
                </a:lnTo>
                <a:close/>
                <a:moveTo>
                  <a:pt x="429221" y="31923"/>
                </a:moveTo>
                <a:lnTo>
                  <a:pt x="442615" y="31923"/>
                </a:lnTo>
                <a:lnTo>
                  <a:pt x="442615" y="110951"/>
                </a:lnTo>
                <a:lnTo>
                  <a:pt x="429221" y="110951"/>
                </a:lnTo>
                <a:close/>
                <a:moveTo>
                  <a:pt x="276821" y="31923"/>
                </a:moveTo>
                <a:lnTo>
                  <a:pt x="290215" y="31923"/>
                </a:lnTo>
                <a:lnTo>
                  <a:pt x="290215" y="110951"/>
                </a:lnTo>
                <a:lnTo>
                  <a:pt x="276821" y="110951"/>
                </a:lnTo>
                <a:close/>
                <a:moveTo>
                  <a:pt x="200621" y="31923"/>
                </a:moveTo>
                <a:lnTo>
                  <a:pt x="214015" y="31923"/>
                </a:lnTo>
                <a:lnTo>
                  <a:pt x="214015" y="110951"/>
                </a:lnTo>
                <a:lnTo>
                  <a:pt x="200621" y="110951"/>
                </a:lnTo>
                <a:close/>
                <a:moveTo>
                  <a:pt x="86321" y="31923"/>
                </a:moveTo>
                <a:lnTo>
                  <a:pt x="99715" y="31923"/>
                </a:lnTo>
                <a:lnTo>
                  <a:pt x="99715" y="110951"/>
                </a:lnTo>
                <a:lnTo>
                  <a:pt x="86321" y="110951"/>
                </a:lnTo>
                <a:close/>
                <a:moveTo>
                  <a:pt x="893267" y="30137"/>
                </a:moveTo>
                <a:cubicBezTo>
                  <a:pt x="899468" y="30137"/>
                  <a:pt x="904912" y="31030"/>
                  <a:pt x="909600" y="32816"/>
                </a:cubicBezTo>
                <a:cubicBezTo>
                  <a:pt x="914289" y="34602"/>
                  <a:pt x="917749" y="37021"/>
                  <a:pt x="919981" y="40072"/>
                </a:cubicBezTo>
                <a:cubicBezTo>
                  <a:pt x="922214" y="43123"/>
                  <a:pt x="923752" y="47203"/>
                  <a:pt x="924595" y="52313"/>
                </a:cubicBezTo>
                <a:lnTo>
                  <a:pt x="911498" y="54098"/>
                </a:lnTo>
                <a:cubicBezTo>
                  <a:pt x="910903" y="50031"/>
                  <a:pt x="909179" y="46856"/>
                  <a:pt x="906326" y="44573"/>
                </a:cubicBezTo>
                <a:cubicBezTo>
                  <a:pt x="903474" y="42292"/>
                  <a:pt x="899443" y="41151"/>
                  <a:pt x="894234" y="41151"/>
                </a:cubicBezTo>
                <a:cubicBezTo>
                  <a:pt x="888082" y="41151"/>
                  <a:pt x="883692" y="42167"/>
                  <a:pt x="881063" y="44202"/>
                </a:cubicBezTo>
                <a:cubicBezTo>
                  <a:pt x="878433" y="46236"/>
                  <a:pt x="877119" y="48617"/>
                  <a:pt x="877119" y="51345"/>
                </a:cubicBezTo>
                <a:cubicBezTo>
                  <a:pt x="877119" y="53082"/>
                  <a:pt x="877664" y="54644"/>
                  <a:pt x="878756" y="56034"/>
                </a:cubicBezTo>
                <a:cubicBezTo>
                  <a:pt x="879847" y="57472"/>
                  <a:pt x="881559" y="58663"/>
                  <a:pt x="883890" y="59605"/>
                </a:cubicBezTo>
                <a:cubicBezTo>
                  <a:pt x="885230" y="60101"/>
                  <a:pt x="889174" y="61242"/>
                  <a:pt x="895722" y="63028"/>
                </a:cubicBezTo>
                <a:cubicBezTo>
                  <a:pt x="905198" y="65558"/>
                  <a:pt x="911808" y="67629"/>
                  <a:pt x="915554" y="69242"/>
                </a:cubicBezTo>
                <a:cubicBezTo>
                  <a:pt x="919299" y="70854"/>
                  <a:pt x="922238" y="73198"/>
                  <a:pt x="924372" y="76274"/>
                </a:cubicBezTo>
                <a:cubicBezTo>
                  <a:pt x="926505" y="79350"/>
                  <a:pt x="927571" y="83170"/>
                  <a:pt x="927571" y="87734"/>
                </a:cubicBezTo>
                <a:cubicBezTo>
                  <a:pt x="927571" y="92199"/>
                  <a:pt x="926269" y="96403"/>
                  <a:pt x="923665" y="100347"/>
                </a:cubicBezTo>
                <a:cubicBezTo>
                  <a:pt x="921060" y="104291"/>
                  <a:pt x="917302" y="107342"/>
                  <a:pt x="912391" y="109500"/>
                </a:cubicBezTo>
                <a:cubicBezTo>
                  <a:pt x="907480" y="111658"/>
                  <a:pt x="901923" y="112737"/>
                  <a:pt x="895722" y="112737"/>
                </a:cubicBezTo>
                <a:cubicBezTo>
                  <a:pt x="885453" y="112737"/>
                  <a:pt x="877627" y="110604"/>
                  <a:pt x="872245" y="106337"/>
                </a:cubicBezTo>
                <a:cubicBezTo>
                  <a:pt x="866862" y="102071"/>
                  <a:pt x="863427" y="95746"/>
                  <a:pt x="861938" y="87362"/>
                </a:cubicBezTo>
                <a:lnTo>
                  <a:pt x="875184" y="85278"/>
                </a:lnTo>
                <a:cubicBezTo>
                  <a:pt x="875928" y="90586"/>
                  <a:pt x="877999" y="94654"/>
                  <a:pt x="881398" y="97482"/>
                </a:cubicBezTo>
                <a:cubicBezTo>
                  <a:pt x="884796" y="100310"/>
                  <a:pt x="889546" y="101724"/>
                  <a:pt x="895648" y="101724"/>
                </a:cubicBezTo>
                <a:cubicBezTo>
                  <a:pt x="901799" y="101724"/>
                  <a:pt x="906363" y="100471"/>
                  <a:pt x="909340" y="97966"/>
                </a:cubicBezTo>
                <a:cubicBezTo>
                  <a:pt x="912317" y="95460"/>
                  <a:pt x="913805" y="92521"/>
                  <a:pt x="913805" y="89148"/>
                </a:cubicBezTo>
                <a:cubicBezTo>
                  <a:pt x="913805" y="86121"/>
                  <a:pt x="912490" y="83740"/>
                  <a:pt x="909861" y="82004"/>
                </a:cubicBezTo>
                <a:cubicBezTo>
                  <a:pt x="908025" y="80813"/>
                  <a:pt x="903461" y="79300"/>
                  <a:pt x="896169" y="77465"/>
                </a:cubicBezTo>
                <a:cubicBezTo>
                  <a:pt x="886346" y="74984"/>
                  <a:pt x="879537" y="72838"/>
                  <a:pt x="875742" y="71028"/>
                </a:cubicBezTo>
                <a:cubicBezTo>
                  <a:pt x="871947" y="69217"/>
                  <a:pt x="869070" y="66712"/>
                  <a:pt x="867110" y="63512"/>
                </a:cubicBezTo>
                <a:cubicBezTo>
                  <a:pt x="865151" y="60312"/>
                  <a:pt x="864171" y="56777"/>
                  <a:pt x="864171" y="52908"/>
                </a:cubicBezTo>
                <a:cubicBezTo>
                  <a:pt x="864171" y="49386"/>
                  <a:pt x="864977" y="46124"/>
                  <a:pt x="866589" y="43123"/>
                </a:cubicBezTo>
                <a:cubicBezTo>
                  <a:pt x="868201" y="40121"/>
                  <a:pt x="870397" y="37628"/>
                  <a:pt x="873175" y="35644"/>
                </a:cubicBezTo>
                <a:cubicBezTo>
                  <a:pt x="875258" y="34106"/>
                  <a:pt x="878099" y="32803"/>
                  <a:pt x="881695" y="31737"/>
                </a:cubicBezTo>
                <a:cubicBezTo>
                  <a:pt x="885292" y="30671"/>
                  <a:pt x="889149" y="30137"/>
                  <a:pt x="893267" y="30137"/>
                </a:cubicBezTo>
                <a:close/>
                <a:moveTo>
                  <a:pt x="828303" y="30137"/>
                </a:moveTo>
                <a:cubicBezTo>
                  <a:pt x="833066" y="30137"/>
                  <a:pt x="837444" y="30993"/>
                  <a:pt x="841437" y="32705"/>
                </a:cubicBezTo>
                <a:cubicBezTo>
                  <a:pt x="845431" y="34416"/>
                  <a:pt x="848420" y="36661"/>
                  <a:pt x="850404" y="39439"/>
                </a:cubicBezTo>
                <a:cubicBezTo>
                  <a:pt x="852389" y="42217"/>
                  <a:pt x="853778" y="45516"/>
                  <a:pt x="854571" y="49336"/>
                </a:cubicBezTo>
                <a:cubicBezTo>
                  <a:pt x="855067" y="51817"/>
                  <a:pt x="855315" y="56158"/>
                  <a:pt x="855315" y="62358"/>
                </a:cubicBezTo>
                <a:lnTo>
                  <a:pt x="855315" y="110951"/>
                </a:lnTo>
                <a:lnTo>
                  <a:pt x="841921" y="110951"/>
                </a:lnTo>
                <a:lnTo>
                  <a:pt x="841921" y="62880"/>
                </a:lnTo>
                <a:cubicBezTo>
                  <a:pt x="841921" y="57423"/>
                  <a:pt x="841400" y="53342"/>
                  <a:pt x="840358" y="50638"/>
                </a:cubicBezTo>
                <a:cubicBezTo>
                  <a:pt x="839316" y="47934"/>
                  <a:pt x="837468" y="45777"/>
                  <a:pt x="834814" y="44164"/>
                </a:cubicBezTo>
                <a:cubicBezTo>
                  <a:pt x="832160" y="42552"/>
                  <a:pt x="829047" y="41746"/>
                  <a:pt x="825475" y="41746"/>
                </a:cubicBezTo>
                <a:cubicBezTo>
                  <a:pt x="819770" y="41746"/>
                  <a:pt x="814847" y="43557"/>
                  <a:pt x="810704" y="47178"/>
                </a:cubicBezTo>
                <a:cubicBezTo>
                  <a:pt x="806562" y="50799"/>
                  <a:pt x="804491" y="57670"/>
                  <a:pt x="804491" y="67791"/>
                </a:cubicBezTo>
                <a:lnTo>
                  <a:pt x="804491" y="110951"/>
                </a:lnTo>
                <a:lnTo>
                  <a:pt x="791096" y="110951"/>
                </a:lnTo>
                <a:lnTo>
                  <a:pt x="791096" y="31923"/>
                </a:lnTo>
                <a:lnTo>
                  <a:pt x="803151" y="31923"/>
                </a:lnTo>
                <a:lnTo>
                  <a:pt x="803151" y="43160"/>
                </a:lnTo>
                <a:cubicBezTo>
                  <a:pt x="808955" y="34478"/>
                  <a:pt x="817339" y="30137"/>
                  <a:pt x="828303" y="30137"/>
                </a:cubicBezTo>
                <a:close/>
                <a:moveTo>
                  <a:pt x="737444" y="30137"/>
                </a:moveTo>
                <a:cubicBezTo>
                  <a:pt x="748308" y="30137"/>
                  <a:pt x="757188" y="33697"/>
                  <a:pt x="764084" y="40816"/>
                </a:cubicBezTo>
                <a:cubicBezTo>
                  <a:pt x="770980" y="47934"/>
                  <a:pt x="774427" y="57769"/>
                  <a:pt x="774427" y="70321"/>
                </a:cubicBezTo>
                <a:cubicBezTo>
                  <a:pt x="774427" y="80491"/>
                  <a:pt x="772902" y="88490"/>
                  <a:pt x="769851" y="94319"/>
                </a:cubicBezTo>
                <a:cubicBezTo>
                  <a:pt x="766800" y="100148"/>
                  <a:pt x="762360" y="104675"/>
                  <a:pt x="756531" y="107900"/>
                </a:cubicBezTo>
                <a:cubicBezTo>
                  <a:pt x="750702" y="111125"/>
                  <a:pt x="744339" y="112737"/>
                  <a:pt x="737444" y="112737"/>
                </a:cubicBezTo>
                <a:cubicBezTo>
                  <a:pt x="726381" y="112737"/>
                  <a:pt x="717439" y="109190"/>
                  <a:pt x="710617" y="102096"/>
                </a:cubicBezTo>
                <a:cubicBezTo>
                  <a:pt x="703796" y="95001"/>
                  <a:pt x="700385" y="84782"/>
                  <a:pt x="700385" y="71437"/>
                </a:cubicBezTo>
                <a:cubicBezTo>
                  <a:pt x="700385" y="56802"/>
                  <a:pt x="704453" y="45963"/>
                  <a:pt x="712589" y="38918"/>
                </a:cubicBezTo>
                <a:cubicBezTo>
                  <a:pt x="719386" y="33064"/>
                  <a:pt x="727671" y="30137"/>
                  <a:pt x="737444" y="30137"/>
                </a:cubicBezTo>
                <a:close/>
                <a:moveTo>
                  <a:pt x="576858" y="30137"/>
                </a:moveTo>
                <a:cubicBezTo>
                  <a:pt x="583605" y="30137"/>
                  <a:pt x="589087" y="30931"/>
                  <a:pt x="593304" y="32519"/>
                </a:cubicBezTo>
                <a:cubicBezTo>
                  <a:pt x="597520" y="34106"/>
                  <a:pt x="600621" y="36103"/>
                  <a:pt x="602605" y="38509"/>
                </a:cubicBezTo>
                <a:cubicBezTo>
                  <a:pt x="604590" y="40915"/>
                  <a:pt x="605979" y="43954"/>
                  <a:pt x="606772" y="47625"/>
                </a:cubicBezTo>
                <a:cubicBezTo>
                  <a:pt x="607219" y="49907"/>
                  <a:pt x="607442" y="54024"/>
                  <a:pt x="607442" y="59977"/>
                </a:cubicBezTo>
                <a:lnTo>
                  <a:pt x="607442" y="77837"/>
                </a:lnTo>
                <a:cubicBezTo>
                  <a:pt x="607442" y="90288"/>
                  <a:pt x="607727" y="98164"/>
                  <a:pt x="608298" y="101463"/>
                </a:cubicBezTo>
                <a:cubicBezTo>
                  <a:pt x="608868" y="104762"/>
                  <a:pt x="609997" y="107925"/>
                  <a:pt x="611684" y="110951"/>
                </a:cubicBezTo>
                <a:lnTo>
                  <a:pt x="597694" y="110951"/>
                </a:lnTo>
                <a:cubicBezTo>
                  <a:pt x="596305" y="108173"/>
                  <a:pt x="595412" y="104923"/>
                  <a:pt x="595015" y="101203"/>
                </a:cubicBezTo>
                <a:cubicBezTo>
                  <a:pt x="590054" y="105419"/>
                  <a:pt x="585279" y="108396"/>
                  <a:pt x="580690" y="110132"/>
                </a:cubicBezTo>
                <a:cubicBezTo>
                  <a:pt x="576102" y="111869"/>
                  <a:pt x="571178" y="112737"/>
                  <a:pt x="565919" y="112737"/>
                </a:cubicBezTo>
                <a:cubicBezTo>
                  <a:pt x="557238" y="112737"/>
                  <a:pt x="550565" y="110616"/>
                  <a:pt x="545902" y="106374"/>
                </a:cubicBezTo>
                <a:cubicBezTo>
                  <a:pt x="541239" y="102133"/>
                  <a:pt x="538907" y="96713"/>
                  <a:pt x="538907" y="90115"/>
                </a:cubicBezTo>
                <a:cubicBezTo>
                  <a:pt x="538907" y="86245"/>
                  <a:pt x="539787" y="82711"/>
                  <a:pt x="541549" y="79511"/>
                </a:cubicBezTo>
                <a:cubicBezTo>
                  <a:pt x="543310" y="76311"/>
                  <a:pt x="545617" y="73744"/>
                  <a:pt x="548469" y="71809"/>
                </a:cubicBezTo>
                <a:cubicBezTo>
                  <a:pt x="551322" y="69874"/>
                  <a:pt x="554534" y="68411"/>
                  <a:pt x="558106" y="67419"/>
                </a:cubicBezTo>
                <a:cubicBezTo>
                  <a:pt x="560735" y="66724"/>
                  <a:pt x="564704" y="66054"/>
                  <a:pt x="570012" y="65410"/>
                </a:cubicBezTo>
                <a:cubicBezTo>
                  <a:pt x="580827" y="64120"/>
                  <a:pt x="588789" y="62582"/>
                  <a:pt x="593899" y="60796"/>
                </a:cubicBezTo>
                <a:cubicBezTo>
                  <a:pt x="593948" y="58960"/>
                  <a:pt x="593973" y="57794"/>
                  <a:pt x="593973" y="57298"/>
                </a:cubicBezTo>
                <a:cubicBezTo>
                  <a:pt x="593973" y="51841"/>
                  <a:pt x="592708" y="47996"/>
                  <a:pt x="590178" y="45764"/>
                </a:cubicBezTo>
                <a:cubicBezTo>
                  <a:pt x="586755" y="42738"/>
                  <a:pt x="581670" y="41225"/>
                  <a:pt x="574923" y="41225"/>
                </a:cubicBezTo>
                <a:cubicBezTo>
                  <a:pt x="568623" y="41225"/>
                  <a:pt x="563972" y="42329"/>
                  <a:pt x="560971" y="44536"/>
                </a:cubicBezTo>
                <a:cubicBezTo>
                  <a:pt x="557969" y="46744"/>
                  <a:pt x="555749" y="50651"/>
                  <a:pt x="554311" y="56256"/>
                </a:cubicBezTo>
                <a:lnTo>
                  <a:pt x="541214" y="54471"/>
                </a:lnTo>
                <a:cubicBezTo>
                  <a:pt x="542404" y="48865"/>
                  <a:pt x="544364" y="44338"/>
                  <a:pt x="547092" y="40890"/>
                </a:cubicBezTo>
                <a:cubicBezTo>
                  <a:pt x="549821" y="37442"/>
                  <a:pt x="553765" y="34788"/>
                  <a:pt x="558924" y="32928"/>
                </a:cubicBezTo>
                <a:cubicBezTo>
                  <a:pt x="564084" y="31067"/>
                  <a:pt x="570062" y="30137"/>
                  <a:pt x="576858" y="30137"/>
                </a:cubicBezTo>
                <a:close/>
                <a:moveTo>
                  <a:pt x="493217" y="30137"/>
                </a:moveTo>
                <a:cubicBezTo>
                  <a:pt x="499418" y="30137"/>
                  <a:pt x="504862" y="31030"/>
                  <a:pt x="509550" y="32816"/>
                </a:cubicBezTo>
                <a:cubicBezTo>
                  <a:pt x="514239" y="34602"/>
                  <a:pt x="517699" y="37021"/>
                  <a:pt x="519931" y="40072"/>
                </a:cubicBezTo>
                <a:cubicBezTo>
                  <a:pt x="522164" y="43123"/>
                  <a:pt x="523702" y="47203"/>
                  <a:pt x="524545" y="52313"/>
                </a:cubicBezTo>
                <a:lnTo>
                  <a:pt x="511448" y="54098"/>
                </a:lnTo>
                <a:cubicBezTo>
                  <a:pt x="510853" y="50031"/>
                  <a:pt x="509129" y="46856"/>
                  <a:pt x="506276" y="44573"/>
                </a:cubicBezTo>
                <a:cubicBezTo>
                  <a:pt x="503424" y="42292"/>
                  <a:pt x="499393" y="41151"/>
                  <a:pt x="494184" y="41151"/>
                </a:cubicBezTo>
                <a:cubicBezTo>
                  <a:pt x="488032" y="41151"/>
                  <a:pt x="483642" y="42167"/>
                  <a:pt x="481013" y="44202"/>
                </a:cubicBezTo>
                <a:cubicBezTo>
                  <a:pt x="478383" y="46236"/>
                  <a:pt x="477069" y="48617"/>
                  <a:pt x="477069" y="51345"/>
                </a:cubicBezTo>
                <a:cubicBezTo>
                  <a:pt x="477069" y="53082"/>
                  <a:pt x="477614" y="54644"/>
                  <a:pt x="478706" y="56034"/>
                </a:cubicBezTo>
                <a:cubicBezTo>
                  <a:pt x="479797" y="57472"/>
                  <a:pt x="481509" y="58663"/>
                  <a:pt x="483840" y="59605"/>
                </a:cubicBezTo>
                <a:cubicBezTo>
                  <a:pt x="485180" y="60101"/>
                  <a:pt x="489124" y="61242"/>
                  <a:pt x="495672" y="63028"/>
                </a:cubicBezTo>
                <a:cubicBezTo>
                  <a:pt x="505148" y="65558"/>
                  <a:pt x="511758" y="67629"/>
                  <a:pt x="515504" y="69242"/>
                </a:cubicBezTo>
                <a:cubicBezTo>
                  <a:pt x="519249" y="70854"/>
                  <a:pt x="522189" y="73198"/>
                  <a:pt x="524322" y="76274"/>
                </a:cubicBezTo>
                <a:cubicBezTo>
                  <a:pt x="526455" y="79350"/>
                  <a:pt x="527521" y="83170"/>
                  <a:pt x="527521" y="87734"/>
                </a:cubicBezTo>
                <a:cubicBezTo>
                  <a:pt x="527521" y="92199"/>
                  <a:pt x="526219" y="96403"/>
                  <a:pt x="523615" y="100347"/>
                </a:cubicBezTo>
                <a:cubicBezTo>
                  <a:pt x="521010" y="104291"/>
                  <a:pt x="517252" y="107342"/>
                  <a:pt x="512341" y="109500"/>
                </a:cubicBezTo>
                <a:cubicBezTo>
                  <a:pt x="507430" y="111658"/>
                  <a:pt x="501873" y="112737"/>
                  <a:pt x="495672" y="112737"/>
                </a:cubicBezTo>
                <a:cubicBezTo>
                  <a:pt x="485403" y="112737"/>
                  <a:pt x="477577" y="110604"/>
                  <a:pt x="472195" y="106337"/>
                </a:cubicBezTo>
                <a:cubicBezTo>
                  <a:pt x="466812" y="102071"/>
                  <a:pt x="463377" y="95746"/>
                  <a:pt x="461888" y="87362"/>
                </a:cubicBezTo>
                <a:lnTo>
                  <a:pt x="475134" y="85278"/>
                </a:lnTo>
                <a:cubicBezTo>
                  <a:pt x="475878" y="90586"/>
                  <a:pt x="477949" y="94654"/>
                  <a:pt x="481348" y="97482"/>
                </a:cubicBezTo>
                <a:cubicBezTo>
                  <a:pt x="484746" y="100310"/>
                  <a:pt x="489496" y="101724"/>
                  <a:pt x="495598" y="101724"/>
                </a:cubicBezTo>
                <a:cubicBezTo>
                  <a:pt x="501749" y="101724"/>
                  <a:pt x="506313" y="100471"/>
                  <a:pt x="509290" y="97966"/>
                </a:cubicBezTo>
                <a:cubicBezTo>
                  <a:pt x="512267" y="95460"/>
                  <a:pt x="513755" y="92521"/>
                  <a:pt x="513755" y="89148"/>
                </a:cubicBezTo>
                <a:cubicBezTo>
                  <a:pt x="513755" y="86121"/>
                  <a:pt x="512440" y="83740"/>
                  <a:pt x="509811" y="82004"/>
                </a:cubicBezTo>
                <a:cubicBezTo>
                  <a:pt x="507975" y="80813"/>
                  <a:pt x="503411" y="79300"/>
                  <a:pt x="496119" y="77465"/>
                </a:cubicBezTo>
                <a:cubicBezTo>
                  <a:pt x="486296" y="74984"/>
                  <a:pt x="479487" y="72838"/>
                  <a:pt x="475692" y="71028"/>
                </a:cubicBezTo>
                <a:cubicBezTo>
                  <a:pt x="471897" y="69217"/>
                  <a:pt x="469020" y="66712"/>
                  <a:pt x="467060" y="63512"/>
                </a:cubicBezTo>
                <a:cubicBezTo>
                  <a:pt x="465100" y="60312"/>
                  <a:pt x="464121" y="56777"/>
                  <a:pt x="464121" y="52908"/>
                </a:cubicBezTo>
                <a:cubicBezTo>
                  <a:pt x="464121" y="49386"/>
                  <a:pt x="464927" y="46124"/>
                  <a:pt x="466539" y="43123"/>
                </a:cubicBezTo>
                <a:cubicBezTo>
                  <a:pt x="468151" y="40121"/>
                  <a:pt x="470347" y="37628"/>
                  <a:pt x="473125" y="35644"/>
                </a:cubicBezTo>
                <a:cubicBezTo>
                  <a:pt x="475208" y="34106"/>
                  <a:pt x="478049" y="32803"/>
                  <a:pt x="481645" y="31737"/>
                </a:cubicBezTo>
                <a:cubicBezTo>
                  <a:pt x="485242" y="30671"/>
                  <a:pt x="489099" y="30137"/>
                  <a:pt x="493217" y="30137"/>
                </a:cubicBezTo>
                <a:close/>
                <a:moveTo>
                  <a:pt x="348258" y="30137"/>
                </a:moveTo>
                <a:cubicBezTo>
                  <a:pt x="355005" y="30137"/>
                  <a:pt x="360487" y="30931"/>
                  <a:pt x="364704" y="32519"/>
                </a:cubicBezTo>
                <a:cubicBezTo>
                  <a:pt x="368920" y="34106"/>
                  <a:pt x="372021" y="36103"/>
                  <a:pt x="374005" y="38509"/>
                </a:cubicBezTo>
                <a:cubicBezTo>
                  <a:pt x="375990" y="40915"/>
                  <a:pt x="377379" y="43954"/>
                  <a:pt x="378173" y="47625"/>
                </a:cubicBezTo>
                <a:cubicBezTo>
                  <a:pt x="378619" y="49907"/>
                  <a:pt x="378842" y="54024"/>
                  <a:pt x="378842" y="59977"/>
                </a:cubicBezTo>
                <a:lnTo>
                  <a:pt x="378842" y="77837"/>
                </a:lnTo>
                <a:cubicBezTo>
                  <a:pt x="378842" y="90288"/>
                  <a:pt x="379127" y="98164"/>
                  <a:pt x="379698" y="101463"/>
                </a:cubicBezTo>
                <a:cubicBezTo>
                  <a:pt x="380269" y="104762"/>
                  <a:pt x="381397" y="107925"/>
                  <a:pt x="383084" y="110951"/>
                </a:cubicBezTo>
                <a:lnTo>
                  <a:pt x="369094" y="110951"/>
                </a:lnTo>
                <a:cubicBezTo>
                  <a:pt x="367705" y="108173"/>
                  <a:pt x="366812" y="104923"/>
                  <a:pt x="366415" y="101203"/>
                </a:cubicBezTo>
                <a:cubicBezTo>
                  <a:pt x="361454" y="105419"/>
                  <a:pt x="356679" y="108396"/>
                  <a:pt x="352090" y="110132"/>
                </a:cubicBezTo>
                <a:cubicBezTo>
                  <a:pt x="347502" y="111869"/>
                  <a:pt x="342578" y="112737"/>
                  <a:pt x="337319" y="112737"/>
                </a:cubicBezTo>
                <a:cubicBezTo>
                  <a:pt x="328638" y="112737"/>
                  <a:pt x="321965" y="110616"/>
                  <a:pt x="317302" y="106374"/>
                </a:cubicBezTo>
                <a:cubicBezTo>
                  <a:pt x="312639" y="102133"/>
                  <a:pt x="310307" y="96713"/>
                  <a:pt x="310307" y="90115"/>
                </a:cubicBezTo>
                <a:cubicBezTo>
                  <a:pt x="310307" y="86245"/>
                  <a:pt x="311187" y="82711"/>
                  <a:pt x="312949" y="79511"/>
                </a:cubicBezTo>
                <a:cubicBezTo>
                  <a:pt x="314710" y="76311"/>
                  <a:pt x="317017" y="73744"/>
                  <a:pt x="319869" y="71809"/>
                </a:cubicBezTo>
                <a:cubicBezTo>
                  <a:pt x="322722" y="69874"/>
                  <a:pt x="325934" y="68411"/>
                  <a:pt x="329506" y="67419"/>
                </a:cubicBezTo>
                <a:cubicBezTo>
                  <a:pt x="332135" y="66724"/>
                  <a:pt x="336104" y="66054"/>
                  <a:pt x="341412" y="65410"/>
                </a:cubicBezTo>
                <a:cubicBezTo>
                  <a:pt x="352227" y="64120"/>
                  <a:pt x="360189" y="62582"/>
                  <a:pt x="365299" y="60796"/>
                </a:cubicBezTo>
                <a:cubicBezTo>
                  <a:pt x="365348" y="58960"/>
                  <a:pt x="365373" y="57794"/>
                  <a:pt x="365373" y="57298"/>
                </a:cubicBezTo>
                <a:cubicBezTo>
                  <a:pt x="365373" y="51841"/>
                  <a:pt x="364108" y="47996"/>
                  <a:pt x="361578" y="45764"/>
                </a:cubicBezTo>
                <a:cubicBezTo>
                  <a:pt x="358155" y="42738"/>
                  <a:pt x="353070" y="41225"/>
                  <a:pt x="346323" y="41225"/>
                </a:cubicBezTo>
                <a:cubicBezTo>
                  <a:pt x="340023" y="41225"/>
                  <a:pt x="335372" y="42329"/>
                  <a:pt x="332371" y="44536"/>
                </a:cubicBezTo>
                <a:cubicBezTo>
                  <a:pt x="329369" y="46744"/>
                  <a:pt x="327149" y="50651"/>
                  <a:pt x="325711" y="56256"/>
                </a:cubicBezTo>
                <a:lnTo>
                  <a:pt x="312614" y="54471"/>
                </a:lnTo>
                <a:cubicBezTo>
                  <a:pt x="313804" y="48865"/>
                  <a:pt x="315764" y="44338"/>
                  <a:pt x="318492" y="40890"/>
                </a:cubicBezTo>
                <a:cubicBezTo>
                  <a:pt x="321221" y="37442"/>
                  <a:pt x="325165" y="34788"/>
                  <a:pt x="330324" y="32928"/>
                </a:cubicBezTo>
                <a:cubicBezTo>
                  <a:pt x="335484" y="31067"/>
                  <a:pt x="341462" y="30137"/>
                  <a:pt x="348258" y="30137"/>
                </a:cubicBezTo>
                <a:close/>
                <a:moveTo>
                  <a:pt x="161553" y="30137"/>
                </a:moveTo>
                <a:cubicBezTo>
                  <a:pt x="166316" y="30137"/>
                  <a:pt x="170694" y="30993"/>
                  <a:pt x="174687" y="32705"/>
                </a:cubicBezTo>
                <a:cubicBezTo>
                  <a:pt x="178681" y="34416"/>
                  <a:pt x="181670" y="36661"/>
                  <a:pt x="183654" y="39439"/>
                </a:cubicBezTo>
                <a:cubicBezTo>
                  <a:pt x="185639" y="42217"/>
                  <a:pt x="187028" y="45516"/>
                  <a:pt x="187821" y="49336"/>
                </a:cubicBezTo>
                <a:cubicBezTo>
                  <a:pt x="188317" y="51817"/>
                  <a:pt x="188565" y="56158"/>
                  <a:pt x="188565" y="62358"/>
                </a:cubicBezTo>
                <a:lnTo>
                  <a:pt x="188565" y="110951"/>
                </a:lnTo>
                <a:lnTo>
                  <a:pt x="175171" y="110951"/>
                </a:lnTo>
                <a:lnTo>
                  <a:pt x="175171" y="62880"/>
                </a:lnTo>
                <a:cubicBezTo>
                  <a:pt x="175171" y="57423"/>
                  <a:pt x="174650" y="53342"/>
                  <a:pt x="173608" y="50638"/>
                </a:cubicBezTo>
                <a:cubicBezTo>
                  <a:pt x="172566" y="47934"/>
                  <a:pt x="170719" y="45777"/>
                  <a:pt x="168064" y="44164"/>
                </a:cubicBezTo>
                <a:cubicBezTo>
                  <a:pt x="165410" y="42552"/>
                  <a:pt x="162297" y="41746"/>
                  <a:pt x="158725" y="41746"/>
                </a:cubicBezTo>
                <a:cubicBezTo>
                  <a:pt x="153020" y="41746"/>
                  <a:pt x="148097" y="43557"/>
                  <a:pt x="143954" y="47178"/>
                </a:cubicBezTo>
                <a:cubicBezTo>
                  <a:pt x="139812" y="50799"/>
                  <a:pt x="137741" y="57670"/>
                  <a:pt x="137741" y="67791"/>
                </a:cubicBezTo>
                <a:lnTo>
                  <a:pt x="137741" y="110951"/>
                </a:lnTo>
                <a:lnTo>
                  <a:pt x="124346" y="110951"/>
                </a:lnTo>
                <a:lnTo>
                  <a:pt x="124346" y="31923"/>
                </a:lnTo>
                <a:lnTo>
                  <a:pt x="136401" y="31923"/>
                </a:lnTo>
                <a:lnTo>
                  <a:pt x="136401" y="43160"/>
                </a:lnTo>
                <a:cubicBezTo>
                  <a:pt x="142206" y="34478"/>
                  <a:pt x="150590" y="30137"/>
                  <a:pt x="161553" y="30137"/>
                </a:cubicBezTo>
                <a:close/>
                <a:moveTo>
                  <a:pt x="644947" y="4315"/>
                </a:moveTo>
                <a:lnTo>
                  <a:pt x="644947" y="31923"/>
                </a:lnTo>
                <a:lnTo>
                  <a:pt x="658416" y="31923"/>
                </a:lnTo>
                <a:lnTo>
                  <a:pt x="658416" y="42341"/>
                </a:lnTo>
                <a:lnTo>
                  <a:pt x="644947" y="42341"/>
                </a:lnTo>
                <a:lnTo>
                  <a:pt x="644947" y="88552"/>
                </a:lnTo>
                <a:cubicBezTo>
                  <a:pt x="644947" y="92372"/>
                  <a:pt x="645183" y="94828"/>
                  <a:pt x="645654" y="95919"/>
                </a:cubicBezTo>
                <a:cubicBezTo>
                  <a:pt x="646125" y="97011"/>
                  <a:pt x="646894" y="97879"/>
                  <a:pt x="647961" y="98524"/>
                </a:cubicBezTo>
                <a:cubicBezTo>
                  <a:pt x="649027" y="99169"/>
                  <a:pt x="650553" y="99491"/>
                  <a:pt x="652537" y="99491"/>
                </a:cubicBezTo>
                <a:cubicBezTo>
                  <a:pt x="654025" y="99491"/>
                  <a:pt x="655985" y="99317"/>
                  <a:pt x="658416" y="98970"/>
                </a:cubicBezTo>
                <a:lnTo>
                  <a:pt x="660351" y="110802"/>
                </a:lnTo>
                <a:cubicBezTo>
                  <a:pt x="656580" y="111596"/>
                  <a:pt x="653207" y="111993"/>
                  <a:pt x="650230" y="111993"/>
                </a:cubicBezTo>
                <a:cubicBezTo>
                  <a:pt x="645369" y="111993"/>
                  <a:pt x="641598" y="111224"/>
                  <a:pt x="638919" y="109686"/>
                </a:cubicBezTo>
                <a:cubicBezTo>
                  <a:pt x="636240" y="108148"/>
                  <a:pt x="634355" y="106127"/>
                  <a:pt x="633264" y="103621"/>
                </a:cubicBezTo>
                <a:cubicBezTo>
                  <a:pt x="632173" y="101116"/>
                  <a:pt x="631627" y="95845"/>
                  <a:pt x="631627" y="87808"/>
                </a:cubicBezTo>
                <a:lnTo>
                  <a:pt x="631627" y="42341"/>
                </a:lnTo>
                <a:lnTo>
                  <a:pt x="621804" y="42341"/>
                </a:lnTo>
                <a:lnTo>
                  <a:pt x="621804" y="31923"/>
                </a:lnTo>
                <a:lnTo>
                  <a:pt x="631627" y="31923"/>
                </a:lnTo>
                <a:lnTo>
                  <a:pt x="631627" y="12352"/>
                </a:lnTo>
                <a:close/>
                <a:moveTo>
                  <a:pt x="254422" y="4315"/>
                </a:moveTo>
                <a:lnTo>
                  <a:pt x="254422" y="31923"/>
                </a:lnTo>
                <a:lnTo>
                  <a:pt x="267891" y="31923"/>
                </a:lnTo>
                <a:lnTo>
                  <a:pt x="267891" y="42341"/>
                </a:lnTo>
                <a:lnTo>
                  <a:pt x="254422" y="42341"/>
                </a:lnTo>
                <a:lnTo>
                  <a:pt x="254422" y="88552"/>
                </a:lnTo>
                <a:cubicBezTo>
                  <a:pt x="254422" y="92372"/>
                  <a:pt x="254658" y="94828"/>
                  <a:pt x="255129" y="95919"/>
                </a:cubicBezTo>
                <a:cubicBezTo>
                  <a:pt x="255600" y="97011"/>
                  <a:pt x="256369" y="97879"/>
                  <a:pt x="257436" y="98524"/>
                </a:cubicBezTo>
                <a:cubicBezTo>
                  <a:pt x="258502" y="99169"/>
                  <a:pt x="260028" y="99491"/>
                  <a:pt x="262012" y="99491"/>
                </a:cubicBezTo>
                <a:cubicBezTo>
                  <a:pt x="263500" y="99491"/>
                  <a:pt x="265460" y="99317"/>
                  <a:pt x="267891" y="98970"/>
                </a:cubicBezTo>
                <a:lnTo>
                  <a:pt x="269826" y="110802"/>
                </a:lnTo>
                <a:cubicBezTo>
                  <a:pt x="266055" y="111596"/>
                  <a:pt x="262682" y="111993"/>
                  <a:pt x="259705" y="111993"/>
                </a:cubicBezTo>
                <a:cubicBezTo>
                  <a:pt x="254844" y="111993"/>
                  <a:pt x="251073" y="111224"/>
                  <a:pt x="248394" y="109686"/>
                </a:cubicBezTo>
                <a:cubicBezTo>
                  <a:pt x="245715" y="108148"/>
                  <a:pt x="243830" y="106127"/>
                  <a:pt x="242739" y="103621"/>
                </a:cubicBezTo>
                <a:cubicBezTo>
                  <a:pt x="241647" y="101116"/>
                  <a:pt x="241102" y="95845"/>
                  <a:pt x="241102" y="87808"/>
                </a:cubicBezTo>
                <a:lnTo>
                  <a:pt x="241102" y="42341"/>
                </a:lnTo>
                <a:lnTo>
                  <a:pt x="231279" y="42341"/>
                </a:lnTo>
                <a:lnTo>
                  <a:pt x="231279" y="31923"/>
                </a:lnTo>
                <a:lnTo>
                  <a:pt x="241102" y="31923"/>
                </a:lnTo>
                <a:lnTo>
                  <a:pt x="241102" y="12352"/>
                </a:lnTo>
                <a:close/>
                <a:moveTo>
                  <a:pt x="667346" y="1860"/>
                </a:moveTo>
                <a:lnTo>
                  <a:pt x="680740" y="1860"/>
                </a:lnTo>
                <a:lnTo>
                  <a:pt x="680740" y="17264"/>
                </a:lnTo>
                <a:lnTo>
                  <a:pt x="667346" y="17264"/>
                </a:lnTo>
                <a:close/>
                <a:moveTo>
                  <a:pt x="429221" y="1860"/>
                </a:moveTo>
                <a:lnTo>
                  <a:pt x="442615" y="1860"/>
                </a:lnTo>
                <a:lnTo>
                  <a:pt x="442615" y="17264"/>
                </a:lnTo>
                <a:lnTo>
                  <a:pt x="429221" y="17264"/>
                </a:lnTo>
                <a:close/>
                <a:moveTo>
                  <a:pt x="400273" y="1860"/>
                </a:moveTo>
                <a:lnTo>
                  <a:pt x="413668" y="1860"/>
                </a:lnTo>
                <a:lnTo>
                  <a:pt x="413668" y="110951"/>
                </a:lnTo>
                <a:lnTo>
                  <a:pt x="400273" y="110951"/>
                </a:lnTo>
                <a:close/>
                <a:moveTo>
                  <a:pt x="276821" y="1860"/>
                </a:moveTo>
                <a:lnTo>
                  <a:pt x="290215" y="1860"/>
                </a:lnTo>
                <a:lnTo>
                  <a:pt x="290215" y="17264"/>
                </a:lnTo>
                <a:lnTo>
                  <a:pt x="276821" y="17264"/>
                </a:lnTo>
                <a:close/>
                <a:moveTo>
                  <a:pt x="200621" y="1860"/>
                </a:moveTo>
                <a:lnTo>
                  <a:pt x="214015" y="1860"/>
                </a:lnTo>
                <a:lnTo>
                  <a:pt x="214015" y="17264"/>
                </a:lnTo>
                <a:lnTo>
                  <a:pt x="200621" y="17264"/>
                </a:lnTo>
                <a:close/>
                <a:moveTo>
                  <a:pt x="86321" y="1860"/>
                </a:moveTo>
                <a:lnTo>
                  <a:pt x="99715" y="1860"/>
                </a:lnTo>
                <a:lnTo>
                  <a:pt x="99715" y="17264"/>
                </a:lnTo>
                <a:lnTo>
                  <a:pt x="86321" y="17264"/>
                </a:lnTo>
                <a:close/>
                <a:moveTo>
                  <a:pt x="69726" y="0"/>
                </a:moveTo>
                <a:lnTo>
                  <a:pt x="80442" y="0"/>
                </a:lnTo>
                <a:lnTo>
                  <a:pt x="48890" y="112812"/>
                </a:lnTo>
                <a:lnTo>
                  <a:pt x="38100" y="112812"/>
                </a:lnTo>
                <a:close/>
                <a:moveTo>
                  <a:pt x="31626" y="0"/>
                </a:moveTo>
                <a:lnTo>
                  <a:pt x="42342" y="0"/>
                </a:lnTo>
                <a:lnTo>
                  <a:pt x="10790" y="112812"/>
                </a:lnTo>
                <a:lnTo>
                  <a:pt x="0" y="1128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/>
          </a:p>
        </p:txBody>
      </p:sp>
      <p:sp>
        <p:nvSpPr>
          <p:cNvPr id="7" name="CustomShape 1"/>
          <p:cNvSpPr/>
          <p:nvPr/>
        </p:nvSpPr>
        <p:spPr>
          <a:xfrm>
            <a:off x="3805814" y="1632415"/>
            <a:ext cx="3262787" cy="414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main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3" y="1414431"/>
            <a:ext cx="57398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//allocating </a:t>
            </a:r>
            <a:r>
              <a:rPr lang="en-US" sz="1200" dirty="0" err="1"/>
              <a:t>nofcores</a:t>
            </a:r>
            <a:r>
              <a:rPr lang="en-US" sz="1200" dirty="0"/>
              <a:t> </a:t>
            </a:r>
            <a:r>
              <a:rPr lang="en-US" sz="1200" dirty="0" err="1"/>
              <a:t>sems</a:t>
            </a:r>
            <a:r>
              <a:rPr lang="en-US" sz="1200" dirty="0"/>
              <a:t> &amp; </a:t>
            </a:r>
            <a:r>
              <a:rPr lang="en-US" sz="1200" dirty="0" err="1"/>
              <a:t>pthread_t</a:t>
            </a:r>
            <a:endParaRPr lang="el-GR" sz="1200" dirty="0"/>
          </a:p>
          <a:p>
            <a:r>
              <a:rPr lang="en-US" sz="1200" dirty="0" err="1"/>
              <a:t>init</a:t>
            </a:r>
            <a:r>
              <a:rPr lang="en-US" sz="1200" dirty="0"/>
              <a:t> (</a:t>
            </a:r>
            <a:r>
              <a:rPr lang="en-US" sz="1200" dirty="0" err="1"/>
              <a:t>sem</a:t>
            </a:r>
            <a:r>
              <a:rPr lang="en-US" sz="1200" dirty="0"/>
              <a:t>[ </a:t>
            </a:r>
            <a:r>
              <a:rPr lang="en-US" sz="1200" dirty="0" err="1"/>
              <a:t>i</a:t>
            </a:r>
            <a:r>
              <a:rPr lang="en-US" sz="1200" dirty="0"/>
              <a:t> &lt;= </a:t>
            </a:r>
            <a:r>
              <a:rPr lang="en-US" sz="1200" dirty="0" err="1"/>
              <a:t>nofcores</a:t>
            </a:r>
            <a:r>
              <a:rPr lang="en-US" sz="1200" dirty="0"/>
              <a:t>], 0) ; </a:t>
            </a:r>
            <a:r>
              <a:rPr lang="en-US" sz="1200" dirty="0" err="1"/>
              <a:t>exit_given</a:t>
            </a:r>
            <a:r>
              <a:rPr lang="en-US" sz="1200" dirty="0"/>
              <a:t> = 0;</a:t>
            </a:r>
            <a:endParaRPr lang="el-GR" sz="1200" dirty="0"/>
          </a:p>
          <a:p>
            <a:r>
              <a:rPr lang="en-US" sz="1200" dirty="0"/>
              <a:t>for #cores {</a:t>
            </a:r>
          </a:p>
          <a:p>
            <a:r>
              <a:rPr lang="en-US" sz="1200" dirty="0"/>
              <a:t>   // create core[</a:t>
            </a:r>
            <a:r>
              <a:rPr lang="en-US" sz="1200" dirty="0" err="1"/>
              <a:t>i</a:t>
            </a:r>
            <a:r>
              <a:rPr lang="en-US" sz="1200" dirty="0"/>
              <a:t>] thread</a:t>
            </a:r>
          </a:p>
          <a:p>
            <a:r>
              <a:rPr lang="en-US" sz="1200" dirty="0"/>
              <a:t>   down(</a:t>
            </a:r>
            <a:r>
              <a:rPr lang="en-US" sz="1200" dirty="0" err="1"/>
              <a:t>sem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]); // waits for the thread to take its argument before creating next</a:t>
            </a:r>
          </a:p>
          <a:p>
            <a:r>
              <a:rPr lang="en-US" sz="1200" dirty="0"/>
              <a:t>}</a:t>
            </a:r>
          </a:p>
          <a:p>
            <a:endParaRPr lang="el-GR" sz="1200" dirty="0"/>
          </a:p>
          <a:p>
            <a:r>
              <a:rPr lang="en-US" sz="1200" dirty="0"/>
              <a:t>// create user interface thread</a:t>
            </a:r>
          </a:p>
          <a:p>
            <a:r>
              <a:rPr lang="en-US" sz="1200" dirty="0"/>
              <a:t>  </a:t>
            </a:r>
          </a:p>
          <a:p>
            <a:r>
              <a:rPr lang="el-GR" sz="1200" dirty="0"/>
              <a:t>/****************************************************************************/</a:t>
            </a:r>
          </a:p>
          <a:p>
            <a:r>
              <a:rPr lang="en-US" sz="1200" dirty="0"/>
              <a:t>//</a:t>
            </a:r>
            <a:r>
              <a:rPr lang="en-US" sz="1200" dirty="0" err="1"/>
              <a:t>pthread_join</a:t>
            </a:r>
            <a:r>
              <a:rPr lang="en-US" sz="1200" dirty="0"/>
              <a:t> for </a:t>
            </a:r>
            <a:r>
              <a:rPr lang="en-US" sz="1200" dirty="0" err="1"/>
              <a:t>user_interface</a:t>
            </a:r>
            <a:endParaRPr lang="en-US" sz="1200" dirty="0"/>
          </a:p>
          <a:p>
            <a:r>
              <a:rPr lang="en-US" sz="1200" dirty="0"/>
              <a:t>//</a:t>
            </a:r>
            <a:r>
              <a:rPr lang="en-US" sz="1200" dirty="0" err="1"/>
              <a:t>pthread_join</a:t>
            </a:r>
            <a:r>
              <a:rPr lang="en-US" sz="1200" dirty="0"/>
              <a:t> for #cores</a:t>
            </a:r>
          </a:p>
          <a:p>
            <a:r>
              <a:rPr lang="en-US" sz="1200" dirty="0"/>
              <a:t>//destroy </a:t>
            </a:r>
            <a:r>
              <a:rPr lang="en-US" sz="1200" dirty="0" err="1"/>
              <a:t>sems</a:t>
            </a:r>
            <a:r>
              <a:rPr lang="en-US" sz="1200" dirty="0"/>
              <a:t> for #cores</a:t>
            </a:r>
          </a:p>
          <a:p>
            <a:endParaRPr lang="en-US" sz="1200" dirty="0"/>
          </a:p>
          <a:p>
            <a:r>
              <a:rPr lang="en-US" sz="1200" dirty="0"/>
              <a:t>//free core(</a:t>
            </a:r>
            <a:r>
              <a:rPr lang="en-US" sz="1200" dirty="0" err="1"/>
              <a:t>pthread_t</a:t>
            </a:r>
            <a:r>
              <a:rPr lang="en-US" sz="1200" dirty="0"/>
              <a:t>),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ptrs</a:t>
            </a:r>
            <a:endParaRPr lang="en-US" sz="1200" dirty="0"/>
          </a:p>
          <a:p>
            <a:endParaRPr lang="el-GR" sz="1200" dirty="0"/>
          </a:p>
          <a:p>
            <a:r>
              <a:rPr lang="en-US" sz="1200" dirty="0"/>
              <a:t>//destroy lists: programs, </a:t>
            </a:r>
            <a:r>
              <a:rPr lang="en-US" sz="1200" dirty="0" err="1"/>
              <a:t>globals</a:t>
            </a:r>
            <a:endParaRPr lang="en-US" sz="1200" dirty="0"/>
          </a:p>
          <a:p>
            <a:r>
              <a:rPr lang="en-US" sz="1200" dirty="0"/>
              <a:t>//destroy </a:t>
            </a:r>
            <a:r>
              <a:rPr lang="en-US" sz="1200" dirty="0" err="1"/>
              <a:t>mtxs</a:t>
            </a:r>
            <a:r>
              <a:rPr lang="en-US" sz="1200" dirty="0"/>
              <a:t>: </a:t>
            </a:r>
            <a:r>
              <a:rPr lang="en-US" sz="1200" dirty="0" err="1"/>
              <a:t>glob_mtx</a:t>
            </a:r>
            <a:r>
              <a:rPr lang="en-US" sz="1200" dirty="0"/>
              <a:t>, </a:t>
            </a:r>
            <a:r>
              <a:rPr lang="en-US" sz="1200" dirty="0" err="1"/>
              <a:t>program_mtx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6627137" y="642796"/>
            <a:ext cx="5151421" cy="6138250"/>
          </a:xfrm>
          <a:prstGeom prst="roundRect">
            <a:avLst>
              <a:gd name="adj" fmla="val 5595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100417" y="1334728"/>
            <a:ext cx="5901951" cy="3520020"/>
          </a:xfrm>
          <a:prstGeom prst="roundRect">
            <a:avLst>
              <a:gd name="adj" fmla="val 5595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CustomShape 1"/>
          <p:cNvSpPr/>
          <p:nvPr/>
        </p:nvSpPr>
        <p:spPr>
          <a:xfrm>
            <a:off x="3833399" y="5746883"/>
            <a:ext cx="3262787" cy="380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core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46" y="4930823"/>
            <a:ext cx="5969291" cy="1736646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/* take argument: core number*/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my_no</a:t>
            </a:r>
            <a:r>
              <a:rPr lang="en-US" sz="1200" dirty="0"/>
              <a:t> = *(</a:t>
            </a:r>
            <a:r>
              <a:rPr lang="en-US" sz="1200" dirty="0" err="1"/>
              <a:t>int</a:t>
            </a:r>
            <a:r>
              <a:rPr lang="en-US" sz="1200" dirty="0"/>
              <a:t> *)</a:t>
            </a:r>
            <a:r>
              <a:rPr lang="en-US" sz="1200" dirty="0" err="1"/>
              <a:t>arg</a:t>
            </a:r>
            <a:r>
              <a:rPr lang="en-US" sz="1200" dirty="0"/>
              <a:t>;</a:t>
            </a:r>
          </a:p>
          <a:p>
            <a:r>
              <a:rPr lang="en-US" sz="1200" dirty="0"/>
              <a:t>  up(</a:t>
            </a:r>
            <a:r>
              <a:rPr lang="en-US" sz="1200" dirty="0" err="1"/>
              <a:t>sem</a:t>
            </a:r>
            <a:r>
              <a:rPr lang="en-US" sz="1200" dirty="0"/>
              <a:t>[</a:t>
            </a:r>
            <a:r>
              <a:rPr lang="en-US" sz="1200" dirty="0" err="1"/>
              <a:t>my_no</a:t>
            </a:r>
            <a:r>
              <a:rPr lang="en-US" sz="1200" dirty="0"/>
              <a:t>]);</a:t>
            </a:r>
            <a:endParaRPr lang="el-GR" sz="1200" dirty="0"/>
          </a:p>
          <a:p>
            <a:r>
              <a:rPr lang="el-GR" sz="1200" dirty="0"/>
              <a:t> …</a:t>
            </a:r>
            <a:endParaRPr lang="en-US" sz="1200" dirty="0"/>
          </a:p>
          <a:p>
            <a:r>
              <a:rPr lang="en-US" sz="1200" dirty="0"/>
              <a:t>while(1) {</a:t>
            </a:r>
          </a:p>
          <a:p>
            <a:r>
              <a:rPr lang="en-US" sz="1200" dirty="0"/>
              <a:t>  if(</a:t>
            </a:r>
            <a:r>
              <a:rPr lang="en-US" sz="1200" dirty="0" err="1"/>
              <a:t>exit_given</a:t>
            </a:r>
            <a:r>
              <a:rPr lang="en-US" sz="1200" dirty="0"/>
              <a:t>){break;}</a:t>
            </a:r>
          </a:p>
          <a:p>
            <a:r>
              <a:rPr lang="en-US" sz="1200" dirty="0"/>
              <a:t>  …}</a:t>
            </a:r>
            <a:endParaRPr lang="el-GR" sz="1200" dirty="0"/>
          </a:p>
          <a:p>
            <a:r>
              <a:rPr lang="en-US" sz="1200" dirty="0"/>
              <a:t>return NULL;</a:t>
            </a:r>
          </a:p>
        </p:txBody>
      </p:sp>
      <p:sp>
        <p:nvSpPr>
          <p:cNvPr id="9" name="Ορθογώνιο 8"/>
          <p:cNvSpPr/>
          <p:nvPr/>
        </p:nvSpPr>
        <p:spPr>
          <a:xfrm>
            <a:off x="135723" y="5163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pthread_mutex_t</a:t>
            </a:r>
            <a:r>
              <a:rPr lang="en-US" sz="1200" dirty="0"/>
              <a:t>  </a:t>
            </a:r>
            <a:r>
              <a:rPr lang="en-US" sz="1200" dirty="0" err="1"/>
              <a:t>glob_mtx</a:t>
            </a:r>
            <a:r>
              <a:rPr lang="en-US" sz="1200" dirty="0"/>
              <a:t> (declared in </a:t>
            </a:r>
            <a:r>
              <a:rPr lang="en-US" sz="1200" dirty="0" err="1"/>
              <a:t>parser.h</a:t>
            </a:r>
            <a:r>
              <a:rPr lang="en-US" sz="1200" dirty="0"/>
              <a:t>) , </a:t>
            </a:r>
            <a:r>
              <a:rPr lang="en-US" sz="1200" dirty="0" err="1"/>
              <a:t>program_mtx</a:t>
            </a:r>
            <a:endParaRPr lang="el-GR" sz="1200" dirty="0"/>
          </a:p>
          <a:p>
            <a:r>
              <a:rPr lang="en-US" sz="1200" dirty="0"/>
              <a:t>program *programs</a:t>
            </a:r>
          </a:p>
          <a:p>
            <a:r>
              <a:rPr lang="en-US" sz="1200" dirty="0" err="1"/>
              <a:t>varT</a:t>
            </a:r>
            <a:r>
              <a:rPr lang="en-US" sz="1200" dirty="0"/>
              <a:t> *</a:t>
            </a:r>
            <a:r>
              <a:rPr lang="en-US" sz="1200" dirty="0" err="1"/>
              <a:t>globals</a:t>
            </a:r>
            <a:r>
              <a:rPr lang="en-US" sz="1200" dirty="0"/>
              <a:t> (declared in </a:t>
            </a:r>
            <a:r>
              <a:rPr lang="en-US" sz="1200" dirty="0" err="1"/>
              <a:t>parser.h</a:t>
            </a:r>
            <a:r>
              <a:rPr lang="en-US" sz="1200" dirty="0"/>
              <a:t>) </a:t>
            </a:r>
            <a:endParaRPr lang="el-GR" sz="1200" dirty="0"/>
          </a:p>
          <a:p>
            <a:r>
              <a:rPr lang="en-US" sz="1200" dirty="0"/>
              <a:t>volatile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exit_given</a:t>
            </a:r>
            <a:r>
              <a:rPr lang="el-GR" sz="1200" dirty="0"/>
              <a:t>, </a:t>
            </a:r>
            <a:r>
              <a:rPr lang="en-US" sz="1200" dirty="0" err="1"/>
              <a:t>nofcores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2" name="CustomShape 1">
            <a:extLst>
              <a:ext uri="{FF2B5EF4-FFF2-40B4-BE49-F238E27FC236}">
                <a16:creationId xmlns:a16="http://schemas.microsoft.com/office/drawing/2014/main" id="{B8736F84-0C3F-4FD8-9CA6-2CD7E59AE944}"/>
              </a:ext>
            </a:extLst>
          </p:cNvPr>
          <p:cNvSpPr/>
          <p:nvPr/>
        </p:nvSpPr>
        <p:spPr>
          <a:xfrm>
            <a:off x="135723" y="98060"/>
            <a:ext cx="11642835" cy="554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Main – Core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user_interface</a:t>
            </a:r>
            <a:r>
              <a:rPr lang="en-US" sz="2800" spc="-1" dirty="0">
                <a:solidFill>
                  <a:srgbClr val="000000"/>
                </a:solidFill>
                <a:latin typeface="Calibri Light"/>
                <a:ea typeface="DejaVu Sans"/>
              </a:rPr>
              <a:t> :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threads</a:t>
            </a:r>
            <a:r>
              <a:rPr lang="el-GR" sz="28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&amp;</a:t>
            </a: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synchronization &amp;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Globals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’ declaration 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790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84936" y="60859"/>
            <a:ext cx="10070994" cy="465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Core thread</a:t>
            </a:r>
            <a:r>
              <a:rPr lang="el-GR" sz="2800" spc="-1" dirty="0">
                <a:solidFill>
                  <a:srgbClr val="000000"/>
                </a:solidFill>
                <a:latin typeface="Calibri Light"/>
              </a:rPr>
              <a:t>,</a:t>
            </a: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 sleep implementation and rebalancing cores</a:t>
            </a:r>
            <a:endParaRPr lang="en-US" sz="2800" spc="-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718" y="701516"/>
            <a:ext cx="5833971" cy="5938242"/>
          </a:xfrm>
          <a:prstGeom prst="roundRect">
            <a:avLst>
              <a:gd name="adj" fmla="val 5878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// take arguments </a:t>
            </a:r>
          </a:p>
          <a:p>
            <a:r>
              <a:rPr lang="en-US" sz="900" dirty="0" err="1">
                <a:solidFill>
                  <a:schemeClr val="tx1"/>
                </a:solidFill>
              </a:rPr>
              <a:t>program_counter</a:t>
            </a:r>
            <a:r>
              <a:rPr lang="en-US" sz="900" dirty="0">
                <a:solidFill>
                  <a:schemeClr val="tx1"/>
                </a:solidFill>
              </a:rPr>
              <a:t> = 0;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</a:t>
            </a:r>
            <a:r>
              <a:rPr lang="en-US" sz="900" b="1" dirty="0">
                <a:solidFill>
                  <a:schemeClr val="tx1"/>
                </a:solidFill>
              </a:rPr>
              <a:t>while</a:t>
            </a:r>
            <a:r>
              <a:rPr lang="en-US" sz="900" dirty="0">
                <a:solidFill>
                  <a:schemeClr val="tx1"/>
                </a:solidFill>
              </a:rPr>
              <a:t>(1){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if(</a:t>
            </a:r>
            <a:r>
              <a:rPr lang="en-US" sz="900" dirty="0" err="1">
                <a:solidFill>
                  <a:schemeClr val="tx1"/>
                </a:solidFill>
              </a:rPr>
              <a:t>exit_given</a:t>
            </a:r>
            <a:r>
              <a:rPr lang="en-US" sz="900" dirty="0">
                <a:solidFill>
                  <a:schemeClr val="tx1"/>
                </a:solidFill>
              </a:rPr>
              <a:t>) { break; </a:t>
            </a:r>
            <a:r>
              <a:rPr lang="el-GR" sz="900" dirty="0">
                <a:solidFill>
                  <a:schemeClr val="tx1"/>
                </a:solidFill>
              </a:rPr>
              <a:t>}</a:t>
            </a:r>
          </a:p>
          <a:p>
            <a:endParaRPr lang="el-GR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mtx_lock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(&amp;</a:t>
            </a: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program_mtx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if(</a:t>
            </a:r>
            <a:r>
              <a:rPr lang="en-US" sz="900" dirty="0" err="1">
                <a:solidFill>
                  <a:schemeClr val="tx1"/>
                </a:solidFill>
              </a:rPr>
              <a:t>program_counter</a:t>
            </a:r>
            <a:r>
              <a:rPr lang="en-US" sz="900" dirty="0">
                <a:solidFill>
                  <a:schemeClr val="tx1"/>
                </a:solidFill>
              </a:rPr>
              <a:t> == TIME_TO_SWITCH ||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-&gt;core != </a:t>
            </a:r>
            <a:r>
              <a:rPr lang="en-US" sz="900" dirty="0" err="1">
                <a:solidFill>
                  <a:schemeClr val="tx1"/>
                </a:solidFill>
              </a:rPr>
              <a:t>my_no</a:t>
            </a:r>
            <a:r>
              <a:rPr lang="en-US" sz="900" dirty="0">
                <a:solidFill>
                  <a:schemeClr val="tx1"/>
                </a:solidFill>
              </a:rPr>
              <a:t>){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</a:t>
            </a:r>
            <a:r>
              <a:rPr lang="en-US" sz="900" dirty="0" err="1">
                <a:solidFill>
                  <a:schemeClr val="tx1"/>
                </a:solidFill>
              </a:rPr>
              <a:t>program_counter</a:t>
            </a:r>
            <a:r>
              <a:rPr lang="en-US" sz="900" dirty="0">
                <a:solidFill>
                  <a:schemeClr val="tx1"/>
                </a:solidFill>
              </a:rPr>
              <a:t> = 0;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 =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-&gt;next;</a:t>
            </a:r>
          </a:p>
          <a:p>
            <a:r>
              <a:rPr lang="el-GR" sz="900" dirty="0">
                <a:solidFill>
                  <a:schemeClr val="tx1"/>
                </a:solidFill>
              </a:rPr>
              <a:t>    }</a:t>
            </a:r>
          </a:p>
          <a:p>
            <a:endParaRPr lang="el-GR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    if(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-&gt;core == </a:t>
            </a:r>
            <a:r>
              <a:rPr lang="en-US" sz="900" dirty="0" err="1">
                <a:solidFill>
                  <a:schemeClr val="tx1"/>
                </a:solidFill>
              </a:rPr>
              <a:t>my_no</a:t>
            </a:r>
            <a:r>
              <a:rPr lang="en-US" sz="900" dirty="0">
                <a:solidFill>
                  <a:schemeClr val="tx1"/>
                </a:solidFill>
              </a:rPr>
              <a:t>){  </a:t>
            </a:r>
            <a:endParaRPr lang="el-GR" sz="900" dirty="0">
              <a:solidFill>
                <a:schemeClr val="tx1"/>
              </a:solidFill>
            </a:endParaRPr>
          </a:p>
          <a:p>
            <a:r>
              <a:rPr lang="el-GR" sz="900" dirty="0">
                <a:solidFill>
                  <a:schemeClr val="tx1"/>
                </a:solidFill>
              </a:rPr>
              <a:t>      </a:t>
            </a:r>
            <a:r>
              <a:rPr lang="en-US" sz="900" dirty="0" err="1">
                <a:solidFill>
                  <a:schemeClr val="tx1"/>
                </a:solidFill>
              </a:rPr>
              <a:t>program_counter</a:t>
            </a:r>
            <a:r>
              <a:rPr lang="en-US" sz="900" dirty="0">
                <a:solidFill>
                  <a:schemeClr val="tx1"/>
                </a:solidFill>
              </a:rPr>
              <a:t>++;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if(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-&gt;running){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        if(!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-&gt;blocked){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</a:t>
            </a:r>
            <a:r>
              <a:rPr lang="en-US" sz="900" dirty="0" err="1">
                <a:solidFill>
                  <a:schemeClr val="tx1"/>
                </a:solidFill>
              </a:rPr>
              <a:t>running_now</a:t>
            </a:r>
            <a:r>
              <a:rPr lang="en-US" sz="900" dirty="0">
                <a:solidFill>
                  <a:schemeClr val="tx1"/>
                </a:solidFill>
              </a:rPr>
              <a:t> = 1;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</a:t>
            </a: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mtx_unlock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(&amp;</a:t>
            </a: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program_mtx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</a:t>
            </a:r>
            <a:r>
              <a:rPr lang="en-US" sz="900" dirty="0" err="1">
                <a:solidFill>
                  <a:schemeClr val="tx1"/>
                </a:solidFill>
              </a:rPr>
              <a:t>main_program</a:t>
            </a:r>
            <a:r>
              <a:rPr lang="en-US" sz="900" dirty="0">
                <a:solidFill>
                  <a:schemeClr val="tx1"/>
                </a:solidFill>
              </a:rPr>
              <a:t>(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, programs, &amp;</a:t>
            </a:r>
            <a:r>
              <a:rPr lang="en-US" sz="900" dirty="0" err="1">
                <a:solidFill>
                  <a:schemeClr val="tx1"/>
                </a:solidFill>
              </a:rPr>
              <a:t>program_mtx</a:t>
            </a:r>
            <a:r>
              <a:rPr lang="en-US" sz="900" dirty="0">
                <a:solidFill>
                  <a:schemeClr val="tx1"/>
                </a:solidFill>
              </a:rPr>
              <a:t>);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</a:t>
            </a: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mtx_lock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(&amp;</a:t>
            </a: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program_mtx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</a:t>
            </a:r>
            <a:r>
              <a:rPr lang="en-US" sz="900" dirty="0" err="1">
                <a:solidFill>
                  <a:schemeClr val="tx1"/>
                </a:solidFill>
              </a:rPr>
              <a:t>running_now</a:t>
            </a:r>
            <a:r>
              <a:rPr lang="en-US" sz="900" dirty="0">
                <a:solidFill>
                  <a:schemeClr val="tx1"/>
                </a:solidFill>
              </a:rPr>
              <a:t> = 0;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          if(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-&gt;running == 0){ 	//program returned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  //destroy labels and local variables list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 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-&gt;core = INIT_CORE; close(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</a:t>
            </a:r>
            <a:r>
              <a:rPr lang="en-US" sz="900" dirty="0" err="1">
                <a:solidFill>
                  <a:schemeClr val="tx1"/>
                </a:solidFill>
              </a:rPr>
              <a:t>fd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  </a:t>
            </a:r>
            <a:r>
              <a:rPr lang="en-US" sz="900" dirty="0" err="1">
                <a:solidFill>
                  <a:schemeClr val="tx1"/>
                </a:solidFill>
              </a:rPr>
              <a:t>rebalance_cores</a:t>
            </a:r>
            <a:r>
              <a:rPr lang="en-US" sz="900" dirty="0">
                <a:solidFill>
                  <a:schemeClr val="tx1"/>
                </a:solidFill>
              </a:rPr>
              <a:t>(programs, </a:t>
            </a:r>
            <a:r>
              <a:rPr lang="en-US" sz="900" dirty="0" err="1">
                <a:solidFill>
                  <a:schemeClr val="tx1"/>
                </a:solidFill>
              </a:rPr>
              <a:t>nofcores</a:t>
            </a:r>
            <a:r>
              <a:rPr lang="en-US" sz="900" dirty="0">
                <a:solidFill>
                  <a:schemeClr val="tx1"/>
                </a:solidFill>
              </a:rPr>
              <a:t>);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 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 = programs;</a:t>
            </a:r>
          </a:p>
          <a:p>
            <a:r>
              <a:rPr lang="el-GR" sz="900" dirty="0">
                <a:solidFill>
                  <a:schemeClr val="tx1"/>
                </a:solidFill>
              </a:rPr>
              <a:t>          }</a:t>
            </a:r>
            <a:endParaRPr lang="en-US" sz="900" dirty="0">
              <a:solidFill>
                <a:schemeClr val="tx1"/>
              </a:solidFill>
            </a:endParaRPr>
          </a:p>
          <a:p>
            <a:endParaRPr lang="el-GR" sz="900" dirty="0">
              <a:solidFill>
                <a:schemeClr val="tx1"/>
              </a:solidFill>
            </a:endParaRPr>
          </a:p>
          <a:p>
            <a:r>
              <a:rPr lang="el-GR" sz="9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else if(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-&gt;blocked){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if(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</a:t>
            </a:r>
            <a:r>
              <a:rPr lang="en-US" sz="900" dirty="0" err="1">
                <a:solidFill>
                  <a:schemeClr val="tx1"/>
                </a:solidFill>
              </a:rPr>
              <a:t>sleep_start</a:t>
            </a:r>
            <a:r>
              <a:rPr lang="en-US" sz="900" dirty="0">
                <a:solidFill>
                  <a:schemeClr val="tx1"/>
                </a:solidFill>
              </a:rPr>
              <a:t> &gt;= 0){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  if(time(NULL) -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</a:t>
            </a:r>
            <a:r>
              <a:rPr lang="en-US" sz="900" dirty="0" err="1">
                <a:solidFill>
                  <a:schemeClr val="tx1"/>
                </a:solidFill>
              </a:rPr>
              <a:t>sleep_start</a:t>
            </a:r>
            <a:r>
              <a:rPr lang="en-US" sz="900" dirty="0">
                <a:solidFill>
                  <a:schemeClr val="tx1"/>
                </a:solidFill>
              </a:rPr>
              <a:t> &gt;=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</a:t>
            </a:r>
            <a:r>
              <a:rPr lang="en-US" sz="900" dirty="0" err="1">
                <a:solidFill>
                  <a:schemeClr val="tx1"/>
                </a:solidFill>
              </a:rPr>
              <a:t>sleep_time</a:t>
            </a:r>
            <a:r>
              <a:rPr lang="en-US" sz="900" dirty="0">
                <a:solidFill>
                  <a:schemeClr val="tx1"/>
                </a:solidFill>
              </a:rPr>
              <a:t>){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   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-&gt;blocked = 0;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   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</a:t>
            </a:r>
            <a:r>
              <a:rPr lang="en-US" sz="900" dirty="0" err="1">
                <a:solidFill>
                  <a:schemeClr val="tx1"/>
                </a:solidFill>
              </a:rPr>
              <a:t>sleep_start</a:t>
            </a:r>
            <a:r>
              <a:rPr lang="en-US" sz="900" dirty="0">
                <a:solidFill>
                  <a:schemeClr val="tx1"/>
                </a:solidFill>
              </a:rPr>
              <a:t> = 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</a:t>
            </a:r>
            <a:r>
              <a:rPr lang="en-US" sz="900" dirty="0" err="1">
                <a:solidFill>
                  <a:schemeClr val="tx1"/>
                </a:solidFill>
              </a:rPr>
              <a:t>sleep_time</a:t>
            </a:r>
            <a:r>
              <a:rPr lang="en-US" sz="900" dirty="0">
                <a:solidFill>
                  <a:schemeClr val="tx1"/>
                </a:solidFill>
              </a:rPr>
              <a:t> = -1;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  }   </a:t>
            </a:r>
          </a:p>
          <a:p>
            <a:r>
              <a:rPr lang="el-GR" sz="900" dirty="0">
                <a:solidFill>
                  <a:schemeClr val="tx1"/>
                </a:solidFill>
              </a:rPr>
              <a:t>          }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endParaRPr lang="el-GR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          else if(</a:t>
            </a:r>
            <a:r>
              <a:rPr lang="en-US" sz="900" dirty="0" err="1">
                <a:solidFill>
                  <a:schemeClr val="tx1"/>
                </a:solidFill>
              </a:rPr>
              <a:t>current_program</a:t>
            </a:r>
            <a:r>
              <a:rPr lang="en-US" sz="900" dirty="0">
                <a:solidFill>
                  <a:schemeClr val="tx1"/>
                </a:solidFill>
              </a:rPr>
              <a:t>-&gt;</a:t>
            </a:r>
            <a:r>
              <a:rPr lang="en-US" sz="900" dirty="0" err="1">
                <a:solidFill>
                  <a:schemeClr val="tx1"/>
                </a:solidFill>
              </a:rPr>
              <a:t>down_sem</a:t>
            </a:r>
            <a:r>
              <a:rPr lang="en-US" sz="900" dirty="0">
                <a:solidFill>
                  <a:schemeClr val="tx1"/>
                </a:solidFill>
              </a:rPr>
              <a:t> != NULL){ // blocked by down (</a:t>
            </a:r>
            <a:r>
              <a:rPr lang="el-GR" sz="900" dirty="0">
                <a:solidFill>
                  <a:schemeClr val="tx1"/>
                </a:solidFill>
              </a:rPr>
              <a:t>προηγούμενο </a:t>
            </a:r>
            <a:r>
              <a:rPr lang="en-US" sz="900" dirty="0">
                <a:solidFill>
                  <a:schemeClr val="tx1"/>
                </a:solidFill>
              </a:rPr>
              <a:t>slide)</a:t>
            </a:r>
            <a:r>
              <a:rPr lang="el-G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      else{ //kill: same as return }</a:t>
            </a:r>
          </a:p>
          <a:p>
            <a:r>
              <a:rPr lang="en-US" sz="900" dirty="0">
                <a:solidFill>
                  <a:schemeClr val="tx1"/>
                </a:solidFill>
              </a:rPr>
              <a:t>    </a:t>
            </a:r>
            <a:r>
              <a:rPr lang="el-GR" sz="900" dirty="0">
                <a:solidFill>
                  <a:schemeClr val="tx1"/>
                </a:solidFill>
              </a:rPr>
              <a:t>}</a:t>
            </a:r>
          </a:p>
          <a:p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mtx_unlock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(&amp;</a:t>
            </a:r>
            <a:r>
              <a:rPr lang="en-US" sz="900" dirty="0" err="1">
                <a:solidFill>
                  <a:schemeClr val="accent3">
                    <a:lumMod val="75000"/>
                  </a:schemeClr>
                </a:solidFill>
              </a:rPr>
              <a:t>program_mtx</a:t>
            </a:r>
            <a:r>
              <a:rPr lang="en-US" sz="900" dirty="0">
                <a:solidFill>
                  <a:schemeClr val="accent3">
                    <a:lumMod val="75000"/>
                  </a:schemeClr>
                </a:solidFill>
              </a:rPr>
              <a:t>, __LINE__);</a:t>
            </a:r>
          </a:p>
          <a:p>
            <a:r>
              <a:rPr lang="el-GR" sz="9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6868" y="4136425"/>
            <a:ext cx="4401781" cy="2557463"/>
          </a:xfrm>
          <a:prstGeom prst="roundRect">
            <a:avLst>
              <a:gd name="adj" fmla="val 7019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</a:rPr>
              <a:t>PARSER</a:t>
            </a:r>
            <a:endParaRPr lang="en-US" sz="1100" dirty="0">
              <a:solidFill>
                <a:prstClr val="black"/>
              </a:solidFill>
            </a:endParaRPr>
          </a:p>
          <a:p>
            <a:endParaRPr lang="el-GR" sz="1100" dirty="0"/>
          </a:p>
          <a:p>
            <a:r>
              <a:rPr lang="en-US" sz="1100" dirty="0"/>
              <a:t>//RETURN</a:t>
            </a:r>
          </a:p>
          <a:p>
            <a:r>
              <a:rPr lang="en-US" sz="1100" dirty="0"/>
              <a:t>program-&gt;running = 0;</a:t>
            </a:r>
            <a:endParaRPr lang="el-GR" sz="1100" dirty="0"/>
          </a:p>
          <a:p>
            <a:endParaRPr lang="el-GR" sz="1100" dirty="0"/>
          </a:p>
          <a:p>
            <a:endParaRPr lang="el-GR" sz="1100" dirty="0"/>
          </a:p>
          <a:p>
            <a:r>
              <a:rPr lang="en-US" sz="1100" dirty="0"/>
              <a:t>// SLEEP</a:t>
            </a:r>
          </a:p>
          <a:p>
            <a:r>
              <a:rPr lang="en-US" sz="1100" dirty="0"/>
              <a:t>    //read variable or value = varval1</a:t>
            </a:r>
          </a:p>
          <a:p>
            <a:endParaRPr lang="en-US" sz="1100" dirty="0"/>
          </a:p>
          <a:p>
            <a:r>
              <a:rPr lang="en-US" sz="1100" dirty="0"/>
              <a:t>    program-&gt;blocked = 1;</a:t>
            </a:r>
          </a:p>
          <a:p>
            <a:r>
              <a:rPr lang="en-US" sz="1100" dirty="0"/>
              <a:t>    program-&gt;</a:t>
            </a:r>
            <a:r>
              <a:rPr lang="en-US" sz="1100" dirty="0" err="1"/>
              <a:t>sleep_start</a:t>
            </a:r>
            <a:r>
              <a:rPr lang="en-US" sz="1100" dirty="0"/>
              <a:t> = time(NULL);</a:t>
            </a:r>
          </a:p>
          <a:p>
            <a:r>
              <a:rPr lang="en-US" sz="1100" dirty="0"/>
              <a:t>    program-&gt;</a:t>
            </a:r>
            <a:r>
              <a:rPr lang="en-US" sz="1100" dirty="0" err="1"/>
              <a:t>sleep_time</a:t>
            </a:r>
            <a:r>
              <a:rPr lang="en-US" sz="1100" dirty="0"/>
              <a:t> = varval1; </a:t>
            </a:r>
          </a:p>
          <a:p>
            <a:r>
              <a:rPr lang="en-US" sz="1100" dirty="0"/>
              <a:t>    //will not wake up before (current) time + varval1</a:t>
            </a:r>
          </a:p>
          <a:p>
            <a:r>
              <a:rPr lang="el-GR" sz="1100" dirty="0"/>
              <a:t>  }</a:t>
            </a: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2362" y="701516"/>
            <a:ext cx="107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CORE</a:t>
            </a:r>
            <a:endParaRPr lang="el-GR" sz="1100" b="1" dirty="0"/>
          </a:p>
        </p:txBody>
      </p:sp>
      <p:cxnSp>
        <p:nvCxnSpPr>
          <p:cNvPr id="4" name="Ευθύγραμμο βέλος σύνδεσης 3"/>
          <p:cNvCxnSpPr>
            <a:cxnSpLocks/>
            <a:endCxn id="11" idx="1"/>
          </p:cNvCxnSpPr>
          <p:nvPr/>
        </p:nvCxnSpPr>
        <p:spPr>
          <a:xfrm>
            <a:off x="5806911" y="5237012"/>
            <a:ext cx="1849957" cy="151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>
            <a:cxnSpLocks/>
          </p:cNvCxnSpPr>
          <p:nvPr/>
        </p:nvCxnSpPr>
        <p:spPr>
          <a:xfrm>
            <a:off x="4892511" y="3794169"/>
            <a:ext cx="2764357" cy="826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56868" y="701516"/>
            <a:ext cx="4401781" cy="623381"/>
          </a:xfrm>
          <a:prstGeom prst="roundRect">
            <a:avLst>
              <a:gd name="adj" fmla="val 7019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100" dirty="0">
                <a:solidFill>
                  <a:prstClr val="black"/>
                </a:solidFill>
              </a:rPr>
              <a:t>εναλλαγή προγραμμάτων ανά </a:t>
            </a:r>
            <a:r>
              <a:rPr lang="en-US" sz="1100" dirty="0">
                <a:solidFill>
                  <a:schemeClr val="tx1"/>
                </a:solidFill>
              </a:rPr>
              <a:t>TIME_TO_SWITCH </a:t>
            </a:r>
            <a:r>
              <a:rPr lang="el-GR" sz="1100" dirty="0">
                <a:solidFill>
                  <a:schemeClr val="tx1"/>
                </a:solidFill>
              </a:rPr>
              <a:t>εντολές</a:t>
            </a:r>
          </a:p>
          <a:p>
            <a:r>
              <a:rPr lang="el-GR" sz="1100" dirty="0">
                <a:solidFill>
                  <a:prstClr val="black"/>
                </a:solidFill>
              </a:rPr>
              <a:t>(ή </a:t>
            </a:r>
            <a:r>
              <a:rPr lang="en-US" sz="1100" dirty="0">
                <a:solidFill>
                  <a:schemeClr val="tx1"/>
                </a:solidFill>
              </a:rPr>
              <a:t>TIME_TO_SWITCH </a:t>
            </a:r>
            <a:r>
              <a:rPr lang="el-GR" sz="1100" dirty="0">
                <a:solidFill>
                  <a:prstClr val="black"/>
                </a:solidFill>
              </a:rPr>
              <a:t>προσπάθειες για εκτέλεση εντολών)</a:t>
            </a:r>
            <a:endParaRPr lang="en-US" sz="1100" dirty="0">
              <a:solidFill>
                <a:prstClr val="black"/>
              </a:solidFill>
            </a:endParaRPr>
          </a:p>
          <a:p>
            <a:endParaRPr lang="el-GR" sz="1100" dirty="0"/>
          </a:p>
        </p:txBody>
      </p:sp>
      <p:cxnSp>
        <p:nvCxnSpPr>
          <p:cNvPr id="14" name="Ευθύγραμμο βέλος σύνδεσης 13"/>
          <p:cNvCxnSpPr>
            <a:cxnSpLocks/>
            <a:endCxn id="13" idx="1"/>
          </p:cNvCxnSpPr>
          <p:nvPr/>
        </p:nvCxnSpPr>
        <p:spPr>
          <a:xfrm flipV="1">
            <a:off x="5466118" y="1013207"/>
            <a:ext cx="2190750" cy="429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4C91959-6C3D-4F9D-9153-C7F3A2740F0B}"/>
              </a:ext>
            </a:extLst>
          </p:cNvPr>
          <p:cNvCxnSpPr>
            <a:cxnSpLocks/>
          </p:cNvCxnSpPr>
          <p:nvPr/>
        </p:nvCxnSpPr>
        <p:spPr>
          <a:xfrm flipV="1">
            <a:off x="3255264" y="3208571"/>
            <a:ext cx="4143474" cy="1022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242C46-4E3C-42A6-844A-58202FC40C02}"/>
              </a:ext>
            </a:extLst>
          </p:cNvPr>
          <p:cNvSpPr txBox="1"/>
          <p:nvPr/>
        </p:nvSpPr>
        <p:spPr>
          <a:xfrm>
            <a:off x="7656868" y="1526765"/>
            <a:ext cx="4401781" cy="2381637"/>
          </a:xfrm>
          <a:prstGeom prst="roundRect">
            <a:avLst>
              <a:gd name="adj" fmla="val 7019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</a:rPr>
              <a:t>Program_handler2</a:t>
            </a:r>
            <a:endParaRPr lang="el-GR" sz="1100" dirty="0"/>
          </a:p>
          <a:p>
            <a:r>
              <a:rPr lang="en-US" sz="1100" dirty="0"/>
              <a:t>// </a:t>
            </a:r>
            <a:r>
              <a:rPr lang="en-US" sz="1100" b="1" dirty="0"/>
              <a:t>Rebalancing</a:t>
            </a:r>
          </a:p>
          <a:p>
            <a:endParaRPr lang="en-US" sz="1100" dirty="0"/>
          </a:p>
          <a:p>
            <a:r>
              <a:rPr lang="en-US" sz="1100" dirty="0" err="1"/>
              <a:t>running_core</a:t>
            </a:r>
            <a:r>
              <a:rPr lang="en-US" sz="1100" dirty="0"/>
              <a:t> = </a:t>
            </a:r>
            <a:r>
              <a:rPr lang="en-US" sz="1100" dirty="0" err="1"/>
              <a:t>blocked_core</a:t>
            </a:r>
            <a:r>
              <a:rPr lang="en-US" sz="1100" dirty="0"/>
              <a:t> = 0;  </a:t>
            </a:r>
          </a:p>
          <a:p>
            <a:endParaRPr lang="en-US" sz="1100" dirty="0"/>
          </a:p>
          <a:p>
            <a:r>
              <a:rPr lang="en-US" sz="1100" dirty="0"/>
              <a:t>for(current: all nodes in list of programs){    </a:t>
            </a:r>
          </a:p>
          <a:p>
            <a:r>
              <a:rPr lang="en-US" sz="1100" dirty="0"/>
              <a:t>  if(current-&gt;running &amp;&amp; !current-&gt;</a:t>
            </a:r>
            <a:r>
              <a:rPr lang="en-US" sz="1100" dirty="0" err="1"/>
              <a:t>running_now</a:t>
            </a:r>
            <a:r>
              <a:rPr lang="en-US" sz="1100" dirty="0"/>
              <a:t>){      </a:t>
            </a:r>
          </a:p>
          <a:p>
            <a:r>
              <a:rPr lang="en-US" sz="1100" dirty="0"/>
              <a:t>    if(current-&gt;blocked) </a:t>
            </a:r>
          </a:p>
          <a:p>
            <a:r>
              <a:rPr lang="en-US" sz="1100" dirty="0"/>
              <a:t>      current-&gt;core = (</a:t>
            </a:r>
            <a:r>
              <a:rPr lang="en-US" sz="1100" dirty="0" err="1"/>
              <a:t>blocked_core</a:t>
            </a:r>
            <a:r>
              <a:rPr lang="en-US" sz="1100" dirty="0"/>
              <a:t>++) % </a:t>
            </a:r>
            <a:r>
              <a:rPr lang="en-US" sz="1100" dirty="0" err="1"/>
              <a:t>nofcores</a:t>
            </a:r>
            <a:r>
              <a:rPr lang="en-US" sz="1100" dirty="0"/>
              <a:t>;</a:t>
            </a:r>
          </a:p>
          <a:p>
            <a:r>
              <a:rPr lang="en-US" sz="1100" dirty="0"/>
              <a:t>    else </a:t>
            </a:r>
          </a:p>
          <a:p>
            <a:r>
              <a:rPr lang="en-US" sz="1100" dirty="0"/>
              <a:t>      current-&gt;core = (</a:t>
            </a:r>
            <a:r>
              <a:rPr lang="en-US" sz="1100" dirty="0" err="1"/>
              <a:t>running_core</a:t>
            </a:r>
            <a:r>
              <a:rPr lang="en-US" sz="1100" dirty="0"/>
              <a:t>++) % </a:t>
            </a:r>
            <a:r>
              <a:rPr lang="en-US" sz="1100" dirty="0" err="1"/>
              <a:t>nofcores</a:t>
            </a:r>
            <a:r>
              <a:rPr lang="en-US" sz="1100" dirty="0"/>
              <a:t>;  </a:t>
            </a:r>
          </a:p>
          <a:p>
            <a:r>
              <a:rPr lang="en-US" sz="1100" dirty="0"/>
              <a:t>  }    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9671C-FEF6-4C9E-A7E6-5A925AEC3588}"/>
              </a:ext>
            </a:extLst>
          </p:cNvPr>
          <p:cNvSpPr txBox="1"/>
          <p:nvPr/>
        </p:nvSpPr>
        <p:spPr>
          <a:xfrm>
            <a:off x="4671043" y="1939524"/>
            <a:ext cx="2444185" cy="707886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thread safe</a:t>
            </a:r>
            <a:r>
              <a:rPr lang="el-GR" sz="1000" dirty="0"/>
              <a:t>: Ανάλογα με την εντολή το </a:t>
            </a:r>
            <a:r>
              <a:rPr lang="en-US" sz="1000" dirty="0" err="1"/>
              <a:t>main_program</a:t>
            </a:r>
            <a:r>
              <a:rPr lang="en-US" sz="1000" dirty="0"/>
              <a:t> (</a:t>
            </a:r>
            <a:r>
              <a:rPr lang="en-US" sz="1000" dirty="0" err="1"/>
              <a:t>parser.c</a:t>
            </a:r>
            <a:r>
              <a:rPr lang="en-US" sz="1000" dirty="0"/>
              <a:t>) </a:t>
            </a:r>
            <a:r>
              <a:rPr lang="el-GR" sz="1000" dirty="0"/>
              <a:t>αν χρειαστεί</a:t>
            </a:r>
            <a:endParaRPr lang="en-US" sz="1000" dirty="0"/>
          </a:p>
          <a:p>
            <a:r>
              <a:rPr lang="el-GR" sz="1000" dirty="0"/>
              <a:t>κλειδώνει την λίστα </a:t>
            </a:r>
            <a:r>
              <a:rPr lang="en-US" sz="1000" dirty="0" err="1"/>
              <a:t>globals</a:t>
            </a:r>
            <a:r>
              <a:rPr lang="en-US" sz="1000" dirty="0"/>
              <a:t> </a:t>
            </a:r>
            <a:endParaRPr lang="el-GR" sz="1000" dirty="0"/>
          </a:p>
          <a:p>
            <a:r>
              <a:rPr lang="el-GR" sz="1000" dirty="0"/>
              <a:t>&amp; την λίστα </a:t>
            </a:r>
            <a:r>
              <a:rPr lang="en-US" sz="1000" dirty="0"/>
              <a:t>programs</a:t>
            </a:r>
            <a:r>
              <a:rPr lang="el-GR" sz="1000" dirty="0"/>
              <a:t> (πχ </a:t>
            </a:r>
            <a:r>
              <a:rPr lang="en-US" sz="1000" dirty="0"/>
              <a:t>UP)</a:t>
            </a:r>
            <a:endParaRPr lang="el-GR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4F65BE-693A-4B30-81BE-E5297B36D52B}"/>
              </a:ext>
            </a:extLst>
          </p:cNvPr>
          <p:cNvCxnSpPr>
            <a:cxnSpLocks/>
          </p:cNvCxnSpPr>
          <p:nvPr/>
        </p:nvCxnSpPr>
        <p:spPr>
          <a:xfrm flipV="1">
            <a:off x="2744707" y="2645664"/>
            <a:ext cx="1849374" cy="49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B2D5335-84DB-4902-9B63-285AC027E1D7}"/>
              </a:ext>
            </a:extLst>
          </p:cNvPr>
          <p:cNvCxnSpPr>
            <a:cxnSpLocks/>
          </p:cNvCxnSpPr>
          <p:nvPr/>
        </p:nvCxnSpPr>
        <p:spPr>
          <a:xfrm flipV="1">
            <a:off x="2859024" y="2717583"/>
            <a:ext cx="2121408" cy="71141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15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18272" y="116317"/>
            <a:ext cx="10070994" cy="5540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 Light"/>
              </a:rPr>
              <a:t>UP/DOWN in core thread and in </a:t>
            </a:r>
            <a:r>
              <a:rPr lang="en-US" sz="3200" spc="-1" dirty="0" err="1">
                <a:solidFill>
                  <a:srgbClr val="000000"/>
                </a:solidFill>
                <a:latin typeface="Calibri Light"/>
              </a:rPr>
              <a:t>parser.c</a:t>
            </a:r>
            <a:endParaRPr lang="en-US" sz="3200" spc="-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902" y="670328"/>
            <a:ext cx="4991999" cy="2349579"/>
          </a:xfrm>
          <a:prstGeom prst="roundRect">
            <a:avLst>
              <a:gd name="adj" fmla="val 17068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</a:rPr>
              <a:t>CORE</a:t>
            </a:r>
          </a:p>
          <a:p>
            <a:r>
              <a:rPr lang="en-US" sz="1100" dirty="0">
                <a:solidFill>
                  <a:prstClr val="black"/>
                </a:solidFill>
              </a:rPr>
              <a:t>while(1){</a:t>
            </a:r>
          </a:p>
          <a:p>
            <a:r>
              <a:rPr lang="en-US" sz="1100" dirty="0">
                <a:solidFill>
                  <a:prstClr val="black"/>
                </a:solidFill>
              </a:rPr>
              <a:t>…</a:t>
            </a:r>
          </a:p>
          <a:p>
            <a:r>
              <a:rPr lang="en-US" sz="1100" dirty="0"/>
              <a:t>//if </a:t>
            </a:r>
            <a:r>
              <a:rPr lang="en-US" sz="1100" dirty="0" err="1"/>
              <a:t>current_program</a:t>
            </a:r>
            <a:r>
              <a:rPr lang="en-US" sz="1100" dirty="0"/>
              <a:t> is blocked and not by sleep</a:t>
            </a:r>
          </a:p>
          <a:p>
            <a:r>
              <a:rPr lang="en-US" sz="1100" dirty="0"/>
              <a:t>  if(</a:t>
            </a:r>
            <a:r>
              <a:rPr lang="en-US" sz="1100" dirty="0" err="1"/>
              <a:t>current_program</a:t>
            </a:r>
            <a:r>
              <a:rPr lang="en-US" sz="1100" dirty="0"/>
              <a:t>-&gt;</a:t>
            </a:r>
            <a:r>
              <a:rPr lang="en-US" sz="1100" dirty="0" err="1"/>
              <a:t>down_sem</a:t>
            </a:r>
            <a:r>
              <a:rPr lang="en-US" sz="1100" dirty="0"/>
              <a:t> != NULL){</a:t>
            </a:r>
          </a:p>
          <a:p>
            <a:r>
              <a:rPr lang="en-US" sz="1100" dirty="0"/>
              <a:t>        if(</a:t>
            </a:r>
            <a:r>
              <a:rPr lang="en-US" sz="1100" dirty="0" err="1"/>
              <a:t>current_program</a:t>
            </a:r>
            <a:r>
              <a:rPr lang="en-US" sz="1100" dirty="0"/>
              <a:t>-&gt;</a:t>
            </a:r>
            <a:r>
              <a:rPr lang="en-US" sz="1100" dirty="0" err="1"/>
              <a:t>woke_up</a:t>
            </a:r>
            <a:r>
              <a:rPr lang="en-US" sz="1100" dirty="0"/>
              <a:t>){  //</a:t>
            </a:r>
            <a:r>
              <a:rPr lang="en-US" sz="1100" dirty="0" err="1"/>
              <a:t>sb</a:t>
            </a:r>
            <a:r>
              <a:rPr lang="en-US" sz="1100" dirty="0"/>
              <a:t> woke me up</a:t>
            </a:r>
          </a:p>
          <a:p>
            <a:r>
              <a:rPr lang="en-US" sz="1100" dirty="0"/>
              <a:t>              </a:t>
            </a:r>
            <a:r>
              <a:rPr lang="en-US" sz="1100" dirty="0" err="1"/>
              <a:t>current_program</a:t>
            </a:r>
            <a:r>
              <a:rPr lang="en-US" sz="1100" dirty="0"/>
              <a:t>-&gt;blocked = 0;</a:t>
            </a:r>
          </a:p>
          <a:p>
            <a:r>
              <a:rPr lang="en-US" sz="1100" dirty="0"/>
              <a:t>              </a:t>
            </a:r>
            <a:r>
              <a:rPr lang="en-US" sz="1100" dirty="0" err="1"/>
              <a:t>current_program</a:t>
            </a:r>
            <a:r>
              <a:rPr lang="en-US" sz="1100" dirty="0"/>
              <a:t>-&gt;</a:t>
            </a:r>
            <a:r>
              <a:rPr lang="en-US" sz="1100" dirty="0" err="1"/>
              <a:t>down_sem</a:t>
            </a:r>
            <a:r>
              <a:rPr lang="en-US" sz="1100" dirty="0"/>
              <a:t> = NULL;</a:t>
            </a:r>
          </a:p>
          <a:p>
            <a:r>
              <a:rPr lang="en-US" sz="1100" dirty="0"/>
              <a:t>              </a:t>
            </a:r>
            <a:r>
              <a:rPr lang="en-US" sz="1100" dirty="0" err="1"/>
              <a:t>current_program</a:t>
            </a:r>
            <a:r>
              <a:rPr lang="en-US" sz="1100" dirty="0"/>
              <a:t>-&gt;</a:t>
            </a:r>
            <a:r>
              <a:rPr lang="en-US" sz="1100" dirty="0" err="1"/>
              <a:t>woke_up</a:t>
            </a:r>
            <a:r>
              <a:rPr lang="en-US" sz="1100" dirty="0"/>
              <a:t> = 0;</a:t>
            </a:r>
          </a:p>
          <a:p>
            <a:r>
              <a:rPr lang="el-GR" sz="1100" dirty="0"/>
              <a:t>        }</a:t>
            </a:r>
          </a:p>
          <a:p>
            <a:r>
              <a:rPr lang="el-GR" sz="1100" dirty="0"/>
              <a:t>  </a:t>
            </a:r>
            <a:r>
              <a:rPr lang="en-US" sz="1100" dirty="0"/>
              <a:t>}</a:t>
            </a:r>
          </a:p>
          <a:p>
            <a:r>
              <a:rPr lang="en-US" sz="1100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903" y="3111135"/>
            <a:ext cx="4991999" cy="3612416"/>
          </a:xfrm>
          <a:prstGeom prst="roundRect">
            <a:avLst>
              <a:gd name="adj" fmla="val 7019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</a:rPr>
              <a:t>PARSER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/>
              <a:t>// DOWN</a:t>
            </a:r>
          </a:p>
          <a:p>
            <a:r>
              <a:rPr lang="en-US" sz="1100" dirty="0"/>
              <a:t>    //find semaphore name in list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>
                <a:solidFill>
                  <a:srgbClr val="00B0F0"/>
                </a:solidFill>
              </a:rPr>
              <a:t>mtx_lock</a:t>
            </a:r>
            <a:r>
              <a:rPr lang="en-US" sz="1100" dirty="0">
                <a:solidFill>
                  <a:srgbClr val="00B0F0"/>
                </a:solidFill>
              </a:rPr>
              <a:t>(&amp;</a:t>
            </a:r>
            <a:r>
              <a:rPr lang="en-US" sz="1100" dirty="0" err="1">
                <a:solidFill>
                  <a:srgbClr val="00B0F0"/>
                </a:solidFill>
              </a:rPr>
              <a:t>glob_mtx</a:t>
            </a:r>
            <a:r>
              <a:rPr lang="en-US" sz="1100" dirty="0">
                <a:solidFill>
                  <a:srgbClr val="00B0F0"/>
                </a:solidFill>
              </a:rPr>
              <a:t>);</a:t>
            </a:r>
          </a:p>
          <a:p>
            <a:r>
              <a:rPr lang="en-US" sz="1100" dirty="0"/>
              <a:t>    //find node of semaphore in list = current</a:t>
            </a:r>
          </a:p>
          <a:p>
            <a:r>
              <a:rPr lang="en-US" sz="1100" dirty="0"/>
              <a:t>    </a:t>
            </a:r>
            <a:r>
              <a:rPr lang="en-US" sz="1100" dirty="0" err="1">
                <a:solidFill>
                  <a:srgbClr val="00B0F0"/>
                </a:solidFill>
              </a:rPr>
              <a:t>mtx_unlock</a:t>
            </a:r>
            <a:r>
              <a:rPr lang="en-US" sz="1100" dirty="0">
                <a:solidFill>
                  <a:srgbClr val="00B0F0"/>
                </a:solidFill>
              </a:rPr>
              <a:t>(&amp;</a:t>
            </a:r>
            <a:r>
              <a:rPr lang="en-US" sz="1100" dirty="0" err="1">
                <a:solidFill>
                  <a:srgbClr val="00B0F0"/>
                </a:solidFill>
              </a:rPr>
              <a:t>glob_mtx</a:t>
            </a:r>
            <a:r>
              <a:rPr lang="en-US" sz="1100" dirty="0">
                <a:solidFill>
                  <a:srgbClr val="00B0F0"/>
                </a:solidFill>
              </a:rPr>
              <a:t>);</a:t>
            </a:r>
          </a:p>
          <a:p>
            <a:endParaRPr lang="en-US" sz="1100" dirty="0"/>
          </a:p>
          <a:p>
            <a:r>
              <a:rPr lang="en-US" sz="1100" dirty="0"/>
              <a:t>    varval1 = varval1 - 1;</a:t>
            </a:r>
          </a:p>
          <a:p>
            <a:r>
              <a:rPr lang="en-US" sz="1100" dirty="0"/>
              <a:t>    if (varval1 &lt; 0){</a:t>
            </a:r>
          </a:p>
          <a:p>
            <a:r>
              <a:rPr lang="en-US" sz="1100" dirty="0"/>
              <a:t>      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mtx_lock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program_mtx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en-US" sz="1100" dirty="0"/>
              <a:t>        program-&gt;</a:t>
            </a:r>
            <a:r>
              <a:rPr lang="en-US" sz="1100" dirty="0" err="1"/>
              <a:t>down_sem</a:t>
            </a:r>
            <a:r>
              <a:rPr lang="en-US" sz="1100" dirty="0"/>
              <a:t> = current;  //points at the </a:t>
            </a:r>
            <a:r>
              <a:rPr lang="en-US" sz="1100" dirty="0" err="1"/>
              <a:t>sem</a:t>
            </a:r>
            <a:r>
              <a:rPr lang="en-US" sz="1100" dirty="0"/>
              <a:t> I blocked at</a:t>
            </a:r>
          </a:p>
          <a:p>
            <a:r>
              <a:rPr lang="en-US" sz="1100" dirty="0"/>
              <a:t>        program-&gt;blocked = 1;</a:t>
            </a:r>
          </a:p>
          <a:p>
            <a:r>
              <a:rPr lang="en-US" sz="1100" dirty="0"/>
              <a:t>      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mtx_unlock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program_mtx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en-US" sz="1100" dirty="0"/>
              <a:t>    }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B0F0"/>
                </a:solidFill>
              </a:rPr>
              <a:t>    </a:t>
            </a:r>
            <a:r>
              <a:rPr lang="en-US" sz="1100" dirty="0" err="1">
                <a:solidFill>
                  <a:srgbClr val="00B0F0"/>
                </a:solidFill>
              </a:rPr>
              <a:t>mtx_lock</a:t>
            </a:r>
            <a:r>
              <a:rPr lang="en-US" sz="1100" dirty="0">
                <a:solidFill>
                  <a:srgbClr val="00B0F0"/>
                </a:solidFill>
              </a:rPr>
              <a:t>(&amp;</a:t>
            </a:r>
            <a:r>
              <a:rPr lang="en-US" sz="1100" dirty="0" err="1">
                <a:solidFill>
                  <a:srgbClr val="00B0F0"/>
                </a:solidFill>
              </a:rPr>
              <a:t>glob_mtx</a:t>
            </a:r>
            <a:r>
              <a:rPr lang="en-US" sz="1100" dirty="0">
                <a:solidFill>
                  <a:srgbClr val="00B0F0"/>
                </a:solidFill>
              </a:rPr>
              <a:t>);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modify_node</a:t>
            </a:r>
            <a:r>
              <a:rPr lang="en-US" sz="1100" dirty="0"/>
              <a:t>(</a:t>
            </a:r>
            <a:r>
              <a:rPr lang="en-US" sz="1100" dirty="0" err="1"/>
              <a:t>globals</a:t>
            </a:r>
            <a:r>
              <a:rPr lang="en-US" sz="1100" dirty="0"/>
              <a:t>, </a:t>
            </a:r>
            <a:r>
              <a:rPr lang="en-US" sz="1100" dirty="0" err="1"/>
              <a:t>varval_op</a:t>
            </a:r>
            <a:r>
              <a:rPr lang="en-US" sz="1100" dirty="0"/>
              <a:t>, varval1);</a:t>
            </a:r>
          </a:p>
          <a:p>
            <a:r>
              <a:rPr lang="en-US" sz="1100" dirty="0"/>
              <a:t>    </a:t>
            </a:r>
            <a:r>
              <a:rPr lang="en-US" sz="1100" dirty="0" err="1">
                <a:solidFill>
                  <a:srgbClr val="00B0F0"/>
                </a:solidFill>
              </a:rPr>
              <a:t>mtx_unlock</a:t>
            </a:r>
            <a:r>
              <a:rPr lang="en-US" sz="1100" dirty="0">
                <a:solidFill>
                  <a:srgbClr val="00B0F0"/>
                </a:solidFill>
              </a:rPr>
              <a:t>(&amp;</a:t>
            </a:r>
            <a:r>
              <a:rPr lang="en-US" sz="1100" dirty="0" err="1">
                <a:solidFill>
                  <a:srgbClr val="00B0F0"/>
                </a:solidFill>
              </a:rPr>
              <a:t>glob_mtx</a:t>
            </a:r>
            <a:r>
              <a:rPr lang="en-US" sz="1100" dirty="0">
                <a:solidFill>
                  <a:srgbClr val="00B0F0"/>
                </a:solidFill>
              </a:rPr>
              <a:t>);</a:t>
            </a:r>
          </a:p>
          <a:p>
            <a:r>
              <a:rPr lang="en-US" sz="1100" dirty="0"/>
              <a:t>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3769" y="1694980"/>
            <a:ext cx="5948328" cy="4139892"/>
          </a:xfrm>
          <a:prstGeom prst="roundRect">
            <a:avLst>
              <a:gd name="adj" fmla="val 7019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</a:rPr>
              <a:t>PARSER</a:t>
            </a:r>
            <a:endParaRPr lang="en-US" sz="1100" dirty="0">
              <a:solidFill>
                <a:prstClr val="black"/>
              </a:solidFill>
            </a:endParaRPr>
          </a:p>
          <a:p>
            <a:r>
              <a:rPr lang="en-US" sz="1100" dirty="0"/>
              <a:t>// UP</a:t>
            </a:r>
          </a:p>
          <a:p>
            <a:r>
              <a:rPr lang="en-US" sz="1100" dirty="0"/>
              <a:t>    //find global variable name in list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>
                <a:solidFill>
                  <a:srgbClr val="00B0F0"/>
                </a:solidFill>
              </a:rPr>
              <a:t>mtx_lock</a:t>
            </a:r>
            <a:r>
              <a:rPr lang="en-US" sz="1100" dirty="0">
                <a:solidFill>
                  <a:srgbClr val="00B0F0"/>
                </a:solidFill>
              </a:rPr>
              <a:t>(&amp;</a:t>
            </a:r>
            <a:r>
              <a:rPr lang="en-US" sz="1100" dirty="0" err="1">
                <a:solidFill>
                  <a:srgbClr val="00B0F0"/>
                </a:solidFill>
              </a:rPr>
              <a:t>glob_mtx</a:t>
            </a:r>
            <a:r>
              <a:rPr lang="en-US" sz="1100" dirty="0">
                <a:solidFill>
                  <a:srgbClr val="00B0F0"/>
                </a:solidFill>
              </a:rPr>
              <a:t>);</a:t>
            </a:r>
          </a:p>
          <a:p>
            <a:r>
              <a:rPr lang="en-US" sz="1100" dirty="0"/>
              <a:t>    //find node of global variable in list = current</a:t>
            </a:r>
          </a:p>
          <a:p>
            <a:r>
              <a:rPr lang="en-US" sz="1100" dirty="0"/>
              <a:t>    </a:t>
            </a:r>
            <a:r>
              <a:rPr lang="en-US" sz="1100" dirty="0" err="1">
                <a:solidFill>
                  <a:srgbClr val="00B0F0"/>
                </a:solidFill>
              </a:rPr>
              <a:t>mtx_unlock</a:t>
            </a:r>
            <a:r>
              <a:rPr lang="en-US" sz="1100" dirty="0">
                <a:solidFill>
                  <a:srgbClr val="00B0F0"/>
                </a:solidFill>
              </a:rPr>
              <a:t>(&amp;</a:t>
            </a:r>
            <a:r>
              <a:rPr lang="en-US" sz="1100" dirty="0" err="1">
                <a:solidFill>
                  <a:srgbClr val="00B0F0"/>
                </a:solidFill>
              </a:rPr>
              <a:t>glob_mtx</a:t>
            </a:r>
            <a:r>
              <a:rPr lang="en-US" sz="1100" dirty="0">
                <a:solidFill>
                  <a:srgbClr val="00B0F0"/>
                </a:solidFill>
              </a:rPr>
              <a:t>);</a:t>
            </a:r>
          </a:p>
          <a:p>
            <a:endParaRPr lang="en-US" sz="1100" dirty="0"/>
          </a:p>
          <a:p>
            <a:r>
              <a:rPr lang="en-US" sz="1100" dirty="0"/>
              <a:t>    varval1 = varval1 - 1;</a:t>
            </a:r>
          </a:p>
          <a:p>
            <a:r>
              <a:rPr lang="en-US" sz="1100" dirty="0"/>
              <a:t>    if (varval1 &lt;= 0){</a:t>
            </a:r>
          </a:p>
          <a:p>
            <a:r>
              <a:rPr lang="en-US" sz="1100" b="1" dirty="0"/>
              <a:t>      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mtx_lock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program_mtx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en-US" sz="1100" dirty="0"/>
              <a:t>        for(</a:t>
            </a:r>
            <a:r>
              <a:rPr lang="en-US" sz="1100" dirty="0" err="1"/>
              <a:t>program_current</a:t>
            </a:r>
            <a:r>
              <a:rPr lang="en-US" sz="1100" dirty="0"/>
              <a:t> : all nodes in programs list){</a:t>
            </a:r>
          </a:p>
          <a:p>
            <a:r>
              <a:rPr lang="en-US" sz="1100" dirty="0"/>
              <a:t>          if(</a:t>
            </a:r>
            <a:r>
              <a:rPr lang="en-US" sz="1100" dirty="0" err="1"/>
              <a:t>program_current</a:t>
            </a:r>
            <a:r>
              <a:rPr lang="en-US" sz="1100" dirty="0"/>
              <a:t>-&gt;blocked &amp;&amp; </a:t>
            </a:r>
            <a:r>
              <a:rPr lang="en-US" sz="1100" dirty="0" err="1"/>
              <a:t>program_current</a:t>
            </a:r>
            <a:r>
              <a:rPr lang="en-US" sz="1100" dirty="0"/>
              <a:t>-&gt;</a:t>
            </a:r>
            <a:r>
              <a:rPr lang="en-US" sz="1100" dirty="0" err="1"/>
              <a:t>down_sem</a:t>
            </a:r>
            <a:r>
              <a:rPr lang="en-US" sz="1100" dirty="0"/>
              <a:t> == current){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program_current</a:t>
            </a:r>
            <a:r>
              <a:rPr lang="en-US" sz="1100" dirty="0"/>
              <a:t>-&gt;</a:t>
            </a:r>
            <a:r>
              <a:rPr lang="en-US" sz="1100" dirty="0" err="1"/>
              <a:t>woke_up</a:t>
            </a:r>
            <a:r>
              <a:rPr lang="en-US" sz="1100" dirty="0"/>
              <a:t> = 1;  //inform core I woke up someone blocked at </a:t>
            </a:r>
            <a:r>
              <a:rPr lang="en-US" sz="1100" dirty="0" err="1"/>
              <a:t>sem</a:t>
            </a:r>
            <a:endParaRPr lang="en-US" sz="1100" dirty="0"/>
          </a:p>
          <a:p>
            <a:r>
              <a:rPr lang="en-US" sz="1100" dirty="0"/>
              <a:t>            break;</a:t>
            </a:r>
          </a:p>
          <a:p>
            <a:r>
              <a:rPr lang="en-US" sz="1100" dirty="0"/>
              <a:t>          }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mtx_unlock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program_mtx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</a:t>
            </a:r>
            <a:r>
              <a:rPr lang="en-US" sz="1100" dirty="0" err="1">
                <a:solidFill>
                  <a:srgbClr val="00B0F0"/>
                </a:solidFill>
              </a:rPr>
              <a:t>mtx_lock</a:t>
            </a:r>
            <a:r>
              <a:rPr lang="en-US" sz="1100" dirty="0">
                <a:solidFill>
                  <a:srgbClr val="00B0F0"/>
                </a:solidFill>
              </a:rPr>
              <a:t>(&amp;</a:t>
            </a:r>
            <a:r>
              <a:rPr lang="en-US" sz="1100" dirty="0" err="1">
                <a:solidFill>
                  <a:srgbClr val="00B0F0"/>
                </a:solidFill>
              </a:rPr>
              <a:t>glob_mtx</a:t>
            </a:r>
            <a:r>
              <a:rPr lang="en-US" sz="1100" dirty="0">
                <a:solidFill>
                  <a:srgbClr val="00B0F0"/>
                </a:solidFill>
              </a:rPr>
              <a:t>);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modify_node</a:t>
            </a:r>
            <a:r>
              <a:rPr lang="en-US" sz="1100" dirty="0"/>
              <a:t>(</a:t>
            </a:r>
            <a:r>
              <a:rPr lang="en-US" sz="1100" dirty="0" err="1"/>
              <a:t>globals</a:t>
            </a:r>
            <a:r>
              <a:rPr lang="en-US" sz="1100" dirty="0"/>
              <a:t>, </a:t>
            </a:r>
            <a:r>
              <a:rPr lang="en-US" sz="1100" dirty="0" err="1"/>
              <a:t>varval_op</a:t>
            </a:r>
            <a:r>
              <a:rPr lang="en-US" sz="1100" dirty="0"/>
              <a:t>, varval1);</a:t>
            </a:r>
          </a:p>
          <a:p>
            <a:r>
              <a:rPr lang="en-US" sz="1100" dirty="0">
                <a:solidFill>
                  <a:srgbClr val="00B0F0"/>
                </a:solidFill>
              </a:rPr>
              <a:t>    </a:t>
            </a:r>
            <a:r>
              <a:rPr lang="en-US" sz="1100" dirty="0" err="1">
                <a:solidFill>
                  <a:srgbClr val="00B0F0"/>
                </a:solidFill>
              </a:rPr>
              <a:t>mtx_unlock</a:t>
            </a:r>
            <a:r>
              <a:rPr lang="en-US" sz="1100" dirty="0">
                <a:solidFill>
                  <a:srgbClr val="00B0F0"/>
                </a:solidFill>
              </a:rPr>
              <a:t>(&amp;</a:t>
            </a:r>
            <a:r>
              <a:rPr lang="en-US" sz="1100" dirty="0" err="1">
                <a:solidFill>
                  <a:srgbClr val="00B0F0"/>
                </a:solidFill>
              </a:rPr>
              <a:t>glob_mtx</a:t>
            </a:r>
            <a:r>
              <a:rPr lang="en-US" sz="1100" dirty="0">
                <a:solidFill>
                  <a:srgbClr val="00B0F0"/>
                </a:solidFill>
              </a:rPr>
              <a:t>);</a:t>
            </a:r>
          </a:p>
          <a:p>
            <a:r>
              <a:rPr lang="en-US" sz="11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36559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</TotalTime>
  <Words>2669</Words>
  <Application>Microsoft Office PowerPoint</Application>
  <PresentationFormat>Widescreen</PresentationFormat>
  <Paragraphs>373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subject/>
  <dc:creator>atsitsopoulou</dc:creator>
  <dc:description/>
  <cp:lastModifiedBy>olympia axelou</cp:lastModifiedBy>
  <cp:revision>378</cp:revision>
  <dcterms:created xsi:type="dcterms:W3CDTF">2017-10-17T11:33:52Z</dcterms:created>
  <dcterms:modified xsi:type="dcterms:W3CDTF">2017-12-23T10:30:22Z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