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7" r:id="rId6"/>
    <p:sldId id="261" r:id="rId7"/>
    <p:sldId id="268" r:id="rId8"/>
    <p:sldId id="260" r:id="rId9"/>
    <p:sldId id="266" r:id="rId10"/>
    <p:sldId id="273" r:id="rId11"/>
    <p:sldId id="269" r:id="rId12"/>
    <p:sldId id="270" r:id="rId13"/>
    <p:sldId id="275" r:id="rId14"/>
    <p:sldId id="271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33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45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0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05F3-E85A-43F0-A331-3BD9D86EBF5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452CB2-8BDA-45C4-B725-621ACDF6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5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2F79-9966-4222-9F92-052697AEF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Creative Platform Using Public AI Models Through Postman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31A7F-4C4C-4612-B453-6B6401C2A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Oscar Zarate</a:t>
            </a:r>
          </a:p>
          <a:p>
            <a:r>
              <a:rPr lang="en-US" dirty="0"/>
              <a:t>Northwestern EECS 496-7</a:t>
            </a:r>
          </a:p>
          <a:p>
            <a:r>
              <a:rPr lang="en-US" dirty="0"/>
              <a:t>Advanced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20972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https://i1.wp.com/softwareengineeringdaily.com/wp-content/uploads/2019/01/Kubernetes_New.png?resize=730%2C389&amp;ssl=1">
            <a:extLst>
              <a:ext uri="{FF2B5EF4-FFF2-40B4-BE49-F238E27FC236}">
                <a16:creationId xmlns:a16="http://schemas.microsoft.com/office/drawing/2014/main" id="{6063BF64-1BAB-4DA7-8E7B-450316BD3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9" r="30209" b="32293"/>
          <a:stretch/>
        </p:blipFill>
        <p:spPr bwMode="auto">
          <a:xfrm>
            <a:off x="3047452" y="-834186"/>
            <a:ext cx="6097095" cy="57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38D03-802F-421E-A2CD-AC4F95D9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pic>
        <p:nvPicPr>
          <p:cNvPr id="2052" name="Picture 4" descr="https://ktconnections.com/images/easyblog_articles/658/microsoft-azure-500x500.png">
            <a:extLst>
              <a:ext uri="{FF2B5EF4-FFF2-40B4-BE49-F238E27FC236}">
                <a16:creationId xmlns:a16="http://schemas.microsoft.com/office/drawing/2014/main" id="{226177A1-66C6-427D-AA03-9F3914FA6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61"/>
          <a:stretch/>
        </p:blipFill>
        <p:spPr bwMode="auto">
          <a:xfrm>
            <a:off x="3235419" y="5561013"/>
            <a:ext cx="1051367" cy="13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ppassociates.com/wp-content/uploads/2018/07/google-cloud-logo.png">
            <a:extLst>
              <a:ext uri="{FF2B5EF4-FFF2-40B4-BE49-F238E27FC236}">
                <a16:creationId xmlns:a16="http://schemas.microsoft.com/office/drawing/2014/main" id="{261D93BC-8D7D-400D-B83B-B3C89D4D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4" y="5344434"/>
            <a:ext cx="1752672" cy="175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dn-images-1.medium.com/max/1200/1*tFl-8wQUENETYLjX5mYWuA.png">
            <a:extLst>
              <a:ext uri="{FF2B5EF4-FFF2-40B4-BE49-F238E27FC236}">
                <a16:creationId xmlns:a16="http://schemas.microsoft.com/office/drawing/2014/main" id="{46E288B1-287E-4C8D-A480-C9F1E75EF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20741"/>
          <a:stretch/>
        </p:blipFill>
        <p:spPr bwMode="auto">
          <a:xfrm>
            <a:off x="4410437" y="5719397"/>
            <a:ext cx="1130461" cy="10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68529-A0C9-496A-A55E-FBAF22370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29" y="1304591"/>
            <a:ext cx="8544473" cy="41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D79F-AADD-488E-B8BC-5EB8827D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Postman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C7A0D-E4E2-4D2B-A73B-BD44CF0CB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API Testing software</a:t>
            </a:r>
          </a:p>
          <a:p>
            <a:r>
              <a:rPr lang="en-US" sz="2400" dirty="0"/>
              <a:t>Save collections of specific API calls</a:t>
            </a:r>
          </a:p>
          <a:p>
            <a:r>
              <a:rPr lang="en-US" sz="2400" dirty="0"/>
              <a:t>User-friendly(</a:t>
            </a:r>
            <a:r>
              <a:rPr lang="en-US" sz="2400" dirty="0" err="1"/>
              <a:t>ish</a:t>
            </a:r>
            <a:r>
              <a:rPr lang="en-US" sz="2400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943BC-C734-473D-9A27-91B690E85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postman api">
            <a:extLst>
              <a:ext uri="{FF2B5EF4-FFF2-40B4-BE49-F238E27FC236}">
                <a16:creationId xmlns:a16="http://schemas.microsoft.com/office/drawing/2014/main" id="{67EF248E-9934-4DCD-AB59-ADAE8E4B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25274"/>
            <a:ext cx="781049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3A7E57-CABE-4808-B6D6-2FC6646E5DFE}"/>
              </a:ext>
            </a:extLst>
          </p:cNvPr>
          <p:cNvSpPr/>
          <p:nvPr/>
        </p:nvSpPr>
        <p:spPr>
          <a:xfrm>
            <a:off x="570612" y="6476356"/>
            <a:ext cx="81794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https://blog.tfl.gov.uk/2016/03/10/run-our-api-examples-with-postman/</a:t>
            </a:r>
          </a:p>
        </p:txBody>
      </p:sp>
      <p:pic>
        <p:nvPicPr>
          <p:cNvPr id="1028" name="Picture 4" descr="https://tflnwp.files.wordpress.com/2016/03/postman-screenshot-2.png?crop">
            <a:extLst>
              <a:ext uri="{FF2B5EF4-FFF2-40B4-BE49-F238E27FC236}">
                <a16:creationId xmlns:a16="http://schemas.microsoft.com/office/drawing/2014/main" id="{598F0E73-9F8C-4A29-B5A2-71354FF28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1750" r="1479" b="1750"/>
          <a:stretch/>
        </p:blipFill>
        <p:spPr bwMode="auto">
          <a:xfrm>
            <a:off x="4364511" y="522357"/>
            <a:ext cx="8405906" cy="55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0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13CA-B0B3-42A8-A74F-B8FB48E3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BF7598-50E7-4F03-81FB-D1B910BE8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11" y="512569"/>
            <a:ext cx="9130028" cy="58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F7F3-CAE4-42AC-B6D8-BF797842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Runway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EAD0-3D6D-4CA0-B4DD-8B5B2290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daptive Style Transfer with Runway, step 10">
            <a:extLst>
              <a:ext uri="{FF2B5EF4-FFF2-40B4-BE49-F238E27FC236}">
                <a16:creationId xmlns:a16="http://schemas.microsoft.com/office/drawing/2014/main" id="{BA547717-8AB7-42ED-BE4E-5099379E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6864" r="3159" b="7346"/>
          <a:stretch/>
        </p:blipFill>
        <p:spPr bwMode="auto">
          <a:xfrm>
            <a:off x="2362499" y="1617579"/>
            <a:ext cx="8369669" cy="52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7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1EB3-5310-4505-8115-52C6F157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7F1A-7666-46DD-9D28-1AA19B8B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A98DC-9F12-41D9-8590-9DA25A34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1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6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1EB3-5310-4505-8115-52C6F157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7F1A-7666-46DD-9D28-1AA19B8B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A98DC-9F12-41D9-8590-9DA25A34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18677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07E619E-99A2-47BA-BB3D-2881123C4E02}"/>
              </a:ext>
            </a:extLst>
          </p:cNvPr>
          <p:cNvSpPr/>
          <p:nvPr/>
        </p:nvSpPr>
        <p:spPr>
          <a:xfrm>
            <a:off x="2083443" y="4294208"/>
            <a:ext cx="2812648" cy="5671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9EF7F-7068-4D74-9208-9FAF85197B51}"/>
              </a:ext>
            </a:extLst>
          </p:cNvPr>
          <p:cNvSpPr/>
          <p:nvPr/>
        </p:nvSpPr>
        <p:spPr>
          <a:xfrm>
            <a:off x="2369093" y="86380"/>
            <a:ext cx="6635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github.com/</a:t>
            </a:r>
            <a:r>
              <a:rPr lang="en-US" sz="2800" dirty="0" err="1"/>
              <a:t>oazarate</a:t>
            </a:r>
            <a:r>
              <a:rPr lang="en-US" sz="2800" dirty="0"/>
              <a:t>/creative-platform</a:t>
            </a:r>
          </a:p>
        </p:txBody>
      </p:sp>
    </p:spTree>
    <p:extLst>
      <p:ext uri="{BB962C8B-B14F-4D97-AF65-F5344CB8AC3E}">
        <p14:creationId xmlns:p14="http://schemas.microsoft.com/office/powerpoint/2010/main" val="3895933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CD1-BF70-45D4-BF24-492FDEB7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E5AF-9949-4B7B-97E8-B07FD710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ImageNet Classifier</a:t>
            </a:r>
          </a:p>
          <a:p>
            <a:r>
              <a:rPr lang="en-US" sz="2400" dirty="0"/>
              <a:t>Style transfer (IBM)</a:t>
            </a:r>
          </a:p>
          <a:p>
            <a:pPr lvl="1"/>
            <a:r>
              <a:rPr lang="en-US" sz="2400" dirty="0"/>
              <a:t>Mosaic</a:t>
            </a:r>
          </a:p>
          <a:p>
            <a:pPr lvl="1"/>
            <a:r>
              <a:rPr lang="en-US" sz="2400" dirty="0"/>
              <a:t>Candy</a:t>
            </a:r>
          </a:p>
          <a:p>
            <a:pPr lvl="1"/>
            <a:r>
              <a:rPr lang="en-US" sz="2400" dirty="0"/>
              <a:t>Rain Princess</a:t>
            </a:r>
          </a:p>
          <a:p>
            <a:pPr lvl="1"/>
            <a:r>
              <a:rPr lang="en-US" sz="2400" dirty="0" err="1"/>
              <a:t>Udnie</a:t>
            </a:r>
            <a:endParaRPr lang="en-US" sz="2400" dirty="0"/>
          </a:p>
          <a:p>
            <a:r>
              <a:rPr lang="en-US" sz="2400" dirty="0"/>
              <a:t>Image Complete</a:t>
            </a:r>
          </a:p>
          <a:p>
            <a:pPr lvl="1"/>
            <a:r>
              <a:rPr lang="en-US" sz="2400" dirty="0"/>
              <a:t>(Face Complete)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022CA-EE21-41AD-9F16-72580521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179"/>
            <a:ext cx="1811221" cy="1811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14243-215E-4E0E-92A7-4BB3BBE69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98" y="119179"/>
            <a:ext cx="3453968" cy="2763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05C82F-AB88-4FEE-9C59-CAC70836B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71" y="3657600"/>
            <a:ext cx="1726984" cy="2298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A12AF8-BA01-4EEF-BDBC-CDAB3FCC0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72" y="3657599"/>
            <a:ext cx="1726983" cy="2311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709CE5-EF12-4595-AB0D-8940087B6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72" y="3657599"/>
            <a:ext cx="1726983" cy="231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0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5EC1-8E4C-42E6-B556-8D0171C6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86BE-B6E9-4C63-B6FC-39A1E6B7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742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F1B6-73B9-4994-8FE3-8CB80712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AI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7E4BE-39B2-42CA-B907-861D65E9C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Design</a:t>
            </a:r>
          </a:p>
          <a:p>
            <a:r>
              <a:rPr lang="en-US" sz="2400" dirty="0"/>
              <a:t>Style Transfer</a:t>
            </a:r>
          </a:p>
          <a:p>
            <a:r>
              <a:rPr lang="en-US" sz="2400" dirty="0"/>
              <a:t>Pose Capture and Transfer</a:t>
            </a:r>
          </a:p>
          <a:p>
            <a:r>
              <a:rPr lang="en-US" sz="2400" dirty="0"/>
              <a:t>Image Completion</a:t>
            </a:r>
          </a:p>
          <a:p>
            <a:r>
              <a:rPr lang="en-US" sz="2400" dirty="0"/>
              <a:t>Video Completion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7974-1B9F-4BE0-AF68-BF6253C2C6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Information</a:t>
            </a:r>
          </a:p>
          <a:p>
            <a:r>
              <a:rPr lang="en-US" sz="2400" dirty="0"/>
              <a:t>Image/Video/Asset Tagging</a:t>
            </a:r>
          </a:p>
          <a:p>
            <a:r>
              <a:rPr lang="en-US" sz="2400" dirty="0"/>
              <a:t>Style classification</a:t>
            </a:r>
          </a:p>
          <a:p>
            <a:pPr lvl="1"/>
            <a:r>
              <a:rPr lang="en-US" sz="2200" dirty="0"/>
              <a:t>Visual</a:t>
            </a:r>
          </a:p>
          <a:p>
            <a:pPr lvl="1"/>
            <a:r>
              <a:rPr lang="en-US" sz="2200" dirty="0"/>
              <a:t>Font</a:t>
            </a:r>
          </a:p>
          <a:p>
            <a:pPr lvl="1"/>
            <a:r>
              <a:rPr lang="en-US" sz="2200" dirty="0"/>
              <a:t>Action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4CD76-E60B-4A38-BA19-3772515B6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49" y="273338"/>
            <a:ext cx="2199339" cy="2927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DA7234-24F4-434B-A95B-613D7C1AA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49" y="3429000"/>
            <a:ext cx="2254877" cy="30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9361-6955-4EF4-BE6F-8FEDCEE4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Runway – Flexible Use of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2419-A647-4F9F-8049-B9B0ED22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D1A82B-BEC7-4387-B0D9-F0EFA0D3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63" y="1709510"/>
            <a:ext cx="8230437" cy="4353782"/>
          </a:xfrm>
          <a:prstGeom prst="rect">
            <a:avLst/>
          </a:prstGeom>
        </p:spPr>
      </p:pic>
      <p:pic>
        <p:nvPicPr>
          <p:cNvPr id="5" name="Picture 2" descr="https://cdn-images-1.medium.com/max/1600/1*P1Jrr84Hq9L1wzipxC1Rdg.png">
            <a:extLst>
              <a:ext uri="{FF2B5EF4-FFF2-40B4-BE49-F238E27FC236}">
                <a16:creationId xmlns:a16="http://schemas.microsoft.com/office/drawing/2014/main" id="{7673C0C5-A47A-4AE6-9A60-531B61C1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96" y="3291473"/>
            <a:ext cx="1390940" cy="12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3453F0-BCA6-4D76-B078-6F62EBC4AA6D}"/>
              </a:ext>
            </a:extLst>
          </p:cNvPr>
          <p:cNvSpPr/>
          <p:nvPr/>
        </p:nvSpPr>
        <p:spPr>
          <a:xfrm>
            <a:off x="561975" y="62722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Valenzuela, Cristóbal, Alejandro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Matamala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, and Anastasis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Germanidis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. "Runway: Adding artificial intelligence capabilities to design and creative platforms."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2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2C80-C784-4DB5-9DB6-BADE057C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868"/>
            <a:ext cx="8596668" cy="1320800"/>
          </a:xfrm>
        </p:spPr>
        <p:txBody>
          <a:bodyPr/>
          <a:lstStyle/>
          <a:p>
            <a:r>
              <a:rPr lang="en-US" dirty="0"/>
              <a:t>Runway – Flexible Use of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2783-9382-48EA-9439-FE4989BD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955C6-F0C6-4480-975B-37ACE326A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61"/>
          <a:stretch/>
        </p:blipFill>
        <p:spPr>
          <a:xfrm>
            <a:off x="2645545" y="3718017"/>
            <a:ext cx="9195149" cy="3011115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3C3D4FC-9B77-4651-9F80-86B7D77BE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90" b="16031"/>
          <a:stretch/>
        </p:blipFill>
        <p:spPr>
          <a:xfrm>
            <a:off x="197939" y="1332089"/>
            <a:ext cx="8190477" cy="26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DF2-0C78-48B2-9AA1-828CDDEE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16AC-EDED-4B45-8E60-46FBBDE2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9A443-305A-4F3E-B936-EDAD3FF6D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9"/>
          <a:stretch/>
        </p:blipFill>
        <p:spPr>
          <a:xfrm>
            <a:off x="677334" y="1279280"/>
            <a:ext cx="10533321" cy="53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1BD2-2DE2-4F29-AFA6-080C9BE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 and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ED33-FDE6-4DB4-BBAF-8B61C376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cdn-images-1.medium.com/max/1200/1*gvTnFoP2v3qE0tDE3y_vRA.png">
            <a:extLst>
              <a:ext uri="{FF2B5EF4-FFF2-40B4-BE49-F238E27FC236}">
                <a16:creationId xmlns:a16="http://schemas.microsoft.com/office/drawing/2014/main" id="{5C697607-7B7B-4172-94F2-4AEB368A9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4" r="-1"/>
          <a:stretch/>
        </p:blipFill>
        <p:spPr bwMode="auto">
          <a:xfrm>
            <a:off x="677334" y="1270000"/>
            <a:ext cx="9134475" cy="50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AECBF0-C36B-482E-83CC-0EC096E85FAD}"/>
              </a:ext>
            </a:extLst>
          </p:cNvPr>
          <p:cNvSpPr/>
          <p:nvPr/>
        </p:nvSpPr>
        <p:spPr>
          <a:xfrm>
            <a:off x="742335" y="6292306"/>
            <a:ext cx="84666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https://medium.com/google-cloud/deploy-your-node-red-environment-onto-kubernetes-clusters-using-google-cloud-platform-2e4775c2e79f</a:t>
            </a:r>
          </a:p>
        </p:txBody>
      </p:sp>
    </p:spTree>
    <p:extLst>
      <p:ext uri="{BB962C8B-B14F-4D97-AF65-F5344CB8AC3E}">
        <p14:creationId xmlns:p14="http://schemas.microsoft.com/office/powerpoint/2010/main" val="188471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6/63/Pod-networking.png">
            <a:extLst>
              <a:ext uri="{FF2B5EF4-FFF2-40B4-BE49-F238E27FC236}">
                <a16:creationId xmlns:a16="http://schemas.microsoft.com/office/drawing/2014/main" id="{AE835207-AE89-4031-A66B-32D130074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"/>
          <a:stretch/>
        </p:blipFill>
        <p:spPr bwMode="auto">
          <a:xfrm>
            <a:off x="3753853" y="3858131"/>
            <a:ext cx="6845326" cy="299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0320DF-391E-4B53-A7FE-A30FFC5F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An API-Centric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FD2A-280B-462E-A3F9-B3CF1977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7" y="1488613"/>
            <a:ext cx="6589740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What is a hassle-free way to implement a similar technology?</a:t>
            </a:r>
          </a:p>
          <a:p>
            <a:r>
              <a:rPr lang="en-US" sz="2400" dirty="0"/>
              <a:t>Microservices approach takes advantage of the independence of each container</a:t>
            </a:r>
          </a:p>
          <a:p>
            <a:r>
              <a:rPr lang="en-US" sz="2400" dirty="0"/>
              <a:t>Furthermore, there are ready frameworks to convert ML models into REST APIs, etc.</a:t>
            </a:r>
          </a:p>
          <a:p>
            <a:r>
              <a:rPr lang="en-US" sz="2400" dirty="0"/>
              <a:t>Furthermore…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8DA4A-2679-4A0A-A5D2-A67CF494A1A9}"/>
              </a:ext>
            </a:extLst>
          </p:cNvPr>
          <p:cNvSpPr/>
          <p:nvPr/>
        </p:nvSpPr>
        <p:spPr>
          <a:xfrm>
            <a:off x="316387" y="6248399"/>
            <a:ext cx="30328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https://en.wikipedia.org/wiki/Kubernetes#/media/File:Pod-networking.png</a:t>
            </a:r>
          </a:p>
        </p:txBody>
      </p:sp>
    </p:spTree>
    <p:extLst>
      <p:ext uri="{BB962C8B-B14F-4D97-AF65-F5344CB8AC3E}">
        <p14:creationId xmlns:p14="http://schemas.microsoft.com/office/powerpoint/2010/main" val="83774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D966-C4EA-4E12-BDD6-B2302654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913BB5-41E7-4941-A021-D6048CC7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11" y="365125"/>
            <a:ext cx="10515600" cy="3187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E53C1-1D1E-4E91-946B-32C05DEC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" y="1579975"/>
            <a:ext cx="9615055" cy="52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913BB5-41E7-4941-A021-D6048CC7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11" y="365125"/>
            <a:ext cx="10515600" cy="3187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E53C1-1D1E-4E91-946B-32C05DEC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2" y="1579975"/>
            <a:ext cx="9615055" cy="5207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2D966-C4EA-4E12-BDD6-B2302654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71E48B-C582-45BC-A582-65F6AB5FD78B}"/>
              </a:ext>
            </a:extLst>
          </p:cNvPr>
          <p:cNvSpPr/>
          <p:nvPr/>
        </p:nvSpPr>
        <p:spPr>
          <a:xfrm>
            <a:off x="498762" y="1812175"/>
            <a:ext cx="2211187" cy="2044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2B6205-75EF-4ED0-B990-357A33ACCD26}"/>
              </a:ext>
            </a:extLst>
          </p:cNvPr>
          <p:cNvSpPr/>
          <p:nvPr/>
        </p:nvSpPr>
        <p:spPr>
          <a:xfrm>
            <a:off x="2764481" y="1812175"/>
            <a:ext cx="2211187" cy="2044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E01E27-1B1C-41A9-82B9-B2F6C1106B86}"/>
              </a:ext>
            </a:extLst>
          </p:cNvPr>
          <p:cNvSpPr/>
          <p:nvPr/>
        </p:nvSpPr>
        <p:spPr>
          <a:xfrm>
            <a:off x="5275659" y="1812175"/>
            <a:ext cx="2211187" cy="2044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370FD6-8AA1-464B-803D-E31FDF9AF162}"/>
              </a:ext>
            </a:extLst>
          </p:cNvPr>
          <p:cNvSpPr/>
          <p:nvPr/>
        </p:nvSpPr>
        <p:spPr>
          <a:xfrm>
            <a:off x="7845019" y="1813228"/>
            <a:ext cx="2211187" cy="2044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5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222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Creative Platform Using Public AI Models Through Postman</vt:lpstr>
      <vt:lpstr>Creative AI Applications</vt:lpstr>
      <vt:lpstr>Runway – Flexible Use of Pre-Trained Models</vt:lpstr>
      <vt:lpstr>Runway – Flexible Use of Pre-Trained Models</vt:lpstr>
      <vt:lpstr>Docker Hub</vt:lpstr>
      <vt:lpstr>Docker Hub and Kubernetes</vt:lpstr>
      <vt:lpstr>An API-Centric Approach</vt:lpstr>
      <vt:lpstr>PowerPoint Presentation</vt:lpstr>
      <vt:lpstr>PowerPoint Presentation</vt:lpstr>
      <vt:lpstr>Kubernetes</vt:lpstr>
      <vt:lpstr>       Postman</vt:lpstr>
      <vt:lpstr>PowerPoint Presentation</vt:lpstr>
      <vt:lpstr>Comparison to Runway</vt:lpstr>
      <vt:lpstr>PowerPoint Presentation</vt:lpstr>
      <vt:lpstr>PowerPoint Presentation</vt:lpstr>
      <vt:lpstr>Features Implemented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Zarate</dc:creator>
  <cp:lastModifiedBy>Oscar Zarate</cp:lastModifiedBy>
  <cp:revision>20</cp:revision>
  <dcterms:created xsi:type="dcterms:W3CDTF">2019-03-10T20:33:49Z</dcterms:created>
  <dcterms:modified xsi:type="dcterms:W3CDTF">2019-03-11T22:23:11Z</dcterms:modified>
</cp:coreProperties>
</file>