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73" r:id="rId5"/>
    <p:sldId id="261" r:id="rId6"/>
    <p:sldId id="264" r:id="rId7"/>
    <p:sldId id="265" r:id="rId8"/>
    <p:sldId id="267" r:id="rId9"/>
    <p:sldId id="269" r:id="rId10"/>
    <p:sldId id="271" r:id="rId11"/>
    <p:sldId id="270" r:id="rId12"/>
    <p:sldId id="272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Goltz" userId="cf3dc6f00c0efa3d" providerId="LiveId" clId="{B23D270B-2F76-4F06-B606-42AE33D740A9}"/>
    <pc:docChg chg="undo custSel addSld delSld modSld">
      <pc:chgData name="Jonas Goltz" userId="cf3dc6f00c0efa3d" providerId="LiveId" clId="{B23D270B-2F76-4F06-B606-42AE33D740A9}" dt="2018-06-01T14:32:58.119" v="2081" actId="1076"/>
      <pc:docMkLst>
        <pc:docMk/>
      </pc:docMkLst>
      <pc:sldChg chg="addSp delSp modSp">
        <pc:chgData name="Jonas Goltz" userId="cf3dc6f00c0efa3d" providerId="LiveId" clId="{B23D270B-2F76-4F06-B606-42AE33D740A9}" dt="2018-06-01T13:34:42.348" v="181" actId="6549"/>
        <pc:sldMkLst>
          <pc:docMk/>
          <pc:sldMk cId="1337447061" sldId="256"/>
        </pc:sldMkLst>
        <pc:spChg chg="mod">
          <ac:chgData name="Jonas Goltz" userId="cf3dc6f00c0efa3d" providerId="LiveId" clId="{B23D270B-2F76-4F06-B606-42AE33D740A9}" dt="2018-06-01T13:34:42.348" v="181" actId="6549"/>
          <ac:spMkLst>
            <pc:docMk/>
            <pc:sldMk cId="1337447061" sldId="256"/>
            <ac:spMk id="3" creationId="{170BAD40-900B-494D-8665-ABB7F1E56AD0}"/>
          </ac:spMkLst>
        </pc:spChg>
        <pc:spChg chg="add">
          <ac:chgData name="Jonas Goltz" userId="cf3dc6f00c0efa3d" providerId="LiveId" clId="{B23D270B-2F76-4F06-B606-42AE33D740A9}" dt="2018-06-01T13:26:57.471" v="2" actId="6549"/>
          <ac:spMkLst>
            <pc:docMk/>
            <pc:sldMk cId="1337447061" sldId="256"/>
            <ac:spMk id="4" creationId="{D2C0E93E-F323-4F15-A3B4-B0DEC2C2639C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6" creationId="{47DE8F20-32F4-475E-8758-61BB1A5654ED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7" creationId="{ED4E4F06-94E5-4569-905D-F2BD66CB9130}"/>
          </ac:spMkLst>
        </pc:spChg>
        <pc:picChg chg="add">
          <ac:chgData name="Jonas Goltz" userId="cf3dc6f00c0efa3d" providerId="LiveId" clId="{B23D270B-2F76-4F06-B606-42AE33D740A9}" dt="2018-06-01T13:26:57.471" v="2" actId="6549"/>
          <ac:picMkLst>
            <pc:docMk/>
            <pc:sldMk cId="1337447061" sldId="256"/>
            <ac:picMk id="5" creationId="{B6087DF6-FD6F-4A38-8299-6F49F8AB5E4B}"/>
          </ac:picMkLst>
        </pc:picChg>
      </pc:sldChg>
      <pc:sldChg chg="modSp add del">
        <pc:chgData name="Jonas Goltz" userId="cf3dc6f00c0efa3d" providerId="LiveId" clId="{B23D270B-2F76-4F06-B606-42AE33D740A9}" dt="2018-06-01T13:30:34.519" v="104" actId="2696"/>
        <pc:sldMkLst>
          <pc:docMk/>
          <pc:sldMk cId="798743995" sldId="257"/>
        </pc:sldMkLst>
        <pc:picChg chg="mod">
          <ac:chgData name="Jonas Goltz" userId="cf3dc6f00c0efa3d" providerId="LiveId" clId="{B23D270B-2F76-4F06-B606-42AE33D740A9}" dt="2018-06-01T13:26:45.539" v="1" actId="1035"/>
          <ac:picMkLst>
            <pc:docMk/>
            <pc:sldMk cId="798743995" sldId="257"/>
            <ac:picMk id="5" creationId="{BD85FFE2-2794-45A5-BE84-A6BC97F89E79}"/>
          </ac:picMkLst>
        </pc:picChg>
      </pc:sldChg>
      <pc:sldChg chg="addSp modSp add del">
        <pc:chgData name="Jonas Goltz" userId="cf3dc6f00c0efa3d" providerId="LiveId" clId="{B23D270B-2F76-4F06-B606-42AE33D740A9}" dt="2018-06-01T13:30:36.909" v="105" actId="2696"/>
        <pc:sldMkLst>
          <pc:docMk/>
          <pc:sldMk cId="3787056066" sldId="258"/>
        </pc:sldMkLst>
        <pc:spChg chg="mod">
          <ac:chgData name="Jonas Goltz" userId="cf3dc6f00c0efa3d" providerId="LiveId" clId="{B23D270B-2F76-4F06-B606-42AE33D740A9}" dt="2018-06-01T13:28:36.274" v="32" actId="20577"/>
          <ac:spMkLst>
            <pc:docMk/>
            <pc:sldMk cId="3787056066" sldId="258"/>
            <ac:spMk id="2" creationId="{B240BAD4-03FB-4846-9490-DB7604CB6ACC}"/>
          </ac:spMkLst>
        </pc:spChg>
        <pc:spChg chg="mod">
          <ac:chgData name="Jonas Goltz" userId="cf3dc6f00c0efa3d" providerId="LiveId" clId="{B23D270B-2F76-4F06-B606-42AE33D740A9}" dt="2018-06-01T13:28:01.825" v="14" actId="1076"/>
          <ac:spMkLst>
            <pc:docMk/>
            <pc:sldMk cId="3787056066" sldId="258"/>
            <ac:spMk id="3" creationId="{06AC94B5-017E-41F6-8E20-9445F928FEFE}"/>
          </ac:spMkLst>
        </pc:spChg>
        <pc:spChg chg="add">
          <ac:chgData name="Jonas Goltz" userId="cf3dc6f00c0efa3d" providerId="LiveId" clId="{B23D270B-2F76-4F06-B606-42AE33D740A9}" dt="2018-06-01T13:27:18.168" v="4" actId="2696"/>
          <ac:spMkLst>
            <pc:docMk/>
            <pc:sldMk cId="3787056066" sldId="258"/>
            <ac:spMk id="4" creationId="{C25B7D25-8ECE-4D61-AAF8-C7B614C04DD3}"/>
          </ac:spMkLst>
        </pc:spChg>
        <pc:spChg chg="add mod ord">
          <ac:chgData name="Jonas Goltz" userId="cf3dc6f00c0efa3d" providerId="LiveId" clId="{B23D270B-2F76-4F06-B606-42AE33D740A9}" dt="2018-06-01T13:27:51.464" v="13" actId="167"/>
          <ac:spMkLst>
            <pc:docMk/>
            <pc:sldMk cId="3787056066" sldId="258"/>
            <ac:spMk id="6" creationId="{ECD4A86C-BC2C-4DB8-8A67-974DFCA29AF0}"/>
          </ac:spMkLst>
        </pc:spChg>
        <pc:picChg chg="add">
          <ac:chgData name="Jonas Goltz" userId="cf3dc6f00c0efa3d" providerId="LiveId" clId="{B23D270B-2F76-4F06-B606-42AE33D740A9}" dt="2018-06-01T13:27:18.168" v="4" actId="2696"/>
          <ac:picMkLst>
            <pc:docMk/>
            <pc:sldMk cId="3787056066" sldId="258"/>
            <ac:picMk id="5" creationId="{DCCBD6E5-6EAB-4EED-BE33-90D691117743}"/>
          </ac:picMkLst>
        </pc:picChg>
      </pc:sldChg>
      <pc:sldChg chg="add del">
        <pc:chgData name="Jonas Goltz" userId="cf3dc6f00c0efa3d" providerId="LiveId" clId="{B23D270B-2F76-4F06-B606-42AE33D740A9}" dt="2018-06-01T13:28:33.345" v="28" actId="1076"/>
        <pc:sldMkLst>
          <pc:docMk/>
          <pc:sldMk cId="1086354388" sldId="259"/>
        </pc:sldMkLst>
      </pc:sldChg>
      <pc:sldChg chg="addSp delSp modSp add">
        <pc:chgData name="Jonas Goltz" userId="cf3dc6f00c0efa3d" providerId="LiveId" clId="{B23D270B-2F76-4F06-B606-42AE33D740A9}" dt="2018-06-01T13:48:23.157" v="864" actId="1076"/>
        <pc:sldMkLst>
          <pc:docMk/>
          <pc:sldMk cId="2091982899" sldId="259"/>
        </pc:sldMkLst>
        <pc:spChg chg="del mod">
          <ac:chgData name="Jonas Goltz" userId="cf3dc6f00c0efa3d" providerId="LiveId" clId="{B23D270B-2F76-4F06-B606-42AE33D740A9}" dt="2018-06-01T13:34:15.670" v="177" actId="478"/>
          <ac:spMkLst>
            <pc:docMk/>
            <pc:sldMk cId="2091982899" sldId="259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38:29.211" v="513" actId="20577"/>
          <ac:spMkLst>
            <pc:docMk/>
            <pc:sldMk cId="2091982899" sldId="259"/>
            <ac:spMk id="3" creationId="{0BD80818-1CA7-4256-8A7A-C0645BF9737B}"/>
          </ac:spMkLst>
        </pc:spChg>
        <pc:spChg chg="add">
          <ac:chgData name="Jonas Goltz" userId="cf3dc6f00c0efa3d" providerId="LiveId" clId="{B23D270B-2F76-4F06-B606-42AE33D740A9}" dt="2018-06-01T13:30:26.823" v="103" actId="1076"/>
          <ac:spMkLst>
            <pc:docMk/>
            <pc:sldMk cId="2091982899" sldId="259"/>
            <ac:spMk id="4" creationId="{E25EF50D-F0CD-4727-AFB6-041294F40813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6" creationId="{5A94E035-CFC6-4458-916B-23A717164C9A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7" creationId="{F5DCB4D9-B20C-4B11-A7B2-3A7647B49B82}"/>
          </ac:spMkLst>
        </pc:spChg>
        <pc:spChg chg="add mo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8" creationId="{056AE779-A4BB-4446-BDB7-5527E850770D}"/>
          </ac:spMkLst>
        </pc:spChg>
        <pc:spChg chg="add del mod">
          <ac:chgData name="Jonas Goltz" userId="cf3dc6f00c0efa3d" providerId="LiveId" clId="{B23D270B-2F76-4F06-B606-42AE33D740A9}" dt="2018-06-01T13:34:19.542" v="178" actId="478"/>
          <ac:spMkLst>
            <pc:docMk/>
            <pc:sldMk cId="2091982899" sldId="259"/>
            <ac:spMk id="10" creationId="{925E854E-0DAE-4F43-8AB6-2477E9954A3D}"/>
          </ac:spMkLst>
        </pc:spChg>
        <pc:spChg chg="add mod or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11" creationId="{A01413A9-C769-47A6-B933-A1A1198906FD}"/>
          </ac:spMkLst>
        </pc:spChg>
        <pc:grpChg chg="add mod">
          <ac:chgData name="Jonas Goltz" userId="cf3dc6f00c0efa3d" providerId="LiveId" clId="{B23D270B-2F76-4F06-B606-42AE33D740A9}" dt="2018-06-01T13:43:41.436" v="737" actId="164"/>
          <ac:grpSpMkLst>
            <pc:docMk/>
            <pc:sldMk cId="2091982899" sldId="259"/>
            <ac:grpSpMk id="14" creationId="{13484F85-1E3D-4EAE-B33D-456512BC1A4B}"/>
          </ac:grpSpMkLst>
        </pc:grpChg>
        <pc:picChg chg="add">
          <ac:chgData name="Jonas Goltz" userId="cf3dc6f00c0efa3d" providerId="LiveId" clId="{B23D270B-2F76-4F06-B606-42AE33D740A9}" dt="2018-06-01T13:30:26.823" v="103" actId="1076"/>
          <ac:picMkLst>
            <pc:docMk/>
            <pc:sldMk cId="2091982899" sldId="259"/>
            <ac:picMk id="5" creationId="{4A1327ED-C79B-4435-9F7D-BB034D66DF67}"/>
          </ac:picMkLst>
        </pc:picChg>
        <pc:picChg chg="add del mod">
          <ac:chgData name="Jonas Goltz" userId="cf3dc6f00c0efa3d" providerId="LiveId" clId="{B23D270B-2F76-4F06-B606-42AE33D740A9}" dt="2018-06-01T13:48:23.157" v="864" actId="1076"/>
          <ac:picMkLst>
            <pc:docMk/>
            <pc:sldMk cId="2091982899" sldId="259"/>
            <ac:picMk id="13" creationId="{8BD84BF4-6AB1-4A58-B7C4-DB4DB79E1D64}"/>
          </ac:picMkLst>
        </pc:picChg>
      </pc:sldChg>
      <pc:sldChg chg="addSp delSp modSp add">
        <pc:chgData name="Jonas Goltz" userId="cf3dc6f00c0efa3d" providerId="LiveId" clId="{B23D270B-2F76-4F06-B606-42AE33D740A9}" dt="2018-06-01T13:49:39.365" v="904" actId="14100"/>
        <pc:sldMkLst>
          <pc:docMk/>
          <pc:sldMk cId="552890368" sldId="260"/>
        </pc:sldMkLst>
        <pc:spChg chg="del mod">
          <ac:chgData name="Jonas Goltz" userId="cf3dc6f00c0efa3d" providerId="LiveId" clId="{B23D270B-2F76-4F06-B606-42AE33D740A9}" dt="2018-06-01T13:44:14.046" v="773" actId="478"/>
          <ac:spMkLst>
            <pc:docMk/>
            <pc:sldMk cId="552890368" sldId="260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49:35.036" v="902" actId="1076"/>
          <ac:spMkLst>
            <pc:docMk/>
            <pc:sldMk cId="552890368" sldId="260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6" creationId="{3643878B-8DD6-4D00-9CEB-97B97EA9D5B2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7" creationId="{868E57E1-121A-40C6-B14E-0FEC3F5F8CC3}"/>
          </ac:spMkLst>
        </pc:spChg>
        <pc:spChg chg="mod">
          <ac:chgData name="Jonas Goltz" userId="cf3dc6f00c0efa3d" providerId="LiveId" clId="{B23D270B-2F76-4F06-B606-42AE33D740A9}" dt="2018-06-01T13:44:08.363" v="772" actId="20577"/>
          <ac:spMkLst>
            <pc:docMk/>
            <pc:sldMk cId="552890368" sldId="260"/>
            <ac:spMk id="13" creationId="{A61AA3AF-2F03-4319-86E8-ADA58FB09710}"/>
          </ac:spMkLst>
        </pc:spChg>
        <pc:spChg chg="add del mod">
          <ac:chgData name="Jonas Goltz" userId="cf3dc6f00c0efa3d" providerId="LiveId" clId="{B23D270B-2F76-4F06-B606-42AE33D740A9}" dt="2018-06-01T13:44:17.071" v="774" actId="478"/>
          <ac:spMkLst>
            <pc:docMk/>
            <pc:sldMk cId="552890368" sldId="260"/>
            <ac:spMk id="18" creationId="{5FED7458-9607-489A-9886-D351DD4B5CBB}"/>
          </ac:spMkLst>
        </pc:spChg>
        <pc:grpChg chg="add del">
          <ac:chgData name="Jonas Goltz" userId="cf3dc6f00c0efa3d" providerId="LiveId" clId="{B23D270B-2F76-4F06-B606-42AE33D740A9}" dt="2018-06-01T13:43:47.021" v="739" actId="14100"/>
          <ac:grpSpMkLst>
            <pc:docMk/>
            <pc:sldMk cId="552890368" sldId="260"/>
            <ac:grpSpMk id="8" creationId="{42ACAD52-06F2-454A-80D2-9C3F77B9AB3B}"/>
          </ac:grpSpMkLst>
        </pc:grpChg>
        <pc:grpChg chg="add">
          <ac:chgData name="Jonas Goltz" userId="cf3dc6f00c0efa3d" providerId="LiveId" clId="{B23D270B-2F76-4F06-B606-42AE33D740A9}" dt="2018-06-01T13:43:50.960" v="741" actId="14100"/>
          <ac:grpSpMkLst>
            <pc:docMk/>
            <pc:sldMk cId="552890368" sldId="260"/>
            <ac:grpSpMk id="11" creationId="{1561B2BB-A425-40DA-AF8F-ADFD78B2BD63}"/>
          </ac:grpSpMkLst>
        </pc:grpChg>
        <pc:grpChg chg="add del mod">
          <ac:chgData name="Jonas Goltz" userId="cf3dc6f00c0efa3d" providerId="LiveId" clId="{B23D270B-2F76-4F06-B606-42AE33D740A9}" dt="2018-06-01T13:43:58.577" v="743" actId="14100"/>
          <ac:grpSpMkLst>
            <pc:docMk/>
            <pc:sldMk cId="552890368" sldId="260"/>
            <ac:grpSpMk id="14" creationId="{F3406219-1B7D-4FA5-A963-1F765E7A5344}"/>
          </ac:grpSpMkLst>
        </pc:grpChg>
        <pc:picChg chg="add del mod">
          <ac:chgData name="Jonas Goltz" userId="cf3dc6f00c0efa3d" providerId="LiveId" clId="{B23D270B-2F76-4F06-B606-42AE33D740A9}" dt="2018-06-01T13:48:49.126" v="870" actId="478"/>
          <ac:picMkLst>
            <pc:docMk/>
            <pc:sldMk cId="552890368" sldId="260"/>
            <ac:picMk id="19" creationId="{2C622D24-8909-4BAE-8129-AF05994194FB}"/>
          </ac:picMkLst>
        </pc:picChg>
        <pc:picChg chg="add mod">
          <ac:chgData name="Jonas Goltz" userId="cf3dc6f00c0efa3d" providerId="LiveId" clId="{B23D270B-2F76-4F06-B606-42AE33D740A9}" dt="2018-06-01T13:49:39.365" v="904" actId="14100"/>
          <ac:picMkLst>
            <pc:docMk/>
            <pc:sldMk cId="552890368" sldId="260"/>
            <ac:picMk id="20" creationId="{81CF5505-E052-412E-A891-2844E4989232}"/>
          </ac:picMkLst>
        </pc:picChg>
      </pc:sldChg>
      <pc:sldChg chg="addSp delSp modSp add">
        <pc:chgData name="Jonas Goltz" userId="cf3dc6f00c0efa3d" providerId="LiveId" clId="{B23D270B-2F76-4F06-B606-42AE33D740A9}" dt="2018-06-01T14:22:55.621" v="2020" actId="14100"/>
        <pc:sldMkLst>
          <pc:docMk/>
          <pc:sldMk cId="2939196430" sldId="261"/>
        </pc:sldMkLst>
        <pc:spChg chg="del mod">
          <ac:chgData name="Jonas Goltz" userId="cf3dc6f00c0efa3d" providerId="LiveId" clId="{B23D270B-2F76-4F06-B606-42AE33D740A9}" dt="2018-06-01T13:45:02.426" v="824" actId="478"/>
          <ac:spMkLst>
            <pc:docMk/>
            <pc:sldMk cId="2939196430" sldId="261"/>
            <ac:spMk id="2" creationId="{CE787B25-9DB3-4CF5-AD94-E3378A137150}"/>
          </ac:spMkLst>
        </pc:spChg>
        <pc:spChg chg="del">
          <ac:chgData name="Jonas Goltz" userId="cf3dc6f00c0efa3d" providerId="LiveId" clId="{B23D270B-2F76-4F06-B606-42AE33D740A9}" dt="2018-06-01T13:48:01.435" v="863" actId="478"/>
          <ac:spMkLst>
            <pc:docMk/>
            <pc:sldMk cId="2939196430" sldId="261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6" creationId="{B63BA9FE-68E9-4621-9685-36B1DF7737FD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7" creationId="{9D159985-C3B7-460F-9F39-BE64263BE0CC}"/>
          </ac:spMkLst>
        </pc:spChg>
        <pc:spChg chg="mod">
          <ac:chgData name="Jonas Goltz" userId="cf3dc6f00c0efa3d" providerId="LiveId" clId="{B23D270B-2F76-4F06-B606-42AE33D740A9}" dt="2018-06-01T13:44:58.436" v="823" actId="20577"/>
          <ac:spMkLst>
            <pc:docMk/>
            <pc:sldMk cId="2939196430" sldId="261"/>
            <ac:spMk id="10" creationId="{E30452C7-9ADA-4F64-A8E5-5A8C65FD6090}"/>
          </ac:spMkLst>
        </pc:spChg>
        <pc:spChg chg="add del mod">
          <ac:chgData name="Jonas Goltz" userId="cf3dc6f00c0efa3d" providerId="LiveId" clId="{B23D270B-2F76-4F06-B606-42AE33D740A9}" dt="2018-06-01T13:45:04.215" v="825" actId="478"/>
          <ac:spMkLst>
            <pc:docMk/>
            <pc:sldMk cId="2939196430" sldId="261"/>
            <ac:spMk id="12" creationId="{329157A6-CF89-4EB0-BAF0-17F25AD14415}"/>
          </ac:spMkLst>
        </pc:spChg>
        <pc:spChg chg="add mod">
          <ac:chgData name="Jonas Goltz" userId="cf3dc6f00c0efa3d" providerId="LiveId" clId="{B23D270B-2F76-4F06-B606-42AE33D740A9}" dt="2018-06-01T14:21:18.832" v="1828" actId="1076"/>
          <ac:spMkLst>
            <pc:docMk/>
            <pc:sldMk cId="2939196430" sldId="261"/>
            <ac:spMk id="27" creationId="{5F8FD409-2D6D-46E9-A8BD-7A5B1D5D980C}"/>
          </ac:spMkLst>
        </pc:spChg>
        <pc:spChg chg="add mod">
          <ac:chgData name="Jonas Goltz" userId="cf3dc6f00c0efa3d" providerId="LiveId" clId="{B23D270B-2F76-4F06-B606-42AE33D740A9}" dt="2018-06-01T14:21:30.368" v="1831" actId="1076"/>
          <ac:spMkLst>
            <pc:docMk/>
            <pc:sldMk cId="2939196430" sldId="261"/>
            <ac:spMk id="28" creationId="{671825E2-9BFB-4F11-88B5-2CCF0C91963A}"/>
          </ac:spMkLst>
        </pc:spChg>
        <pc:spChg chg="add del mod">
          <ac:chgData name="Jonas Goltz" userId="cf3dc6f00c0efa3d" providerId="LiveId" clId="{B23D270B-2F76-4F06-B606-42AE33D740A9}" dt="2018-06-01T14:20:47.790" v="1771" actId="478"/>
          <ac:spMkLst>
            <pc:docMk/>
            <pc:sldMk cId="2939196430" sldId="261"/>
            <ac:spMk id="54" creationId="{762982ED-FF4D-4BFC-A0C1-4FACC377DC92}"/>
          </ac:spMkLst>
        </pc:spChg>
        <pc:spChg chg="add del mod">
          <ac:chgData name="Jonas Goltz" userId="cf3dc6f00c0efa3d" providerId="LiveId" clId="{B23D270B-2F76-4F06-B606-42AE33D740A9}" dt="2018-06-01T14:20:50.523" v="1772" actId="478"/>
          <ac:spMkLst>
            <pc:docMk/>
            <pc:sldMk cId="2939196430" sldId="261"/>
            <ac:spMk id="56" creationId="{EDBAEE3F-AA17-473E-8888-CA613E496388}"/>
          </ac:spMkLst>
        </pc:spChg>
        <pc:spChg chg="add del mod">
          <ac:chgData name="Jonas Goltz" userId="cf3dc6f00c0efa3d" providerId="LiveId" clId="{B23D270B-2F76-4F06-B606-42AE33D740A9}" dt="2018-06-01T14:22:01.400" v="1904" actId="478"/>
          <ac:spMkLst>
            <pc:docMk/>
            <pc:sldMk cId="2939196430" sldId="261"/>
            <ac:spMk id="61" creationId="{56EB6267-A622-41A0-BA20-776D37186F51}"/>
          </ac:spMkLst>
        </pc:spChg>
        <pc:spChg chg="add mod">
          <ac:chgData name="Jonas Goltz" userId="cf3dc6f00c0efa3d" providerId="LiveId" clId="{B23D270B-2F76-4F06-B606-42AE33D740A9}" dt="2018-06-01T14:22:55.621" v="2020" actId="14100"/>
          <ac:spMkLst>
            <pc:docMk/>
            <pc:sldMk cId="2939196430" sldId="261"/>
            <ac:spMk id="62" creationId="{5EB7CE11-3CB1-4A22-A57F-A6F26E5A7315}"/>
          </ac:spMkLst>
        </pc:spChg>
        <pc:grpChg chg="add">
          <ac:chgData name="Jonas Goltz" userId="cf3dc6f00c0efa3d" providerId="LiveId" clId="{B23D270B-2F76-4F06-B606-42AE33D740A9}" dt="2018-06-01T13:44:50.490" v="803" actId="14100"/>
          <ac:grpSpMkLst>
            <pc:docMk/>
            <pc:sldMk cId="2939196430" sldId="261"/>
            <ac:grpSpMk id="8" creationId="{D12F6303-B64A-4DE0-9338-29C545E489D2}"/>
          </ac:grpSpMkLst>
        </pc:grpChg>
        <pc:picChg chg="add del mod">
          <ac:chgData name="Jonas Goltz" userId="cf3dc6f00c0efa3d" providerId="LiveId" clId="{B23D270B-2F76-4F06-B606-42AE33D740A9}" dt="2018-06-01T13:49:43.583" v="905" actId="478"/>
          <ac:picMkLst>
            <pc:docMk/>
            <pc:sldMk cId="2939196430" sldId="261"/>
            <ac:picMk id="13" creationId="{3A9415E9-23E7-457A-8650-55C3B651CDF8}"/>
          </ac:picMkLst>
        </pc:picChg>
        <pc:picChg chg="add mod">
          <ac:chgData name="Jonas Goltz" userId="cf3dc6f00c0efa3d" providerId="LiveId" clId="{B23D270B-2F76-4F06-B606-42AE33D740A9}" dt="2018-06-01T14:21:11.399" v="1826" actId="1076"/>
          <ac:picMkLst>
            <pc:docMk/>
            <pc:sldMk cId="2939196430" sldId="261"/>
            <ac:picMk id="15" creationId="{C2CABF51-BADD-4581-B38C-1D0AC63253EF}"/>
          </ac:picMkLst>
        </pc:picChg>
        <pc:picChg chg="add mod modCrop">
          <ac:chgData name="Jonas Goltz" userId="cf3dc6f00c0efa3d" providerId="LiveId" clId="{B23D270B-2F76-4F06-B606-42AE33D740A9}" dt="2018-06-01T14:21:02.064" v="1825" actId="1038"/>
          <ac:picMkLst>
            <pc:docMk/>
            <pc:sldMk cId="2939196430" sldId="261"/>
            <ac:picMk id="17" creationId="{1EDB5E4E-2CA1-49C5-8014-6E53DB7A5C1B}"/>
          </ac:picMkLst>
        </pc:picChg>
        <pc:cxnChg chg="add mod">
          <ac:chgData name="Jonas Goltz" userId="cf3dc6f00c0efa3d" providerId="LiveId" clId="{B23D270B-2F76-4F06-B606-42AE33D740A9}" dt="2018-06-01T14:21:14.917" v="1827" actId="14100"/>
          <ac:cxnSpMkLst>
            <pc:docMk/>
            <pc:sldMk cId="2939196430" sldId="261"/>
            <ac:cxnSpMk id="19" creationId="{72A85A6B-8D8F-471F-B569-2F6AB656027F}"/>
          </ac:cxnSpMkLst>
        </pc:cxnChg>
        <pc:cxnChg chg="add mod">
          <ac:chgData name="Jonas Goltz" userId="cf3dc6f00c0efa3d" providerId="LiveId" clId="{B23D270B-2F76-4F06-B606-42AE33D740A9}" dt="2018-06-01T14:21:26.272" v="1830" actId="14100"/>
          <ac:cxnSpMkLst>
            <pc:docMk/>
            <pc:sldMk cId="2939196430" sldId="261"/>
            <ac:cxnSpMk id="22" creationId="{87352A73-490B-437F-9273-A0E5DCF4F5FB}"/>
          </ac:cxnSpMkLst>
        </pc:cxnChg>
      </pc:sldChg>
      <pc:sldChg chg="addSp delSp add">
        <pc:chgData name="Jonas Goltz" userId="cf3dc6f00c0efa3d" providerId="LiveId" clId="{B23D270B-2F76-4F06-B606-42AE33D740A9}" dt="2018-06-01T14:02:41.360" v="1265" actId="1076"/>
        <pc:sldMkLst>
          <pc:docMk/>
          <pc:sldMk cId="4155332072" sldId="262"/>
        </pc:sldMkLst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6" creationId="{34FF7E96-4125-4CCE-924A-BB4340E84A9B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7" creationId="{64C5668D-DB4E-4D60-88CC-9E12E0C86F00}"/>
          </ac:spMkLst>
        </pc:spChg>
        <pc:picChg chg="add del">
          <ac:chgData name="Jonas Goltz" userId="cf3dc6f00c0efa3d" providerId="LiveId" clId="{B23D270B-2F76-4F06-B606-42AE33D740A9}" dt="2018-06-01T14:02:41.360" v="1265" actId="1076"/>
          <ac:picMkLst>
            <pc:docMk/>
            <pc:sldMk cId="4155332072" sldId="262"/>
            <ac:picMk id="8" creationId="{DA9509BB-8A1D-4CB8-9904-24D7EB703E76}"/>
          </ac:picMkLst>
        </pc:picChg>
      </pc:sldChg>
      <pc:sldChg chg="delSp add del">
        <pc:chgData name="Jonas Goltz" userId="cf3dc6f00c0efa3d" providerId="LiveId" clId="{B23D270B-2F76-4F06-B606-42AE33D740A9}" dt="2018-06-01T14:13:20.280" v="1549" actId="2696"/>
        <pc:sldMkLst>
          <pc:docMk/>
          <pc:sldMk cId="65723316" sldId="263"/>
        </pc:sldMkLst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6" creationId="{F9C05BAC-B121-442C-825F-112503999DCF}"/>
          </ac:spMkLst>
        </pc:spChg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7" creationId="{8CBCAD85-AE12-480D-A097-DAE1C54600DB}"/>
          </ac:spMkLst>
        </pc:spChg>
      </pc:sldChg>
      <pc:sldChg chg="add del">
        <pc:chgData name="Jonas Goltz" userId="cf3dc6f00c0efa3d" providerId="LiveId" clId="{B23D270B-2F76-4F06-B606-42AE33D740A9}" dt="2018-06-01T13:33:35.200" v="162" actId="2696"/>
        <pc:sldMkLst>
          <pc:docMk/>
          <pc:sldMk cId="1029222967" sldId="264"/>
        </pc:sldMkLst>
      </pc:sldChg>
      <pc:sldChg chg="add del">
        <pc:chgData name="Jonas Goltz" userId="cf3dc6f00c0efa3d" providerId="LiveId" clId="{B23D270B-2F76-4F06-B606-42AE33D740A9}" dt="2018-06-01T13:34:00.145" v="167" actId="1076"/>
        <pc:sldMkLst>
          <pc:docMk/>
          <pc:sldMk cId="1121372184" sldId="264"/>
        </pc:sldMkLst>
      </pc:sldChg>
      <pc:sldChg chg="addSp delSp modSp add">
        <pc:chgData name="Jonas Goltz" userId="cf3dc6f00c0efa3d" providerId="LiveId" clId="{B23D270B-2F76-4F06-B606-42AE33D740A9}" dt="2018-06-01T14:02:42.354" v="1266" actId="1076"/>
        <pc:sldMkLst>
          <pc:docMk/>
          <pc:sldMk cId="3595329108" sldId="264"/>
        </pc:sldMkLst>
        <pc:spChg chg="mod">
          <ac:chgData name="Jonas Goltz" userId="cf3dc6f00c0efa3d" providerId="LiveId" clId="{B23D270B-2F76-4F06-B606-42AE33D740A9}" dt="2018-06-01T13:57:20.015" v="1063" actId="20577"/>
          <ac:spMkLst>
            <pc:docMk/>
            <pc:sldMk cId="3595329108" sldId="264"/>
            <ac:spMk id="10" creationId="{E30452C7-9ADA-4F64-A8E5-5A8C65FD6090}"/>
          </ac:spMkLst>
        </pc:spChg>
        <pc:spChg chg="add mod">
          <ac:chgData name="Jonas Goltz" userId="cf3dc6f00c0efa3d" providerId="LiveId" clId="{B23D270B-2F76-4F06-B606-42AE33D740A9}" dt="2018-06-01T14:00:05.732" v="1259" actId="20577"/>
          <ac:spMkLst>
            <pc:docMk/>
            <pc:sldMk cId="3595329108" sldId="264"/>
            <ac:spMk id="13" creationId="{1D950FDE-68CC-477D-9D04-B19B6CD6F3F0}"/>
          </ac:spMkLst>
        </pc:spChg>
        <pc:spChg chg="del">
          <ac:chgData name="Jonas Goltz" userId="cf3dc6f00c0efa3d" providerId="LiveId" clId="{B23D270B-2F76-4F06-B606-42AE33D740A9}" dt="2018-06-01T13:57:07.358" v="1031" actId="478"/>
          <ac:spMkLst>
            <pc:docMk/>
            <pc:sldMk cId="3595329108" sldId="264"/>
            <ac:spMk id="27" creationId="{5F8FD409-2D6D-46E9-A8BD-7A5B1D5D980C}"/>
          </ac:spMkLst>
        </pc:spChg>
        <pc:spChg chg="del mod">
          <ac:chgData name="Jonas Goltz" userId="cf3dc6f00c0efa3d" providerId="LiveId" clId="{B23D270B-2F76-4F06-B606-42AE33D740A9}" dt="2018-06-01T13:57:10.028" v="1035" actId="478"/>
          <ac:spMkLst>
            <pc:docMk/>
            <pc:sldMk cId="3595329108" sldId="264"/>
            <ac:spMk id="28" creationId="{671825E2-9BFB-4F11-88B5-2CCF0C91963A}"/>
          </ac:spMkLst>
        </pc:spChg>
        <pc:picChg chg="add del mod">
          <ac:chgData name="Jonas Goltz" userId="cf3dc6f00c0efa3d" providerId="LiveId" clId="{B23D270B-2F76-4F06-B606-42AE33D740A9}" dt="2018-06-01T14:02:37.861" v="1263" actId="1076"/>
          <ac:picMkLst>
            <pc:docMk/>
            <pc:sldMk cId="3595329108" sldId="264"/>
            <ac:picMk id="3" creationId="{FAA55517-C011-4981-B02C-C7BF423680D9}"/>
          </ac:picMkLst>
        </pc:picChg>
        <pc:picChg chg="del">
          <ac:chgData name="Jonas Goltz" userId="cf3dc6f00c0efa3d" providerId="LiveId" clId="{B23D270B-2F76-4F06-B606-42AE33D740A9}" dt="2018-06-01T13:57:08.152" v="1032" actId="478"/>
          <ac:picMkLst>
            <pc:docMk/>
            <pc:sldMk cId="3595329108" sldId="264"/>
            <ac:picMk id="15" creationId="{C2CABF51-BADD-4581-B38C-1D0AC63253EF}"/>
          </ac:picMkLst>
        </pc:picChg>
        <pc:picChg chg="add">
          <ac:chgData name="Jonas Goltz" userId="cf3dc6f00c0efa3d" providerId="LiveId" clId="{B23D270B-2F76-4F06-B606-42AE33D740A9}" dt="2018-06-01T14:02:42.354" v="1266" actId="1076"/>
          <ac:picMkLst>
            <pc:docMk/>
            <pc:sldMk cId="3595329108" sldId="264"/>
            <ac:picMk id="16" creationId="{65710F11-01BD-4CAC-ACA1-6746D1880D56}"/>
          </ac:picMkLst>
        </pc:picChg>
        <pc:picChg chg="del">
          <ac:chgData name="Jonas Goltz" userId="cf3dc6f00c0efa3d" providerId="LiveId" clId="{B23D270B-2F76-4F06-B606-42AE33D740A9}" dt="2018-06-01T13:57:08.520" v="1033" actId="478"/>
          <ac:picMkLst>
            <pc:docMk/>
            <pc:sldMk cId="3595329108" sldId="264"/>
            <ac:picMk id="17" creationId="{1EDB5E4E-2CA1-49C5-8014-6E53DB7A5C1B}"/>
          </ac:picMkLst>
        </pc:pic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19" creationId="{72A85A6B-8D8F-471F-B569-2F6AB656027F}"/>
          </ac:cxnSpMkLst>
        </pc:cxn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22" creationId="{87352A73-490B-437F-9273-A0E5DCF4F5FB}"/>
          </ac:cxnSpMkLst>
        </pc:cxnChg>
      </pc:sldChg>
      <pc:sldChg chg="addSp delSp modSp add">
        <pc:chgData name="Jonas Goltz" userId="cf3dc6f00c0efa3d" providerId="LiveId" clId="{B23D270B-2F76-4F06-B606-42AE33D740A9}" dt="2018-06-01T14:12:08.072" v="1543" actId="20577"/>
        <pc:sldMkLst>
          <pc:docMk/>
          <pc:sldMk cId="1356079388" sldId="265"/>
        </pc:sldMkLst>
        <pc:spChg chg="add mod">
          <ac:chgData name="Jonas Goltz" userId="cf3dc6f00c0efa3d" providerId="LiveId" clId="{B23D270B-2F76-4F06-B606-42AE33D740A9}" dt="2018-06-01T14:11:44.404" v="1515" actId="1076"/>
          <ac:spMkLst>
            <pc:docMk/>
            <pc:sldMk cId="1356079388" sldId="265"/>
            <ac:spMk id="3" creationId="{F0757C6C-9BF3-4D8A-9416-0347AA7AAA13}"/>
          </ac:spMkLst>
        </pc:spChg>
        <pc:spChg chg="mod">
          <ac:chgData name="Jonas Goltz" userId="cf3dc6f00c0efa3d" providerId="LiveId" clId="{B23D270B-2F76-4F06-B606-42AE33D740A9}" dt="2018-06-01T14:12:08.072" v="1543" actId="20577"/>
          <ac:spMkLst>
            <pc:docMk/>
            <pc:sldMk cId="1356079388" sldId="265"/>
            <ac:spMk id="10" creationId="{E30452C7-9ADA-4F64-A8E5-5A8C65FD6090}"/>
          </ac:spMkLst>
        </pc:spChg>
        <pc:spChg chg="del mod">
          <ac:chgData name="Jonas Goltz" userId="cf3dc6f00c0efa3d" providerId="LiveId" clId="{B23D270B-2F76-4F06-B606-42AE33D740A9}" dt="2018-06-01T14:03:08.762" v="1270" actId="478"/>
          <ac:spMkLst>
            <pc:docMk/>
            <pc:sldMk cId="1356079388" sldId="265"/>
            <ac:spMk id="13" creationId="{1D950FDE-68CC-477D-9D04-B19B6CD6F3F0}"/>
          </ac:spMkLst>
        </pc:spChg>
        <pc:picChg chg="del mod">
          <ac:chgData name="Jonas Goltz" userId="cf3dc6f00c0efa3d" providerId="LiveId" clId="{B23D270B-2F76-4F06-B606-42AE33D740A9}" dt="2018-06-01T14:06:24.052" v="1335" actId="478"/>
          <ac:picMkLst>
            <pc:docMk/>
            <pc:sldMk cId="1356079388" sldId="265"/>
            <ac:picMk id="16" creationId="{65710F11-01BD-4CAC-ACA1-6746D1880D56}"/>
          </ac:picMkLst>
        </pc:picChg>
      </pc:sldChg>
      <pc:sldChg chg="addSp delSp modSp add">
        <pc:chgData name="Jonas Goltz" userId="cf3dc6f00c0efa3d" providerId="LiveId" clId="{B23D270B-2F76-4F06-B606-42AE33D740A9}" dt="2018-06-01T14:25:38.516" v="2027" actId="14100"/>
        <pc:sldMkLst>
          <pc:docMk/>
          <pc:sldMk cId="2998825912" sldId="266"/>
        </pc:sldMkLst>
        <pc:spChg chg="del">
          <ac:chgData name="Jonas Goltz" userId="cf3dc6f00c0efa3d" providerId="LiveId" clId="{B23D270B-2F76-4F06-B606-42AE33D740A9}" dt="2018-06-01T14:13:04.818" v="1545" actId="478"/>
          <ac:spMkLst>
            <pc:docMk/>
            <pc:sldMk cId="2998825912" sldId="266"/>
            <ac:spMk id="3" creationId="{F0757C6C-9BF3-4D8A-9416-0347AA7AAA13}"/>
          </ac:spMkLst>
        </pc:spChg>
        <pc:spChg chg="add del mod">
          <ac:chgData name="Jonas Goltz" userId="cf3dc6f00c0efa3d" providerId="LiveId" clId="{B23D270B-2F76-4F06-B606-42AE33D740A9}" dt="2018-06-01T14:13:07.615" v="1546" actId="478"/>
          <ac:spMkLst>
            <pc:docMk/>
            <pc:sldMk cId="2998825912" sldId="266"/>
            <ac:spMk id="6" creationId="{76DB5791-DB0F-48B4-A454-B0DBCA2DAB54}"/>
          </ac:spMkLst>
        </pc:spChg>
        <pc:graphicFrameChg chg="add mod modGraphic">
          <ac:chgData name="Jonas Goltz" userId="cf3dc6f00c0efa3d" providerId="LiveId" clId="{B23D270B-2F76-4F06-B606-42AE33D740A9}" dt="2018-06-01T14:16:56.456" v="1602" actId="1076"/>
          <ac:graphicFrameMkLst>
            <pc:docMk/>
            <pc:sldMk cId="2998825912" sldId="266"/>
            <ac:graphicFrameMk id="7" creationId="{4B97E043-A230-439C-9F1B-B81674BB3850}"/>
          </ac:graphicFrameMkLst>
        </pc:graphicFrameChg>
        <pc:picChg chg="add mod">
          <ac:chgData name="Jonas Goltz" userId="cf3dc6f00c0efa3d" providerId="LiveId" clId="{B23D270B-2F76-4F06-B606-42AE33D740A9}" dt="2018-06-01T14:23:54.174" v="2021" actId="1076"/>
          <ac:picMkLst>
            <pc:docMk/>
            <pc:sldMk cId="2998825912" sldId="266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25:38.516" v="2027" actId="14100"/>
          <ac:picMkLst>
            <pc:docMk/>
            <pc:sldMk cId="2998825912" sldId="266"/>
            <ac:picMk id="13" creationId="{AF854F94-6451-4377-8308-1B76E71EEF36}"/>
          </ac:picMkLst>
        </pc:picChg>
      </pc:sldChg>
      <pc:sldChg chg="addSp delSp modSp add">
        <pc:chgData name="Jonas Goltz" userId="cf3dc6f00c0efa3d" providerId="LiveId" clId="{B23D270B-2F76-4F06-B606-42AE33D740A9}" dt="2018-06-01T14:32:58.119" v="2081" actId="1076"/>
        <pc:sldMkLst>
          <pc:docMk/>
          <pc:sldMk cId="246939741" sldId="267"/>
        </pc:sldMkLst>
        <pc:spChg chg="add mod">
          <ac:chgData name="Jonas Goltz" userId="cf3dc6f00c0efa3d" providerId="LiveId" clId="{B23D270B-2F76-4F06-B606-42AE33D740A9}" dt="2018-06-01T14:28:01.516" v="2051" actId="164"/>
          <ac:spMkLst>
            <pc:docMk/>
            <pc:sldMk cId="246939741" sldId="267"/>
            <ac:spMk id="2" creationId="{0D270662-C4D4-4F51-911B-7323EB6D6728}"/>
          </ac:spMkLst>
        </pc:spChg>
        <pc:grpChg chg="add mod">
          <ac:chgData name="Jonas Goltz" userId="cf3dc6f00c0efa3d" providerId="LiveId" clId="{B23D270B-2F76-4F06-B606-42AE33D740A9}" dt="2018-06-01T14:28:07.409" v="2052" actId="1076"/>
          <ac:grpSpMkLst>
            <pc:docMk/>
            <pc:sldMk cId="246939741" sldId="267"/>
            <ac:grpSpMk id="18" creationId="{8097A39C-53EA-4883-95A2-2D4A4362144D}"/>
          </ac:grpSpMkLst>
        </pc:grpChg>
        <pc:graphicFrameChg chg="del">
          <ac:chgData name="Jonas Goltz" userId="cf3dc6f00c0efa3d" providerId="LiveId" clId="{B23D270B-2F76-4F06-B606-42AE33D740A9}" dt="2018-06-01T14:25:45.756" v="2029" actId="478"/>
          <ac:graphicFrameMkLst>
            <pc:docMk/>
            <pc:sldMk cId="246939741" sldId="267"/>
            <ac:graphicFrameMk id="7" creationId="{4B97E043-A230-439C-9F1B-B81674BB3850}"/>
          </ac:graphicFrameMkLst>
        </pc:graphicFrameChg>
        <pc:picChg chg="mod">
          <ac:chgData name="Jonas Goltz" userId="cf3dc6f00c0efa3d" providerId="LiveId" clId="{B23D270B-2F76-4F06-B606-42AE33D740A9}" dt="2018-06-01T14:28:18.608" v="2053" actId="1076"/>
          <ac:picMkLst>
            <pc:docMk/>
            <pc:sldMk cId="246939741" sldId="267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32:58.119" v="2081" actId="1076"/>
          <ac:picMkLst>
            <pc:docMk/>
            <pc:sldMk cId="246939741" sldId="267"/>
            <ac:picMk id="20" creationId="{A35F3F40-05BB-4D6F-B816-C9E4CE7993CD}"/>
          </ac:picMkLst>
        </pc:picChg>
        <pc:picChg chg="add mod modCrop">
          <ac:chgData name="Jonas Goltz" userId="cf3dc6f00c0efa3d" providerId="LiveId" clId="{B23D270B-2F76-4F06-B606-42AE33D740A9}" dt="2018-06-01T14:30:41.007" v="2067" actId="1076"/>
          <ac:picMkLst>
            <pc:docMk/>
            <pc:sldMk cId="246939741" sldId="267"/>
            <ac:picMk id="22" creationId="{2D2F53D7-B1BC-4933-A391-13D4638124FE}"/>
          </ac:picMkLst>
        </pc:picChg>
        <pc:picChg chg="add mod">
          <ac:chgData name="Jonas Goltz" userId="cf3dc6f00c0efa3d" providerId="LiveId" clId="{B23D270B-2F76-4F06-B606-42AE33D740A9}" dt="2018-06-01T14:31:29.489" v="2070" actId="1076"/>
          <ac:picMkLst>
            <pc:docMk/>
            <pc:sldMk cId="246939741" sldId="267"/>
            <ac:picMk id="24" creationId="{87845966-AA34-4982-ACEF-CFCAFD78FA87}"/>
          </ac:picMkLst>
        </pc:picChg>
        <pc:picChg chg="add mod modCrop">
          <ac:chgData name="Jonas Goltz" userId="cf3dc6f00c0efa3d" providerId="LiveId" clId="{B23D270B-2F76-4F06-B606-42AE33D740A9}" dt="2018-06-01T14:32:37.431" v="2079" actId="1076"/>
          <ac:picMkLst>
            <pc:docMk/>
            <pc:sldMk cId="246939741" sldId="267"/>
            <ac:picMk id="26" creationId="{7958B43D-8798-4372-A3CE-8BBEB7DF95FF}"/>
          </ac:picMkLst>
        </pc:pic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6" creationId="{EDFEE87F-8750-43A5-9B67-76B6587372E4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4" creationId="{634D6555-134F-4792-ADA9-54068C44EB35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5" creationId="{D41F2AC3-19F7-4A52-8B52-E16751288AA8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6" creationId="{D0C36C30-DFB8-49DC-90A6-E0F5FD2524F0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7" creationId="{2FF69711-827F-4637-9903-859EE9F95AE7}"/>
          </ac:cxnSpMkLst>
        </pc:cxnChg>
      </pc:sldChg>
      <pc:sldChg chg="add del">
        <pc:chgData name="Jonas Goltz" userId="cf3dc6f00c0efa3d" providerId="LiveId" clId="{B23D270B-2F76-4F06-B606-42AE33D740A9}" dt="2018-06-01T14:13:10.709" v="1548" actId="1076"/>
        <pc:sldMkLst>
          <pc:docMk/>
          <pc:sldMk cId="38447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BFE21-B8EB-453B-A223-C09310F29918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A8C8-7BA5-43E4-931C-9CAB3C62A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ECF-0D04-4612-89C2-54DAF443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4F69D4-3954-41EF-BC4C-9515D25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D426D-9E38-4760-A444-16248DC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4AFF1-7254-4C6E-8DEE-8046F578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54CFD-456A-4349-BAF1-807DC61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81AA-EB95-4DB4-8F54-804A54EB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C1D4CD-FCE7-47BD-B4BC-1D124031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CD921-175F-48A4-8B6A-185DE74F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2B7DF-D995-4CF1-B315-41C4A09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5797-2DB1-4B13-96F6-298FFFF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264136-A67E-4099-A9E1-7F4EB3251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0C9159-1771-4914-A135-C92FA050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F8CA-AB79-451A-BB81-6E31EEF2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F8A98-F5D4-4E40-9EEB-BFF28AF6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45A8-EA8A-4BB8-B873-72CCFF8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3069E-E8D0-4514-9DD9-C0C07B25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584EC-50F5-4247-9388-DAE38279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B0F84-A59D-49CE-8A34-9CA56BD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D2F4C-3132-4D56-A348-22694E7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BC741-294E-43D8-B51E-CD732FE2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1CAB4-222C-485C-A1FE-565C4BDD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3A68F-1825-4CF9-A9F3-F2C93C8F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7215B-0947-4B77-949F-50B47817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987CA-2850-4594-B933-50FC73FD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961C1-58D2-4D6A-AD8E-0CD723D7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55297-37C1-4484-BB25-306421D7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C9C42-4576-4571-9BB7-366DBB096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E0FC13-A4C3-421B-9F5E-92AD8E51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42453-8C52-4D1A-88AF-38BB0547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56928-023F-4FF4-BD78-29C67439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7963E-5B61-421B-81C3-5EDB1F5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9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7948F-7CAD-4231-9591-478A5C9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5E066-2739-4ED3-AE9B-94291D19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69BD23-B1C7-47F6-AA08-85F6BF67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120E1C-E688-4935-9A87-54325801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49D396-42CB-4EE5-9945-0DC229D6F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84679D-D5BF-4930-9BE1-AAAF21D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FCF416-DCF8-47FE-81D0-4C36586D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A8D4D1-9C2E-48D2-B63D-4F450CF0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358BA-CB64-4BD8-93E2-4DA674DC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0FE30-3F7F-41B0-9248-67ECC13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42636-9AEF-4D23-B8BE-82C61904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60C31-7561-4DE8-9753-E7A8D1C7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528FF1-7A41-4B43-A0F8-17A5FCAB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ACFEDC-7CD1-480B-BBC8-4039846A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3CA1E-C302-4905-BAEC-73073816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8C31-6BE1-4345-8739-FEF6DACE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C395D-EF44-4789-959B-A2D8F1BD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705C0-4BF4-47C7-A830-19A89BC5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9660A-70F3-48F9-953F-12E8AAC7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2A7D5-B0B5-4340-A4BD-BD6E4332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CC0B3F-2026-457C-B4DA-0854846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CA2E0-AB7D-463D-B68C-1D6AD08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B051D4-5C5D-4573-B221-0E453467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90A6F-DE51-4631-AFFD-D261EB65E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5A56F-6948-445B-9D94-E9027EE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5C99B-40A8-400C-9633-0852477A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9A865-4FD3-44F8-B713-BDCF8D92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18AAEC-2E43-48BD-AF32-E9C80F49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1E9CA-3590-4956-90C7-ACD1BA54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1EA37-6694-482C-957D-B051B5AF5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DD33E-9839-4CA1-BBEB-8190431A6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17105-A771-4382-8991-F89DD6C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2.sv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jpg"/><Relationship Id="rId9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03279-2179-4FBB-8C9B-6F1A59B23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Reinforcement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0BAD40-900B-494D-8665-ABB7F1E56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/>
              <a:t>Caro Dirnberger, Jonas Goltz, Juliane Seidl</a:t>
            </a:r>
          </a:p>
          <a:p>
            <a:r>
              <a:rPr lang="de-DE" sz="1800" dirty="0"/>
              <a:t>19.06.2018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C0E93E-F323-4F15-A3B4-B0DEC2C2639C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087DF6-FD6F-4A38-8299-6F49F8AB5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el-GR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ε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greedy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282DDA6-7248-48A0-9D6D-E9258C1FD1F7}"/>
              </a:ext>
            </a:extLst>
          </p:cNvPr>
          <p:cNvSpPr txBox="1"/>
          <p:nvPr/>
        </p:nvSpPr>
        <p:spPr>
          <a:xfrm>
            <a:off x="3886200" y="3138574"/>
            <a:ext cx="39364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</a:t>
            </a:r>
            <a:r>
              <a:rPr lang="de-DE" sz="2800" dirty="0"/>
              <a:t> p &lt; 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take random action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take best action</a:t>
            </a:r>
            <a:endParaRPr lang="en-US" sz="2800" i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43E4605-7BBF-42C9-B366-20A64B92066E}"/>
              </a:ext>
            </a:extLst>
          </p:cNvPr>
          <p:cNvSpPr txBox="1"/>
          <p:nvPr/>
        </p:nvSpPr>
        <p:spPr>
          <a:xfrm>
            <a:off x="1447800" y="1257079"/>
            <a:ext cx="1052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Einfachste Idee:</a:t>
            </a:r>
          </a:p>
          <a:p>
            <a:r>
              <a:rPr lang="de-DE" sz="2400" dirty="0"/>
              <a:t>	Man wählt immer die beste Option und mit einer bestimmten 	Wahrscheinlichkeit eine zufällige</a:t>
            </a:r>
          </a:p>
        </p:txBody>
      </p:sp>
    </p:spTree>
    <p:extLst>
      <p:ext uri="{BB962C8B-B14F-4D97-AF65-F5344CB8AC3E}">
        <p14:creationId xmlns:p14="http://schemas.microsoft.com/office/powerpoint/2010/main" val="150073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B928A9F-E336-430F-BADE-A096F6DD6B40}"/>
                  </a:ext>
                </a:extLst>
              </p:cNvPr>
              <p:cNvSpPr txBox="1"/>
              <p:nvPr/>
            </p:nvSpPr>
            <p:spPr>
              <a:xfrm>
                <a:off x="3785849" y="2856106"/>
                <a:ext cx="4048801" cy="1627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B928A9F-E336-430F-BADE-A096F6DD6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849" y="2856106"/>
                <a:ext cx="4048801" cy="1627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B86D725C-F28F-4A3D-BE3F-DE6F2F22603C}"/>
              </a:ext>
            </a:extLst>
          </p:cNvPr>
          <p:cNvSpPr txBox="1"/>
          <p:nvPr/>
        </p:nvSpPr>
        <p:spPr>
          <a:xfrm>
            <a:off x="1333500" y="1300511"/>
            <a:ext cx="10525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Idee:</a:t>
            </a:r>
          </a:p>
          <a:p>
            <a:r>
              <a:rPr lang="de-DE" sz="2400" dirty="0"/>
              <a:t>	Je besser eine Aktion ist umso wahrscheinlicher wird sie</a:t>
            </a:r>
          </a:p>
        </p:txBody>
      </p:sp>
    </p:spTree>
    <p:extLst>
      <p:ext uri="{BB962C8B-B14F-4D97-AF65-F5344CB8AC3E}">
        <p14:creationId xmlns:p14="http://schemas.microsoft.com/office/powerpoint/2010/main" val="204629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80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87B25-9DB3-4CF5-AD94-E3378A13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Ansätze von Machine Learning</a:t>
            </a:r>
          </a:p>
          <a:p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lvl="1"/>
            <a:r>
              <a:rPr lang="de-DE" dirty="0"/>
              <a:t>Input und Target sind bekannt</a:t>
            </a:r>
          </a:p>
          <a:p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lvl="1"/>
            <a:r>
              <a:rPr lang="de-DE" dirty="0"/>
              <a:t>Nur Input bekannt, Target unbekannt</a:t>
            </a:r>
          </a:p>
          <a:p>
            <a:r>
              <a:rPr lang="de-DE" dirty="0"/>
              <a:t>Reinforcement Learning</a:t>
            </a:r>
          </a:p>
          <a:p>
            <a:pPr lvl="1"/>
            <a:r>
              <a:rPr lang="de-DE" dirty="0"/>
              <a:t>Target unbekannt, aber Feedback von außen zu ausgewählten Aktionen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Was ist Reinforcement Learning?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9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8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81CF5505-E052-412E-A891-2844E4989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48" y="1137793"/>
            <a:ext cx="3334131" cy="44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Grundlegender Ansatz</a:t>
              </a: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C2CABF51-BADD-4581-B38C-1D0AC6325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3" y="2652155"/>
            <a:ext cx="1476930" cy="208437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EDB5E4E-2CA1-49C5-8014-6E53DB7A5C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89"/>
          <a:stretch/>
        </p:blipFill>
        <p:spPr>
          <a:xfrm>
            <a:off x="4647298" y="847526"/>
            <a:ext cx="1675340" cy="1776714"/>
          </a:xfrm>
          <a:prstGeom prst="rect">
            <a:avLst/>
          </a:prstGeom>
        </p:spPr>
      </p:pic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72A85A6B-8D8F-471F-B569-2F6AB656027F}"/>
              </a:ext>
            </a:extLst>
          </p:cNvPr>
          <p:cNvCxnSpPr>
            <a:cxnSpLocks/>
            <a:stCxn id="15" idx="1"/>
            <a:endCxn id="17" idx="1"/>
          </p:cNvCxnSpPr>
          <p:nvPr/>
        </p:nvCxnSpPr>
        <p:spPr>
          <a:xfrm rot="10800000">
            <a:off x="4647299" y="1735884"/>
            <a:ext cx="99205" cy="1958461"/>
          </a:xfrm>
          <a:prstGeom prst="curvedConnector3">
            <a:avLst>
              <a:gd name="adj1" fmla="val 136883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7352A73-490B-437F-9273-A0E5DCF4F5FB}"/>
              </a:ext>
            </a:extLst>
          </p:cNvPr>
          <p:cNvCxnSpPr>
            <a:cxnSpLocks/>
            <a:stCxn id="17" idx="3"/>
            <a:endCxn id="15" idx="3"/>
          </p:cNvCxnSpPr>
          <p:nvPr/>
        </p:nvCxnSpPr>
        <p:spPr>
          <a:xfrm flipH="1">
            <a:off x="6223433" y="1735883"/>
            <a:ext cx="99205" cy="1958461"/>
          </a:xfrm>
          <a:prstGeom prst="curvedConnector3">
            <a:avLst>
              <a:gd name="adj1" fmla="val -144384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8FD409-2D6D-46E9-A8BD-7A5B1D5D980C}"/>
              </a:ext>
            </a:extLst>
          </p:cNvPr>
          <p:cNvSpPr txBox="1"/>
          <p:nvPr/>
        </p:nvSpPr>
        <p:spPr>
          <a:xfrm>
            <a:off x="2172852" y="2421322"/>
            <a:ext cx="99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Aktion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1825E2-9BFB-4F11-88B5-2CCF0C91963A}"/>
              </a:ext>
            </a:extLst>
          </p:cNvPr>
          <p:cNvSpPr txBox="1"/>
          <p:nvPr/>
        </p:nvSpPr>
        <p:spPr>
          <a:xfrm>
            <a:off x="8022803" y="2031934"/>
            <a:ext cx="264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Feedback,</a:t>
            </a:r>
          </a:p>
          <a:p>
            <a:r>
              <a:rPr lang="de-DE" sz="2400" dirty="0"/>
              <a:t>Neuer Zustand,</a:t>
            </a:r>
          </a:p>
          <a:p>
            <a:r>
              <a:rPr lang="de-DE" sz="2400" dirty="0"/>
              <a:t>Handlungsoptionen</a:t>
            </a:r>
          </a:p>
        </p:txBody>
      </p: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5EB7CE11-3CB1-4A22-A57F-A6F26E5A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417" y="4802568"/>
            <a:ext cx="10502013" cy="1198746"/>
          </a:xfrm>
        </p:spPr>
        <p:txBody>
          <a:bodyPr/>
          <a:lstStyle/>
          <a:p>
            <a:r>
              <a:rPr lang="de-DE" dirty="0"/>
              <a:t>Kein explizites Wissen über die Welt</a:t>
            </a:r>
          </a:p>
          <a:p>
            <a:r>
              <a:rPr lang="de-DE" dirty="0"/>
              <a:t>Kein direkter Zugriff auf die Welt, nur durch Interaktion</a:t>
            </a:r>
          </a:p>
        </p:txBody>
      </p:sp>
    </p:spTree>
    <p:extLst>
      <p:ext uri="{BB962C8B-B14F-4D97-AF65-F5344CB8AC3E}">
        <p14:creationId xmlns:p14="http://schemas.microsoft.com/office/powerpoint/2010/main" val="293919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Einfachster Ansatz</a:t>
              </a:r>
            </a:p>
          </p:txBody>
        </p:sp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D950FDE-68CC-477D-9D04-B19B6CD6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562" y="2012410"/>
            <a:ext cx="9359096" cy="3219347"/>
          </a:xfrm>
        </p:spPr>
        <p:txBody>
          <a:bodyPr/>
          <a:lstStyle/>
          <a:p>
            <a:r>
              <a:rPr lang="de-DE" dirty="0"/>
              <a:t>Diskrete Zustände</a:t>
            </a:r>
          </a:p>
          <a:p>
            <a:r>
              <a:rPr lang="de-DE" dirty="0"/>
              <a:t>In einer Tabelle verwaltet</a:t>
            </a:r>
          </a:p>
          <a:p>
            <a:r>
              <a:rPr lang="de-DE" dirty="0"/>
              <a:t>Agent lernt die einzelnen Zustände zu bewerten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Wie viel Belohnung verspricht er sich von einem Zustand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Maximiert die Belohnung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32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Temporal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difference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  <a:endParaRPr lang="de-DE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sz="2400" dirty="0"/>
                  <a:t> = Ausgangszustand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Erreichter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Belohnung für den erreichten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400" dirty="0"/>
                  <a:t> = </a:t>
                </a:r>
                <a:r>
                  <a:rPr lang="de-DE" sz="2400" dirty="0" err="1"/>
                  <a:t>Lernrate</a:t>
                </a:r>
                <a:endParaRPr lang="de-D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= Diskontierungsfaktor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C34F528-BECB-4332-AF83-049649890AB2}"/>
              </a:ext>
            </a:extLst>
          </p:cNvPr>
          <p:cNvCxnSpPr>
            <a:endCxn id="13" idx="1"/>
          </p:cNvCxnSpPr>
          <p:nvPr/>
        </p:nvCxnSpPr>
        <p:spPr>
          <a:xfrm>
            <a:off x="4884516" y="3747729"/>
            <a:ext cx="2442258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Value Table</a:t>
              </a: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56EC1BB6-0D29-4898-8B7F-A364A422B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32" y="1376561"/>
            <a:ext cx="1476930" cy="20843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F854F94-6451-4377-8308-1B76E71EE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4" y="1956230"/>
            <a:ext cx="4495443" cy="3583002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097A39C-53EA-4883-95A2-2D4A4362144D}"/>
              </a:ext>
            </a:extLst>
          </p:cNvPr>
          <p:cNvGrpSpPr/>
          <p:nvPr/>
        </p:nvGrpSpPr>
        <p:grpSpPr>
          <a:xfrm>
            <a:off x="717631" y="2243464"/>
            <a:ext cx="3975188" cy="3008533"/>
            <a:chOff x="3449256" y="2251496"/>
            <a:chExt cx="3975188" cy="300853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D270662-C4D4-4F51-911B-7323EB6D6728}"/>
                </a:ext>
              </a:extLst>
            </p:cNvPr>
            <p:cNvSpPr/>
            <p:nvPr/>
          </p:nvSpPr>
          <p:spPr>
            <a:xfrm>
              <a:off x="3449256" y="2251496"/>
              <a:ext cx="3975188" cy="3008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DFEE87F-8750-43A5-9B67-76B6587372E4}"/>
                </a:ext>
              </a:extLst>
            </p:cNvPr>
            <p:cNvCxnSpPr/>
            <p:nvPr/>
          </p:nvCxnSpPr>
          <p:spPr>
            <a:xfrm flipV="1">
              <a:off x="4467828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34D6555-134F-4792-ADA9-54068C44EB35}"/>
                </a:ext>
              </a:extLst>
            </p:cNvPr>
            <p:cNvCxnSpPr/>
            <p:nvPr/>
          </p:nvCxnSpPr>
          <p:spPr>
            <a:xfrm flipV="1">
              <a:off x="5460000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F2AC3-19F7-4A52-8B52-E16751288AA8}"/>
                </a:ext>
              </a:extLst>
            </p:cNvPr>
            <p:cNvCxnSpPr/>
            <p:nvPr/>
          </p:nvCxnSpPr>
          <p:spPr>
            <a:xfrm flipV="1">
              <a:off x="6460603" y="2265853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0C36C30-DFB8-49DC-90A6-E0F5FD2524F0}"/>
                </a:ext>
              </a:extLst>
            </p:cNvPr>
            <p:cNvCxnSpPr/>
            <p:nvPr/>
          </p:nvCxnSpPr>
          <p:spPr>
            <a:xfrm flipH="1">
              <a:off x="3449256" y="3275635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FF69711-827F-4637-9903-859EE9F95AE7}"/>
                </a:ext>
              </a:extLst>
            </p:cNvPr>
            <p:cNvCxnSpPr/>
            <p:nvPr/>
          </p:nvCxnSpPr>
          <p:spPr>
            <a:xfrm flipH="1">
              <a:off x="3449256" y="4249837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A35F3F40-05BB-4D6F-B816-C9E4CE799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53" y="3396898"/>
            <a:ext cx="889377" cy="769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D2F53D7-B1BC-4933-A391-13D4638124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1486" r="5616" b="7368"/>
          <a:stretch/>
        </p:blipFill>
        <p:spPr>
          <a:xfrm>
            <a:off x="3887143" y="3376234"/>
            <a:ext cx="642439" cy="74299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7845966-AA34-4982-ACEF-CFCAFD78F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3" y="4385683"/>
            <a:ext cx="768900" cy="72607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958B43D-8798-4372-A3CE-8BBEB7DF95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1" b="5938"/>
          <a:stretch/>
        </p:blipFill>
        <p:spPr>
          <a:xfrm>
            <a:off x="3839975" y="2482908"/>
            <a:ext cx="736775" cy="54525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FDD038E-59D3-4CB5-9662-5DFAFE9F7FD3}"/>
              </a:ext>
            </a:extLst>
          </p:cNvPr>
          <p:cNvSpPr txBox="1"/>
          <p:nvPr/>
        </p:nvSpPr>
        <p:spPr>
          <a:xfrm>
            <a:off x="1816800" y="1660148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Das Spiel</a:t>
            </a:r>
          </a:p>
        </p:txBody>
      </p:sp>
    </p:spTree>
    <p:extLst>
      <p:ext uri="{BB962C8B-B14F-4D97-AF65-F5344CB8AC3E}">
        <p14:creationId xmlns:p14="http://schemas.microsoft.com/office/powerpoint/2010/main" val="24693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D43E4605-7BBF-42C9-B366-20A64B92066E}"/>
              </a:ext>
            </a:extLst>
          </p:cNvPr>
          <p:cNvSpPr txBox="1"/>
          <p:nvPr/>
        </p:nvSpPr>
        <p:spPr>
          <a:xfrm>
            <a:off x="1719262" y="1768070"/>
            <a:ext cx="9224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Selection</a:t>
            </a:r>
            <a:r>
              <a:rPr lang="de-DE" sz="2400" dirty="0"/>
              <a:t> </a:t>
            </a:r>
            <a:r>
              <a:rPr lang="de-DE" sz="2400" dirty="0" err="1"/>
              <a:t>strategy</a:t>
            </a:r>
            <a:r>
              <a:rPr lang="de-DE" sz="2400" dirty="0"/>
              <a:t>: Strategie nach der aus einem gegeben Zustand heraus die nächste Aktion ausgewählt wird</a:t>
            </a:r>
          </a:p>
          <a:p>
            <a:endParaRPr lang="de-DE" sz="2400" dirty="0"/>
          </a:p>
          <a:p>
            <a:r>
              <a:rPr lang="de-DE" sz="2400" dirty="0"/>
              <a:t>Problem: Abwiegen zwischen Erkunden der Umgebung und Ausnutzen des bereits gewonnenen Wissen</a:t>
            </a:r>
          </a:p>
        </p:txBody>
      </p:sp>
    </p:spTree>
    <p:extLst>
      <p:ext uri="{BB962C8B-B14F-4D97-AF65-F5344CB8AC3E}">
        <p14:creationId xmlns:p14="http://schemas.microsoft.com/office/powerpoint/2010/main" val="286419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60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Reinforcement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Jonas Goltz</dc:creator>
  <cp:lastModifiedBy>Jonas Goltz</cp:lastModifiedBy>
  <cp:revision>23</cp:revision>
  <dcterms:created xsi:type="dcterms:W3CDTF">2018-06-01T13:23:21Z</dcterms:created>
  <dcterms:modified xsi:type="dcterms:W3CDTF">2018-06-16T17:43:52Z</dcterms:modified>
</cp:coreProperties>
</file>