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4" r:id="rId4"/>
    <p:sldId id="275" r:id="rId5"/>
    <p:sldId id="273" r:id="rId6"/>
    <p:sldId id="276" r:id="rId7"/>
    <p:sldId id="261" r:id="rId8"/>
    <p:sldId id="264" r:id="rId9"/>
    <p:sldId id="267" r:id="rId10"/>
    <p:sldId id="265" r:id="rId11"/>
    <p:sldId id="269" r:id="rId12"/>
    <p:sldId id="271" r:id="rId13"/>
    <p:sldId id="270" r:id="rId14"/>
    <p:sldId id="27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svg"/><Relationship Id="rId7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</a:t>
            </a:r>
            <a:r>
              <a:rPr lang="de-DE" sz="1800" dirty="0" err="1"/>
              <a:t>Direnberger</a:t>
            </a:r>
            <a:r>
              <a:rPr lang="de-DE" sz="1800" dirty="0"/>
              <a:t>, Jonas Goltz, Juliane Seidl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719262" y="1768070"/>
            <a:ext cx="9224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Selection</a:t>
            </a:r>
            <a:r>
              <a:rPr lang="de-DE" sz="2800" dirty="0"/>
              <a:t> </a:t>
            </a:r>
            <a:r>
              <a:rPr lang="de-DE" sz="2800" dirty="0" err="1"/>
              <a:t>strategy</a:t>
            </a:r>
            <a:r>
              <a:rPr lang="de-DE" sz="2800" dirty="0"/>
              <a:t>: Strategie nach der aus einem gegeben Zustand heraus die nächste Aktion ausgewählt wird</a:t>
            </a:r>
          </a:p>
          <a:p>
            <a:endParaRPr lang="de-DE" sz="2800" dirty="0"/>
          </a:p>
          <a:p>
            <a:r>
              <a:rPr lang="de-DE" sz="2800" dirty="0"/>
              <a:t>Problem: Abwiegen zwischen Erkunden der Umgebung und Ausnutzen des bereits gewonnenen Wissen</a:t>
            </a:r>
          </a:p>
        </p:txBody>
      </p:sp>
    </p:spTree>
    <p:extLst>
      <p:ext uri="{BB962C8B-B14F-4D97-AF65-F5344CB8AC3E}">
        <p14:creationId xmlns:p14="http://schemas.microsoft.com/office/powerpoint/2010/main" val="286419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el-GR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greedy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282DDA6-7248-48A0-9D6D-E9258C1FD1F7}"/>
              </a:ext>
            </a:extLst>
          </p:cNvPr>
          <p:cNvSpPr txBox="1"/>
          <p:nvPr/>
        </p:nvSpPr>
        <p:spPr>
          <a:xfrm>
            <a:off x="3886200" y="3138574"/>
            <a:ext cx="39428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 ← random(0,1)</a:t>
            </a:r>
          </a:p>
          <a:p>
            <a:r>
              <a:rPr lang="en-US" sz="2800" dirty="0"/>
              <a:t>if</a:t>
            </a:r>
            <a:r>
              <a:rPr lang="de-DE" sz="2800" dirty="0"/>
              <a:t> p &lt;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random action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best action</a:t>
            </a:r>
            <a:endParaRPr lang="en-US" sz="2800" i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447800" y="1257079"/>
            <a:ext cx="1052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Einfachste Idee:</a:t>
            </a:r>
          </a:p>
          <a:p>
            <a:r>
              <a:rPr lang="de-DE" sz="2800" dirty="0"/>
              <a:t>	Man wählt immer die beste Option und mit einer bestimmten 	Wahrscheinlichkeit eine zufällige</a:t>
            </a:r>
          </a:p>
        </p:txBody>
      </p:sp>
    </p:spTree>
    <p:extLst>
      <p:ext uri="{BB962C8B-B14F-4D97-AF65-F5344CB8AC3E}">
        <p14:creationId xmlns:p14="http://schemas.microsoft.com/office/powerpoint/2010/main" val="150073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/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B86D725C-F28F-4A3D-BE3F-DE6F2F22603C}"/>
              </a:ext>
            </a:extLst>
          </p:cNvPr>
          <p:cNvSpPr txBox="1"/>
          <p:nvPr/>
        </p:nvSpPr>
        <p:spPr>
          <a:xfrm>
            <a:off x="1333500" y="1300511"/>
            <a:ext cx="1052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Idee:</a:t>
            </a:r>
          </a:p>
          <a:p>
            <a:r>
              <a:rPr lang="de-DE" sz="2400" dirty="0"/>
              <a:t>	Je besser eine Aktion ist umso wahrscheinlicher wird sie</a:t>
            </a:r>
          </a:p>
        </p:txBody>
      </p:sp>
    </p:spTree>
    <p:extLst>
      <p:ext uri="{BB962C8B-B14F-4D97-AF65-F5344CB8AC3E}">
        <p14:creationId xmlns:p14="http://schemas.microsoft.com/office/powerpoint/2010/main" val="204629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8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67" y="1529281"/>
            <a:ext cx="5712725" cy="2500715"/>
          </a:xfrm>
        </p:spPr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r>
              <a:rPr lang="de-DE" dirty="0"/>
              <a:t>Reinforcement Learning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Ansätze von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415" y="1066405"/>
            <a:ext cx="10515600" cy="2399578"/>
          </a:xfrm>
        </p:spPr>
        <p:txBody>
          <a:bodyPr/>
          <a:lstStyle/>
          <a:p>
            <a:r>
              <a:rPr lang="de-DE" dirty="0"/>
              <a:t>Input und Target sind bekannt</a:t>
            </a:r>
          </a:p>
          <a:p>
            <a:r>
              <a:rPr lang="de-DE" dirty="0"/>
              <a:t>Daten sind gelabelt </a:t>
            </a:r>
          </a:p>
          <a:p>
            <a:r>
              <a:rPr lang="de-DE" dirty="0"/>
              <a:t>Aufteilung in Trainings- und Testdatensatz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217242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9D372639-7E5A-4D72-B3D4-411CBA745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21"/>
          <a:stretch/>
        </p:blipFill>
        <p:spPr>
          <a:xfrm>
            <a:off x="1134415" y="2944335"/>
            <a:ext cx="10289954" cy="20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7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9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82D2D37-C0A7-4F66-8E2B-640D3AC2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79" y="618852"/>
            <a:ext cx="1738255" cy="17512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0070E0-4937-419F-88FA-EA3F9FD7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24" y="2719462"/>
            <a:ext cx="1974489" cy="1968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729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Feedback:</a:t>
            </a:r>
          </a:p>
          <a:p>
            <a:r>
              <a:rPr lang="de-DE" sz="2400" dirty="0"/>
              <a:t>Belohnung (Leckerli)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verspricht er sich von einem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Maximiert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Table</a:t>
              </a: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89E7F7-058E-4399-B598-424139BA1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8" y="1508386"/>
            <a:ext cx="1974489" cy="19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66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Jonas Goltz</cp:lastModifiedBy>
  <cp:revision>45</cp:revision>
  <dcterms:created xsi:type="dcterms:W3CDTF">2018-06-01T13:23:21Z</dcterms:created>
  <dcterms:modified xsi:type="dcterms:W3CDTF">2018-06-16T20:38:09Z</dcterms:modified>
</cp:coreProperties>
</file>