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9" r:id="rId3"/>
    <p:sldId id="274" r:id="rId4"/>
    <p:sldId id="275" r:id="rId5"/>
    <p:sldId id="277" r:id="rId6"/>
    <p:sldId id="278" r:id="rId7"/>
    <p:sldId id="273" r:id="rId8"/>
    <p:sldId id="276" r:id="rId9"/>
    <p:sldId id="261" r:id="rId10"/>
    <p:sldId id="264" r:id="rId11"/>
    <p:sldId id="267" r:id="rId12"/>
    <p:sldId id="265" r:id="rId13"/>
    <p:sldId id="269" r:id="rId14"/>
    <p:sldId id="271" r:id="rId15"/>
    <p:sldId id="270" r:id="rId16"/>
    <p:sldId id="272" r:id="rId17"/>
    <p:sldId id="268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60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s Goltz" userId="cf3dc6f00c0efa3d" providerId="LiveId" clId="{B23D270B-2F76-4F06-B606-42AE33D740A9}"/>
    <pc:docChg chg="undo custSel addSld delSld modSld">
      <pc:chgData name="Jonas Goltz" userId="cf3dc6f00c0efa3d" providerId="LiveId" clId="{B23D270B-2F76-4F06-B606-42AE33D740A9}" dt="2018-06-01T14:32:58.119" v="2081" actId="1076"/>
      <pc:docMkLst>
        <pc:docMk/>
      </pc:docMkLst>
      <pc:sldChg chg="addSp delSp modSp">
        <pc:chgData name="Jonas Goltz" userId="cf3dc6f00c0efa3d" providerId="LiveId" clId="{B23D270B-2F76-4F06-B606-42AE33D740A9}" dt="2018-06-01T13:34:42.348" v="181" actId="6549"/>
        <pc:sldMkLst>
          <pc:docMk/>
          <pc:sldMk cId="1337447061" sldId="256"/>
        </pc:sldMkLst>
        <pc:spChg chg="mod">
          <ac:chgData name="Jonas Goltz" userId="cf3dc6f00c0efa3d" providerId="LiveId" clId="{B23D270B-2F76-4F06-B606-42AE33D740A9}" dt="2018-06-01T13:34:42.348" v="181" actId="6549"/>
          <ac:spMkLst>
            <pc:docMk/>
            <pc:sldMk cId="1337447061" sldId="256"/>
            <ac:spMk id="3" creationId="{170BAD40-900B-494D-8665-ABB7F1E56AD0}"/>
          </ac:spMkLst>
        </pc:spChg>
        <pc:spChg chg="add">
          <ac:chgData name="Jonas Goltz" userId="cf3dc6f00c0efa3d" providerId="LiveId" clId="{B23D270B-2F76-4F06-B606-42AE33D740A9}" dt="2018-06-01T13:26:57.471" v="2" actId="6549"/>
          <ac:spMkLst>
            <pc:docMk/>
            <pc:sldMk cId="1337447061" sldId="256"/>
            <ac:spMk id="4" creationId="{D2C0E93E-F323-4F15-A3B4-B0DEC2C2639C}"/>
          </ac:spMkLst>
        </pc:spChg>
        <pc:spChg chg="del">
          <ac:chgData name="Jonas Goltz" userId="cf3dc6f00c0efa3d" providerId="LiveId" clId="{B23D270B-2F76-4F06-B606-42AE33D740A9}" dt="2018-06-01T13:32:31.331" v="160" actId="6549"/>
          <ac:spMkLst>
            <pc:docMk/>
            <pc:sldMk cId="1337447061" sldId="256"/>
            <ac:spMk id="6" creationId="{47DE8F20-32F4-475E-8758-61BB1A5654ED}"/>
          </ac:spMkLst>
        </pc:spChg>
        <pc:spChg chg="del">
          <ac:chgData name="Jonas Goltz" userId="cf3dc6f00c0efa3d" providerId="LiveId" clId="{B23D270B-2F76-4F06-B606-42AE33D740A9}" dt="2018-06-01T13:32:31.331" v="160" actId="6549"/>
          <ac:spMkLst>
            <pc:docMk/>
            <pc:sldMk cId="1337447061" sldId="256"/>
            <ac:spMk id="7" creationId="{ED4E4F06-94E5-4569-905D-F2BD66CB9130}"/>
          </ac:spMkLst>
        </pc:spChg>
        <pc:picChg chg="add">
          <ac:chgData name="Jonas Goltz" userId="cf3dc6f00c0efa3d" providerId="LiveId" clId="{B23D270B-2F76-4F06-B606-42AE33D740A9}" dt="2018-06-01T13:26:57.471" v="2" actId="6549"/>
          <ac:picMkLst>
            <pc:docMk/>
            <pc:sldMk cId="1337447061" sldId="256"/>
            <ac:picMk id="5" creationId="{B6087DF6-FD6F-4A38-8299-6F49F8AB5E4B}"/>
          </ac:picMkLst>
        </pc:picChg>
      </pc:sldChg>
      <pc:sldChg chg="modSp add del">
        <pc:chgData name="Jonas Goltz" userId="cf3dc6f00c0efa3d" providerId="LiveId" clId="{B23D270B-2F76-4F06-B606-42AE33D740A9}" dt="2018-06-01T13:30:34.519" v="104" actId="2696"/>
        <pc:sldMkLst>
          <pc:docMk/>
          <pc:sldMk cId="798743995" sldId="257"/>
        </pc:sldMkLst>
        <pc:picChg chg="mod">
          <ac:chgData name="Jonas Goltz" userId="cf3dc6f00c0efa3d" providerId="LiveId" clId="{B23D270B-2F76-4F06-B606-42AE33D740A9}" dt="2018-06-01T13:26:45.539" v="1" actId="1035"/>
          <ac:picMkLst>
            <pc:docMk/>
            <pc:sldMk cId="798743995" sldId="257"/>
            <ac:picMk id="5" creationId="{BD85FFE2-2794-45A5-BE84-A6BC97F89E79}"/>
          </ac:picMkLst>
        </pc:picChg>
      </pc:sldChg>
      <pc:sldChg chg="addSp modSp add del">
        <pc:chgData name="Jonas Goltz" userId="cf3dc6f00c0efa3d" providerId="LiveId" clId="{B23D270B-2F76-4F06-B606-42AE33D740A9}" dt="2018-06-01T13:30:36.909" v="105" actId="2696"/>
        <pc:sldMkLst>
          <pc:docMk/>
          <pc:sldMk cId="3787056066" sldId="258"/>
        </pc:sldMkLst>
        <pc:spChg chg="mod">
          <ac:chgData name="Jonas Goltz" userId="cf3dc6f00c0efa3d" providerId="LiveId" clId="{B23D270B-2F76-4F06-B606-42AE33D740A9}" dt="2018-06-01T13:28:36.274" v="32" actId="20577"/>
          <ac:spMkLst>
            <pc:docMk/>
            <pc:sldMk cId="3787056066" sldId="258"/>
            <ac:spMk id="2" creationId="{B240BAD4-03FB-4846-9490-DB7604CB6ACC}"/>
          </ac:spMkLst>
        </pc:spChg>
        <pc:spChg chg="mod">
          <ac:chgData name="Jonas Goltz" userId="cf3dc6f00c0efa3d" providerId="LiveId" clId="{B23D270B-2F76-4F06-B606-42AE33D740A9}" dt="2018-06-01T13:28:01.825" v="14" actId="1076"/>
          <ac:spMkLst>
            <pc:docMk/>
            <pc:sldMk cId="3787056066" sldId="258"/>
            <ac:spMk id="3" creationId="{06AC94B5-017E-41F6-8E20-9445F928FEFE}"/>
          </ac:spMkLst>
        </pc:spChg>
        <pc:spChg chg="add">
          <ac:chgData name="Jonas Goltz" userId="cf3dc6f00c0efa3d" providerId="LiveId" clId="{B23D270B-2F76-4F06-B606-42AE33D740A9}" dt="2018-06-01T13:27:18.168" v="4" actId="2696"/>
          <ac:spMkLst>
            <pc:docMk/>
            <pc:sldMk cId="3787056066" sldId="258"/>
            <ac:spMk id="4" creationId="{C25B7D25-8ECE-4D61-AAF8-C7B614C04DD3}"/>
          </ac:spMkLst>
        </pc:spChg>
        <pc:spChg chg="add mod ord">
          <ac:chgData name="Jonas Goltz" userId="cf3dc6f00c0efa3d" providerId="LiveId" clId="{B23D270B-2F76-4F06-B606-42AE33D740A9}" dt="2018-06-01T13:27:51.464" v="13" actId="167"/>
          <ac:spMkLst>
            <pc:docMk/>
            <pc:sldMk cId="3787056066" sldId="258"/>
            <ac:spMk id="6" creationId="{ECD4A86C-BC2C-4DB8-8A67-974DFCA29AF0}"/>
          </ac:spMkLst>
        </pc:spChg>
        <pc:picChg chg="add">
          <ac:chgData name="Jonas Goltz" userId="cf3dc6f00c0efa3d" providerId="LiveId" clId="{B23D270B-2F76-4F06-B606-42AE33D740A9}" dt="2018-06-01T13:27:18.168" v="4" actId="2696"/>
          <ac:picMkLst>
            <pc:docMk/>
            <pc:sldMk cId="3787056066" sldId="258"/>
            <ac:picMk id="5" creationId="{DCCBD6E5-6EAB-4EED-BE33-90D691117743}"/>
          </ac:picMkLst>
        </pc:picChg>
      </pc:sldChg>
      <pc:sldChg chg="add del">
        <pc:chgData name="Jonas Goltz" userId="cf3dc6f00c0efa3d" providerId="LiveId" clId="{B23D270B-2F76-4F06-B606-42AE33D740A9}" dt="2018-06-01T13:28:33.345" v="28" actId="1076"/>
        <pc:sldMkLst>
          <pc:docMk/>
          <pc:sldMk cId="1086354388" sldId="259"/>
        </pc:sldMkLst>
      </pc:sldChg>
      <pc:sldChg chg="addSp delSp modSp add">
        <pc:chgData name="Jonas Goltz" userId="cf3dc6f00c0efa3d" providerId="LiveId" clId="{B23D270B-2F76-4F06-B606-42AE33D740A9}" dt="2018-06-01T13:48:23.157" v="864" actId="1076"/>
        <pc:sldMkLst>
          <pc:docMk/>
          <pc:sldMk cId="2091982899" sldId="259"/>
        </pc:sldMkLst>
        <pc:spChg chg="del mod">
          <ac:chgData name="Jonas Goltz" userId="cf3dc6f00c0efa3d" providerId="LiveId" clId="{B23D270B-2F76-4F06-B606-42AE33D740A9}" dt="2018-06-01T13:34:15.670" v="177" actId="478"/>
          <ac:spMkLst>
            <pc:docMk/>
            <pc:sldMk cId="2091982899" sldId="259"/>
            <ac:spMk id="2" creationId="{CE787B25-9DB3-4CF5-AD94-E3378A137150}"/>
          </ac:spMkLst>
        </pc:spChg>
        <pc:spChg chg="mod">
          <ac:chgData name="Jonas Goltz" userId="cf3dc6f00c0efa3d" providerId="LiveId" clId="{B23D270B-2F76-4F06-B606-42AE33D740A9}" dt="2018-06-01T13:38:29.211" v="513" actId="20577"/>
          <ac:spMkLst>
            <pc:docMk/>
            <pc:sldMk cId="2091982899" sldId="259"/>
            <ac:spMk id="3" creationId="{0BD80818-1CA7-4256-8A7A-C0645BF9737B}"/>
          </ac:spMkLst>
        </pc:spChg>
        <pc:spChg chg="add">
          <ac:chgData name="Jonas Goltz" userId="cf3dc6f00c0efa3d" providerId="LiveId" clId="{B23D270B-2F76-4F06-B606-42AE33D740A9}" dt="2018-06-01T13:30:26.823" v="103" actId="1076"/>
          <ac:spMkLst>
            <pc:docMk/>
            <pc:sldMk cId="2091982899" sldId="259"/>
            <ac:spMk id="4" creationId="{E25EF50D-F0CD-4727-AFB6-041294F40813}"/>
          </ac:spMkLst>
        </pc:spChg>
        <pc:spChg chg="del">
          <ac:chgData name="Jonas Goltz" userId="cf3dc6f00c0efa3d" providerId="LiveId" clId="{B23D270B-2F76-4F06-B606-42AE33D740A9}" dt="2018-06-01T13:32:31.331" v="160" actId="1076"/>
          <ac:spMkLst>
            <pc:docMk/>
            <pc:sldMk cId="2091982899" sldId="259"/>
            <ac:spMk id="6" creationId="{5A94E035-CFC6-4458-916B-23A717164C9A}"/>
          </ac:spMkLst>
        </pc:spChg>
        <pc:spChg chg="del">
          <ac:chgData name="Jonas Goltz" userId="cf3dc6f00c0efa3d" providerId="LiveId" clId="{B23D270B-2F76-4F06-B606-42AE33D740A9}" dt="2018-06-01T13:32:31.331" v="160" actId="1076"/>
          <ac:spMkLst>
            <pc:docMk/>
            <pc:sldMk cId="2091982899" sldId="259"/>
            <ac:spMk id="7" creationId="{F5DCB4D9-B20C-4B11-A7B2-3A7647B49B82}"/>
          </ac:spMkLst>
        </pc:spChg>
        <pc:spChg chg="add mod">
          <ac:chgData name="Jonas Goltz" userId="cf3dc6f00c0efa3d" providerId="LiveId" clId="{B23D270B-2F76-4F06-B606-42AE33D740A9}" dt="2018-06-01T13:43:41.436" v="737" actId="164"/>
          <ac:spMkLst>
            <pc:docMk/>
            <pc:sldMk cId="2091982899" sldId="259"/>
            <ac:spMk id="8" creationId="{056AE779-A4BB-4446-BDB7-5527E850770D}"/>
          </ac:spMkLst>
        </pc:spChg>
        <pc:spChg chg="add del mod">
          <ac:chgData name="Jonas Goltz" userId="cf3dc6f00c0efa3d" providerId="LiveId" clId="{B23D270B-2F76-4F06-B606-42AE33D740A9}" dt="2018-06-01T13:34:19.542" v="178" actId="478"/>
          <ac:spMkLst>
            <pc:docMk/>
            <pc:sldMk cId="2091982899" sldId="259"/>
            <ac:spMk id="10" creationId="{925E854E-0DAE-4F43-8AB6-2477E9954A3D}"/>
          </ac:spMkLst>
        </pc:spChg>
        <pc:spChg chg="add mod ord">
          <ac:chgData name="Jonas Goltz" userId="cf3dc6f00c0efa3d" providerId="LiveId" clId="{B23D270B-2F76-4F06-B606-42AE33D740A9}" dt="2018-06-01T13:43:41.436" v="737" actId="164"/>
          <ac:spMkLst>
            <pc:docMk/>
            <pc:sldMk cId="2091982899" sldId="259"/>
            <ac:spMk id="11" creationId="{A01413A9-C769-47A6-B933-A1A1198906FD}"/>
          </ac:spMkLst>
        </pc:spChg>
        <pc:grpChg chg="add mod">
          <ac:chgData name="Jonas Goltz" userId="cf3dc6f00c0efa3d" providerId="LiveId" clId="{B23D270B-2F76-4F06-B606-42AE33D740A9}" dt="2018-06-01T13:43:41.436" v="737" actId="164"/>
          <ac:grpSpMkLst>
            <pc:docMk/>
            <pc:sldMk cId="2091982899" sldId="259"/>
            <ac:grpSpMk id="14" creationId="{13484F85-1E3D-4EAE-B33D-456512BC1A4B}"/>
          </ac:grpSpMkLst>
        </pc:grpChg>
        <pc:picChg chg="add">
          <ac:chgData name="Jonas Goltz" userId="cf3dc6f00c0efa3d" providerId="LiveId" clId="{B23D270B-2F76-4F06-B606-42AE33D740A9}" dt="2018-06-01T13:30:26.823" v="103" actId="1076"/>
          <ac:picMkLst>
            <pc:docMk/>
            <pc:sldMk cId="2091982899" sldId="259"/>
            <ac:picMk id="5" creationId="{4A1327ED-C79B-4435-9F7D-BB034D66DF67}"/>
          </ac:picMkLst>
        </pc:picChg>
        <pc:picChg chg="add del mod">
          <ac:chgData name="Jonas Goltz" userId="cf3dc6f00c0efa3d" providerId="LiveId" clId="{B23D270B-2F76-4F06-B606-42AE33D740A9}" dt="2018-06-01T13:48:23.157" v="864" actId="1076"/>
          <ac:picMkLst>
            <pc:docMk/>
            <pc:sldMk cId="2091982899" sldId="259"/>
            <ac:picMk id="13" creationId="{8BD84BF4-6AB1-4A58-B7C4-DB4DB79E1D64}"/>
          </ac:picMkLst>
        </pc:picChg>
      </pc:sldChg>
      <pc:sldChg chg="addSp delSp modSp add">
        <pc:chgData name="Jonas Goltz" userId="cf3dc6f00c0efa3d" providerId="LiveId" clId="{B23D270B-2F76-4F06-B606-42AE33D740A9}" dt="2018-06-01T13:49:39.365" v="904" actId="14100"/>
        <pc:sldMkLst>
          <pc:docMk/>
          <pc:sldMk cId="552890368" sldId="260"/>
        </pc:sldMkLst>
        <pc:spChg chg="del mod">
          <ac:chgData name="Jonas Goltz" userId="cf3dc6f00c0efa3d" providerId="LiveId" clId="{B23D270B-2F76-4F06-B606-42AE33D740A9}" dt="2018-06-01T13:44:14.046" v="773" actId="478"/>
          <ac:spMkLst>
            <pc:docMk/>
            <pc:sldMk cId="552890368" sldId="260"/>
            <ac:spMk id="2" creationId="{CE787B25-9DB3-4CF5-AD94-E3378A137150}"/>
          </ac:spMkLst>
        </pc:spChg>
        <pc:spChg chg="mod">
          <ac:chgData name="Jonas Goltz" userId="cf3dc6f00c0efa3d" providerId="LiveId" clId="{B23D270B-2F76-4F06-B606-42AE33D740A9}" dt="2018-06-01T13:49:35.036" v="902" actId="1076"/>
          <ac:spMkLst>
            <pc:docMk/>
            <pc:sldMk cId="552890368" sldId="260"/>
            <ac:spMk id="3" creationId="{0BD80818-1CA7-4256-8A7A-C0645BF9737B}"/>
          </ac:spMkLst>
        </pc:spChg>
        <pc:spChg chg="del">
          <ac:chgData name="Jonas Goltz" userId="cf3dc6f00c0efa3d" providerId="LiveId" clId="{B23D270B-2F76-4F06-B606-42AE33D740A9}" dt="2018-06-01T13:32:31.331" v="160" actId="14100"/>
          <ac:spMkLst>
            <pc:docMk/>
            <pc:sldMk cId="552890368" sldId="260"/>
            <ac:spMk id="6" creationId="{3643878B-8DD6-4D00-9CEB-97B97EA9D5B2}"/>
          </ac:spMkLst>
        </pc:spChg>
        <pc:spChg chg="del">
          <ac:chgData name="Jonas Goltz" userId="cf3dc6f00c0efa3d" providerId="LiveId" clId="{B23D270B-2F76-4F06-B606-42AE33D740A9}" dt="2018-06-01T13:32:31.331" v="160" actId="14100"/>
          <ac:spMkLst>
            <pc:docMk/>
            <pc:sldMk cId="552890368" sldId="260"/>
            <ac:spMk id="7" creationId="{868E57E1-121A-40C6-B14E-0FEC3F5F8CC3}"/>
          </ac:spMkLst>
        </pc:spChg>
        <pc:spChg chg="mod">
          <ac:chgData name="Jonas Goltz" userId="cf3dc6f00c0efa3d" providerId="LiveId" clId="{B23D270B-2F76-4F06-B606-42AE33D740A9}" dt="2018-06-01T13:44:08.363" v="772" actId="20577"/>
          <ac:spMkLst>
            <pc:docMk/>
            <pc:sldMk cId="552890368" sldId="260"/>
            <ac:spMk id="13" creationId="{A61AA3AF-2F03-4319-86E8-ADA58FB09710}"/>
          </ac:spMkLst>
        </pc:spChg>
        <pc:spChg chg="add del mod">
          <ac:chgData name="Jonas Goltz" userId="cf3dc6f00c0efa3d" providerId="LiveId" clId="{B23D270B-2F76-4F06-B606-42AE33D740A9}" dt="2018-06-01T13:44:17.071" v="774" actId="478"/>
          <ac:spMkLst>
            <pc:docMk/>
            <pc:sldMk cId="552890368" sldId="260"/>
            <ac:spMk id="18" creationId="{5FED7458-9607-489A-9886-D351DD4B5CBB}"/>
          </ac:spMkLst>
        </pc:spChg>
        <pc:grpChg chg="add del">
          <ac:chgData name="Jonas Goltz" userId="cf3dc6f00c0efa3d" providerId="LiveId" clId="{B23D270B-2F76-4F06-B606-42AE33D740A9}" dt="2018-06-01T13:43:47.021" v="739" actId="14100"/>
          <ac:grpSpMkLst>
            <pc:docMk/>
            <pc:sldMk cId="552890368" sldId="260"/>
            <ac:grpSpMk id="8" creationId="{42ACAD52-06F2-454A-80D2-9C3F77B9AB3B}"/>
          </ac:grpSpMkLst>
        </pc:grpChg>
        <pc:grpChg chg="add">
          <ac:chgData name="Jonas Goltz" userId="cf3dc6f00c0efa3d" providerId="LiveId" clId="{B23D270B-2F76-4F06-B606-42AE33D740A9}" dt="2018-06-01T13:43:50.960" v="741" actId="14100"/>
          <ac:grpSpMkLst>
            <pc:docMk/>
            <pc:sldMk cId="552890368" sldId="260"/>
            <ac:grpSpMk id="11" creationId="{1561B2BB-A425-40DA-AF8F-ADFD78B2BD63}"/>
          </ac:grpSpMkLst>
        </pc:grpChg>
        <pc:grpChg chg="add del mod">
          <ac:chgData name="Jonas Goltz" userId="cf3dc6f00c0efa3d" providerId="LiveId" clId="{B23D270B-2F76-4F06-B606-42AE33D740A9}" dt="2018-06-01T13:43:58.577" v="743" actId="14100"/>
          <ac:grpSpMkLst>
            <pc:docMk/>
            <pc:sldMk cId="552890368" sldId="260"/>
            <ac:grpSpMk id="14" creationId="{F3406219-1B7D-4FA5-A963-1F765E7A5344}"/>
          </ac:grpSpMkLst>
        </pc:grpChg>
        <pc:picChg chg="add del mod">
          <ac:chgData name="Jonas Goltz" userId="cf3dc6f00c0efa3d" providerId="LiveId" clId="{B23D270B-2F76-4F06-B606-42AE33D740A9}" dt="2018-06-01T13:48:49.126" v="870" actId="478"/>
          <ac:picMkLst>
            <pc:docMk/>
            <pc:sldMk cId="552890368" sldId="260"/>
            <ac:picMk id="19" creationId="{2C622D24-8909-4BAE-8129-AF05994194FB}"/>
          </ac:picMkLst>
        </pc:picChg>
        <pc:picChg chg="add mod">
          <ac:chgData name="Jonas Goltz" userId="cf3dc6f00c0efa3d" providerId="LiveId" clId="{B23D270B-2F76-4F06-B606-42AE33D740A9}" dt="2018-06-01T13:49:39.365" v="904" actId="14100"/>
          <ac:picMkLst>
            <pc:docMk/>
            <pc:sldMk cId="552890368" sldId="260"/>
            <ac:picMk id="20" creationId="{81CF5505-E052-412E-A891-2844E4989232}"/>
          </ac:picMkLst>
        </pc:picChg>
      </pc:sldChg>
      <pc:sldChg chg="addSp delSp modSp add">
        <pc:chgData name="Jonas Goltz" userId="cf3dc6f00c0efa3d" providerId="LiveId" clId="{B23D270B-2F76-4F06-B606-42AE33D740A9}" dt="2018-06-01T14:22:55.621" v="2020" actId="14100"/>
        <pc:sldMkLst>
          <pc:docMk/>
          <pc:sldMk cId="2939196430" sldId="261"/>
        </pc:sldMkLst>
        <pc:spChg chg="del mod">
          <ac:chgData name="Jonas Goltz" userId="cf3dc6f00c0efa3d" providerId="LiveId" clId="{B23D270B-2F76-4F06-B606-42AE33D740A9}" dt="2018-06-01T13:45:02.426" v="824" actId="478"/>
          <ac:spMkLst>
            <pc:docMk/>
            <pc:sldMk cId="2939196430" sldId="261"/>
            <ac:spMk id="2" creationId="{CE787B25-9DB3-4CF5-AD94-E3378A137150}"/>
          </ac:spMkLst>
        </pc:spChg>
        <pc:spChg chg="del">
          <ac:chgData name="Jonas Goltz" userId="cf3dc6f00c0efa3d" providerId="LiveId" clId="{B23D270B-2F76-4F06-B606-42AE33D740A9}" dt="2018-06-01T13:48:01.435" v="863" actId="478"/>
          <ac:spMkLst>
            <pc:docMk/>
            <pc:sldMk cId="2939196430" sldId="261"/>
            <ac:spMk id="3" creationId="{0BD80818-1CA7-4256-8A7A-C0645BF9737B}"/>
          </ac:spMkLst>
        </pc:spChg>
        <pc:spChg chg="del">
          <ac:chgData name="Jonas Goltz" userId="cf3dc6f00c0efa3d" providerId="LiveId" clId="{B23D270B-2F76-4F06-B606-42AE33D740A9}" dt="2018-06-01T13:32:31.331" v="160" actId="14100"/>
          <ac:spMkLst>
            <pc:docMk/>
            <pc:sldMk cId="2939196430" sldId="261"/>
            <ac:spMk id="6" creationId="{B63BA9FE-68E9-4621-9685-36B1DF7737FD}"/>
          </ac:spMkLst>
        </pc:spChg>
        <pc:spChg chg="del">
          <ac:chgData name="Jonas Goltz" userId="cf3dc6f00c0efa3d" providerId="LiveId" clId="{B23D270B-2F76-4F06-B606-42AE33D740A9}" dt="2018-06-01T13:32:31.331" v="160" actId="14100"/>
          <ac:spMkLst>
            <pc:docMk/>
            <pc:sldMk cId="2939196430" sldId="261"/>
            <ac:spMk id="7" creationId="{9D159985-C3B7-460F-9F39-BE64263BE0CC}"/>
          </ac:spMkLst>
        </pc:spChg>
        <pc:spChg chg="mod">
          <ac:chgData name="Jonas Goltz" userId="cf3dc6f00c0efa3d" providerId="LiveId" clId="{B23D270B-2F76-4F06-B606-42AE33D740A9}" dt="2018-06-01T13:44:58.436" v="823" actId="20577"/>
          <ac:spMkLst>
            <pc:docMk/>
            <pc:sldMk cId="2939196430" sldId="261"/>
            <ac:spMk id="10" creationId="{E30452C7-9ADA-4F64-A8E5-5A8C65FD6090}"/>
          </ac:spMkLst>
        </pc:spChg>
        <pc:spChg chg="add del mod">
          <ac:chgData name="Jonas Goltz" userId="cf3dc6f00c0efa3d" providerId="LiveId" clId="{B23D270B-2F76-4F06-B606-42AE33D740A9}" dt="2018-06-01T13:45:04.215" v="825" actId="478"/>
          <ac:spMkLst>
            <pc:docMk/>
            <pc:sldMk cId="2939196430" sldId="261"/>
            <ac:spMk id="12" creationId="{329157A6-CF89-4EB0-BAF0-17F25AD14415}"/>
          </ac:spMkLst>
        </pc:spChg>
        <pc:spChg chg="add mod">
          <ac:chgData name="Jonas Goltz" userId="cf3dc6f00c0efa3d" providerId="LiveId" clId="{B23D270B-2F76-4F06-B606-42AE33D740A9}" dt="2018-06-01T14:21:18.832" v="1828" actId="1076"/>
          <ac:spMkLst>
            <pc:docMk/>
            <pc:sldMk cId="2939196430" sldId="261"/>
            <ac:spMk id="27" creationId="{5F8FD409-2D6D-46E9-A8BD-7A5B1D5D980C}"/>
          </ac:spMkLst>
        </pc:spChg>
        <pc:spChg chg="add mod">
          <ac:chgData name="Jonas Goltz" userId="cf3dc6f00c0efa3d" providerId="LiveId" clId="{B23D270B-2F76-4F06-B606-42AE33D740A9}" dt="2018-06-01T14:21:30.368" v="1831" actId="1076"/>
          <ac:spMkLst>
            <pc:docMk/>
            <pc:sldMk cId="2939196430" sldId="261"/>
            <ac:spMk id="28" creationId="{671825E2-9BFB-4F11-88B5-2CCF0C91963A}"/>
          </ac:spMkLst>
        </pc:spChg>
        <pc:spChg chg="add del mod">
          <ac:chgData name="Jonas Goltz" userId="cf3dc6f00c0efa3d" providerId="LiveId" clId="{B23D270B-2F76-4F06-B606-42AE33D740A9}" dt="2018-06-01T14:20:47.790" v="1771" actId="478"/>
          <ac:spMkLst>
            <pc:docMk/>
            <pc:sldMk cId="2939196430" sldId="261"/>
            <ac:spMk id="54" creationId="{762982ED-FF4D-4BFC-A0C1-4FACC377DC92}"/>
          </ac:spMkLst>
        </pc:spChg>
        <pc:spChg chg="add del mod">
          <ac:chgData name="Jonas Goltz" userId="cf3dc6f00c0efa3d" providerId="LiveId" clId="{B23D270B-2F76-4F06-B606-42AE33D740A9}" dt="2018-06-01T14:20:50.523" v="1772" actId="478"/>
          <ac:spMkLst>
            <pc:docMk/>
            <pc:sldMk cId="2939196430" sldId="261"/>
            <ac:spMk id="56" creationId="{EDBAEE3F-AA17-473E-8888-CA613E496388}"/>
          </ac:spMkLst>
        </pc:spChg>
        <pc:spChg chg="add del mod">
          <ac:chgData name="Jonas Goltz" userId="cf3dc6f00c0efa3d" providerId="LiveId" clId="{B23D270B-2F76-4F06-B606-42AE33D740A9}" dt="2018-06-01T14:22:01.400" v="1904" actId="478"/>
          <ac:spMkLst>
            <pc:docMk/>
            <pc:sldMk cId="2939196430" sldId="261"/>
            <ac:spMk id="61" creationId="{56EB6267-A622-41A0-BA20-776D37186F51}"/>
          </ac:spMkLst>
        </pc:spChg>
        <pc:spChg chg="add mod">
          <ac:chgData name="Jonas Goltz" userId="cf3dc6f00c0efa3d" providerId="LiveId" clId="{B23D270B-2F76-4F06-B606-42AE33D740A9}" dt="2018-06-01T14:22:55.621" v="2020" actId="14100"/>
          <ac:spMkLst>
            <pc:docMk/>
            <pc:sldMk cId="2939196430" sldId="261"/>
            <ac:spMk id="62" creationId="{5EB7CE11-3CB1-4A22-A57F-A6F26E5A7315}"/>
          </ac:spMkLst>
        </pc:spChg>
        <pc:grpChg chg="add">
          <ac:chgData name="Jonas Goltz" userId="cf3dc6f00c0efa3d" providerId="LiveId" clId="{B23D270B-2F76-4F06-B606-42AE33D740A9}" dt="2018-06-01T13:44:50.490" v="803" actId="14100"/>
          <ac:grpSpMkLst>
            <pc:docMk/>
            <pc:sldMk cId="2939196430" sldId="261"/>
            <ac:grpSpMk id="8" creationId="{D12F6303-B64A-4DE0-9338-29C545E489D2}"/>
          </ac:grpSpMkLst>
        </pc:grpChg>
        <pc:picChg chg="add del mod">
          <ac:chgData name="Jonas Goltz" userId="cf3dc6f00c0efa3d" providerId="LiveId" clId="{B23D270B-2F76-4F06-B606-42AE33D740A9}" dt="2018-06-01T13:49:43.583" v="905" actId="478"/>
          <ac:picMkLst>
            <pc:docMk/>
            <pc:sldMk cId="2939196430" sldId="261"/>
            <ac:picMk id="13" creationId="{3A9415E9-23E7-457A-8650-55C3B651CDF8}"/>
          </ac:picMkLst>
        </pc:picChg>
        <pc:picChg chg="add mod">
          <ac:chgData name="Jonas Goltz" userId="cf3dc6f00c0efa3d" providerId="LiveId" clId="{B23D270B-2F76-4F06-B606-42AE33D740A9}" dt="2018-06-01T14:21:11.399" v="1826" actId="1076"/>
          <ac:picMkLst>
            <pc:docMk/>
            <pc:sldMk cId="2939196430" sldId="261"/>
            <ac:picMk id="15" creationId="{C2CABF51-BADD-4581-B38C-1D0AC63253EF}"/>
          </ac:picMkLst>
        </pc:picChg>
        <pc:picChg chg="add mod modCrop">
          <ac:chgData name="Jonas Goltz" userId="cf3dc6f00c0efa3d" providerId="LiveId" clId="{B23D270B-2F76-4F06-B606-42AE33D740A9}" dt="2018-06-01T14:21:02.064" v="1825" actId="1038"/>
          <ac:picMkLst>
            <pc:docMk/>
            <pc:sldMk cId="2939196430" sldId="261"/>
            <ac:picMk id="17" creationId="{1EDB5E4E-2CA1-49C5-8014-6E53DB7A5C1B}"/>
          </ac:picMkLst>
        </pc:picChg>
        <pc:cxnChg chg="add mod">
          <ac:chgData name="Jonas Goltz" userId="cf3dc6f00c0efa3d" providerId="LiveId" clId="{B23D270B-2F76-4F06-B606-42AE33D740A9}" dt="2018-06-01T14:21:14.917" v="1827" actId="14100"/>
          <ac:cxnSpMkLst>
            <pc:docMk/>
            <pc:sldMk cId="2939196430" sldId="261"/>
            <ac:cxnSpMk id="19" creationId="{72A85A6B-8D8F-471F-B569-2F6AB656027F}"/>
          </ac:cxnSpMkLst>
        </pc:cxnChg>
        <pc:cxnChg chg="add mod">
          <ac:chgData name="Jonas Goltz" userId="cf3dc6f00c0efa3d" providerId="LiveId" clId="{B23D270B-2F76-4F06-B606-42AE33D740A9}" dt="2018-06-01T14:21:26.272" v="1830" actId="14100"/>
          <ac:cxnSpMkLst>
            <pc:docMk/>
            <pc:sldMk cId="2939196430" sldId="261"/>
            <ac:cxnSpMk id="22" creationId="{87352A73-490B-437F-9273-A0E5DCF4F5FB}"/>
          </ac:cxnSpMkLst>
        </pc:cxnChg>
      </pc:sldChg>
      <pc:sldChg chg="addSp delSp add">
        <pc:chgData name="Jonas Goltz" userId="cf3dc6f00c0efa3d" providerId="LiveId" clId="{B23D270B-2F76-4F06-B606-42AE33D740A9}" dt="2018-06-01T14:02:41.360" v="1265" actId="1076"/>
        <pc:sldMkLst>
          <pc:docMk/>
          <pc:sldMk cId="4155332072" sldId="262"/>
        </pc:sldMkLst>
        <pc:spChg chg="del">
          <ac:chgData name="Jonas Goltz" userId="cf3dc6f00c0efa3d" providerId="LiveId" clId="{B23D270B-2F76-4F06-B606-42AE33D740A9}" dt="2018-06-01T13:32:31.331" v="160" actId="1076"/>
          <ac:spMkLst>
            <pc:docMk/>
            <pc:sldMk cId="4155332072" sldId="262"/>
            <ac:spMk id="6" creationId="{34FF7E96-4125-4CCE-924A-BB4340E84A9B}"/>
          </ac:spMkLst>
        </pc:spChg>
        <pc:spChg chg="del">
          <ac:chgData name="Jonas Goltz" userId="cf3dc6f00c0efa3d" providerId="LiveId" clId="{B23D270B-2F76-4F06-B606-42AE33D740A9}" dt="2018-06-01T13:32:31.331" v="160" actId="1076"/>
          <ac:spMkLst>
            <pc:docMk/>
            <pc:sldMk cId="4155332072" sldId="262"/>
            <ac:spMk id="7" creationId="{64C5668D-DB4E-4D60-88CC-9E12E0C86F00}"/>
          </ac:spMkLst>
        </pc:spChg>
        <pc:picChg chg="add del">
          <ac:chgData name="Jonas Goltz" userId="cf3dc6f00c0efa3d" providerId="LiveId" clId="{B23D270B-2F76-4F06-B606-42AE33D740A9}" dt="2018-06-01T14:02:41.360" v="1265" actId="1076"/>
          <ac:picMkLst>
            <pc:docMk/>
            <pc:sldMk cId="4155332072" sldId="262"/>
            <ac:picMk id="8" creationId="{DA9509BB-8A1D-4CB8-9904-24D7EB703E76}"/>
          </ac:picMkLst>
        </pc:picChg>
      </pc:sldChg>
      <pc:sldChg chg="delSp add del">
        <pc:chgData name="Jonas Goltz" userId="cf3dc6f00c0efa3d" providerId="LiveId" clId="{B23D270B-2F76-4F06-B606-42AE33D740A9}" dt="2018-06-01T14:13:20.280" v="1549" actId="2696"/>
        <pc:sldMkLst>
          <pc:docMk/>
          <pc:sldMk cId="65723316" sldId="263"/>
        </pc:sldMkLst>
        <pc:spChg chg="del">
          <ac:chgData name="Jonas Goltz" userId="cf3dc6f00c0efa3d" providerId="LiveId" clId="{B23D270B-2F76-4F06-B606-42AE33D740A9}" dt="2018-06-01T13:32:31.331" v="160" actId="2696"/>
          <ac:spMkLst>
            <pc:docMk/>
            <pc:sldMk cId="65723316" sldId="263"/>
            <ac:spMk id="6" creationId="{F9C05BAC-B121-442C-825F-112503999DCF}"/>
          </ac:spMkLst>
        </pc:spChg>
        <pc:spChg chg="del">
          <ac:chgData name="Jonas Goltz" userId="cf3dc6f00c0efa3d" providerId="LiveId" clId="{B23D270B-2F76-4F06-B606-42AE33D740A9}" dt="2018-06-01T13:32:31.331" v="160" actId="2696"/>
          <ac:spMkLst>
            <pc:docMk/>
            <pc:sldMk cId="65723316" sldId="263"/>
            <ac:spMk id="7" creationId="{8CBCAD85-AE12-480D-A097-DAE1C54600DB}"/>
          </ac:spMkLst>
        </pc:spChg>
      </pc:sldChg>
      <pc:sldChg chg="add del">
        <pc:chgData name="Jonas Goltz" userId="cf3dc6f00c0efa3d" providerId="LiveId" clId="{B23D270B-2F76-4F06-B606-42AE33D740A9}" dt="2018-06-01T13:33:35.200" v="162" actId="2696"/>
        <pc:sldMkLst>
          <pc:docMk/>
          <pc:sldMk cId="1029222967" sldId="264"/>
        </pc:sldMkLst>
      </pc:sldChg>
      <pc:sldChg chg="add del">
        <pc:chgData name="Jonas Goltz" userId="cf3dc6f00c0efa3d" providerId="LiveId" clId="{B23D270B-2F76-4F06-B606-42AE33D740A9}" dt="2018-06-01T13:34:00.145" v="167" actId="1076"/>
        <pc:sldMkLst>
          <pc:docMk/>
          <pc:sldMk cId="1121372184" sldId="264"/>
        </pc:sldMkLst>
      </pc:sldChg>
      <pc:sldChg chg="addSp delSp modSp add">
        <pc:chgData name="Jonas Goltz" userId="cf3dc6f00c0efa3d" providerId="LiveId" clId="{B23D270B-2F76-4F06-B606-42AE33D740A9}" dt="2018-06-01T14:02:42.354" v="1266" actId="1076"/>
        <pc:sldMkLst>
          <pc:docMk/>
          <pc:sldMk cId="3595329108" sldId="264"/>
        </pc:sldMkLst>
        <pc:spChg chg="mod">
          <ac:chgData name="Jonas Goltz" userId="cf3dc6f00c0efa3d" providerId="LiveId" clId="{B23D270B-2F76-4F06-B606-42AE33D740A9}" dt="2018-06-01T13:57:20.015" v="1063" actId="20577"/>
          <ac:spMkLst>
            <pc:docMk/>
            <pc:sldMk cId="3595329108" sldId="264"/>
            <ac:spMk id="10" creationId="{E30452C7-9ADA-4F64-A8E5-5A8C65FD6090}"/>
          </ac:spMkLst>
        </pc:spChg>
        <pc:spChg chg="add mod">
          <ac:chgData name="Jonas Goltz" userId="cf3dc6f00c0efa3d" providerId="LiveId" clId="{B23D270B-2F76-4F06-B606-42AE33D740A9}" dt="2018-06-01T14:00:05.732" v="1259" actId="20577"/>
          <ac:spMkLst>
            <pc:docMk/>
            <pc:sldMk cId="3595329108" sldId="264"/>
            <ac:spMk id="13" creationId="{1D950FDE-68CC-477D-9D04-B19B6CD6F3F0}"/>
          </ac:spMkLst>
        </pc:spChg>
        <pc:spChg chg="del">
          <ac:chgData name="Jonas Goltz" userId="cf3dc6f00c0efa3d" providerId="LiveId" clId="{B23D270B-2F76-4F06-B606-42AE33D740A9}" dt="2018-06-01T13:57:07.358" v="1031" actId="478"/>
          <ac:spMkLst>
            <pc:docMk/>
            <pc:sldMk cId="3595329108" sldId="264"/>
            <ac:spMk id="27" creationId="{5F8FD409-2D6D-46E9-A8BD-7A5B1D5D980C}"/>
          </ac:spMkLst>
        </pc:spChg>
        <pc:spChg chg="del mod">
          <ac:chgData name="Jonas Goltz" userId="cf3dc6f00c0efa3d" providerId="LiveId" clId="{B23D270B-2F76-4F06-B606-42AE33D740A9}" dt="2018-06-01T13:57:10.028" v="1035" actId="478"/>
          <ac:spMkLst>
            <pc:docMk/>
            <pc:sldMk cId="3595329108" sldId="264"/>
            <ac:spMk id="28" creationId="{671825E2-9BFB-4F11-88B5-2CCF0C91963A}"/>
          </ac:spMkLst>
        </pc:spChg>
        <pc:picChg chg="add del mod">
          <ac:chgData name="Jonas Goltz" userId="cf3dc6f00c0efa3d" providerId="LiveId" clId="{B23D270B-2F76-4F06-B606-42AE33D740A9}" dt="2018-06-01T14:02:37.861" v="1263" actId="1076"/>
          <ac:picMkLst>
            <pc:docMk/>
            <pc:sldMk cId="3595329108" sldId="264"/>
            <ac:picMk id="3" creationId="{FAA55517-C011-4981-B02C-C7BF423680D9}"/>
          </ac:picMkLst>
        </pc:picChg>
        <pc:picChg chg="del">
          <ac:chgData name="Jonas Goltz" userId="cf3dc6f00c0efa3d" providerId="LiveId" clId="{B23D270B-2F76-4F06-B606-42AE33D740A9}" dt="2018-06-01T13:57:08.152" v="1032" actId="478"/>
          <ac:picMkLst>
            <pc:docMk/>
            <pc:sldMk cId="3595329108" sldId="264"/>
            <ac:picMk id="15" creationId="{C2CABF51-BADD-4581-B38C-1D0AC63253EF}"/>
          </ac:picMkLst>
        </pc:picChg>
        <pc:picChg chg="add">
          <ac:chgData name="Jonas Goltz" userId="cf3dc6f00c0efa3d" providerId="LiveId" clId="{B23D270B-2F76-4F06-B606-42AE33D740A9}" dt="2018-06-01T14:02:42.354" v="1266" actId="1076"/>
          <ac:picMkLst>
            <pc:docMk/>
            <pc:sldMk cId="3595329108" sldId="264"/>
            <ac:picMk id="16" creationId="{65710F11-01BD-4CAC-ACA1-6746D1880D56}"/>
          </ac:picMkLst>
        </pc:picChg>
        <pc:picChg chg="del">
          <ac:chgData name="Jonas Goltz" userId="cf3dc6f00c0efa3d" providerId="LiveId" clId="{B23D270B-2F76-4F06-B606-42AE33D740A9}" dt="2018-06-01T13:57:08.520" v="1033" actId="478"/>
          <ac:picMkLst>
            <pc:docMk/>
            <pc:sldMk cId="3595329108" sldId="264"/>
            <ac:picMk id="17" creationId="{1EDB5E4E-2CA1-49C5-8014-6E53DB7A5C1B}"/>
          </ac:picMkLst>
        </pc:picChg>
        <pc:cxnChg chg="del mod">
          <ac:chgData name="Jonas Goltz" userId="cf3dc6f00c0efa3d" providerId="LiveId" clId="{B23D270B-2F76-4F06-B606-42AE33D740A9}" dt="2018-06-01T13:57:07.358" v="1031" actId="478"/>
          <ac:cxnSpMkLst>
            <pc:docMk/>
            <pc:sldMk cId="3595329108" sldId="264"/>
            <ac:cxnSpMk id="19" creationId="{72A85A6B-8D8F-471F-B569-2F6AB656027F}"/>
          </ac:cxnSpMkLst>
        </pc:cxnChg>
        <pc:cxnChg chg="del mod">
          <ac:chgData name="Jonas Goltz" userId="cf3dc6f00c0efa3d" providerId="LiveId" clId="{B23D270B-2F76-4F06-B606-42AE33D740A9}" dt="2018-06-01T13:57:07.358" v="1031" actId="478"/>
          <ac:cxnSpMkLst>
            <pc:docMk/>
            <pc:sldMk cId="3595329108" sldId="264"/>
            <ac:cxnSpMk id="22" creationId="{87352A73-490B-437F-9273-A0E5DCF4F5FB}"/>
          </ac:cxnSpMkLst>
        </pc:cxnChg>
      </pc:sldChg>
      <pc:sldChg chg="addSp delSp modSp add">
        <pc:chgData name="Jonas Goltz" userId="cf3dc6f00c0efa3d" providerId="LiveId" clId="{B23D270B-2F76-4F06-B606-42AE33D740A9}" dt="2018-06-01T14:12:08.072" v="1543" actId="20577"/>
        <pc:sldMkLst>
          <pc:docMk/>
          <pc:sldMk cId="1356079388" sldId="265"/>
        </pc:sldMkLst>
        <pc:spChg chg="add mod">
          <ac:chgData name="Jonas Goltz" userId="cf3dc6f00c0efa3d" providerId="LiveId" clId="{B23D270B-2F76-4F06-B606-42AE33D740A9}" dt="2018-06-01T14:11:44.404" v="1515" actId="1076"/>
          <ac:spMkLst>
            <pc:docMk/>
            <pc:sldMk cId="1356079388" sldId="265"/>
            <ac:spMk id="3" creationId="{F0757C6C-9BF3-4D8A-9416-0347AA7AAA13}"/>
          </ac:spMkLst>
        </pc:spChg>
        <pc:spChg chg="mod">
          <ac:chgData name="Jonas Goltz" userId="cf3dc6f00c0efa3d" providerId="LiveId" clId="{B23D270B-2F76-4F06-B606-42AE33D740A9}" dt="2018-06-01T14:12:08.072" v="1543" actId="20577"/>
          <ac:spMkLst>
            <pc:docMk/>
            <pc:sldMk cId="1356079388" sldId="265"/>
            <ac:spMk id="10" creationId="{E30452C7-9ADA-4F64-A8E5-5A8C65FD6090}"/>
          </ac:spMkLst>
        </pc:spChg>
        <pc:spChg chg="del mod">
          <ac:chgData name="Jonas Goltz" userId="cf3dc6f00c0efa3d" providerId="LiveId" clId="{B23D270B-2F76-4F06-B606-42AE33D740A9}" dt="2018-06-01T14:03:08.762" v="1270" actId="478"/>
          <ac:spMkLst>
            <pc:docMk/>
            <pc:sldMk cId="1356079388" sldId="265"/>
            <ac:spMk id="13" creationId="{1D950FDE-68CC-477D-9D04-B19B6CD6F3F0}"/>
          </ac:spMkLst>
        </pc:spChg>
        <pc:picChg chg="del mod">
          <ac:chgData name="Jonas Goltz" userId="cf3dc6f00c0efa3d" providerId="LiveId" clId="{B23D270B-2F76-4F06-B606-42AE33D740A9}" dt="2018-06-01T14:06:24.052" v="1335" actId="478"/>
          <ac:picMkLst>
            <pc:docMk/>
            <pc:sldMk cId="1356079388" sldId="265"/>
            <ac:picMk id="16" creationId="{65710F11-01BD-4CAC-ACA1-6746D1880D56}"/>
          </ac:picMkLst>
        </pc:picChg>
      </pc:sldChg>
      <pc:sldChg chg="addSp delSp modSp add">
        <pc:chgData name="Jonas Goltz" userId="cf3dc6f00c0efa3d" providerId="LiveId" clId="{B23D270B-2F76-4F06-B606-42AE33D740A9}" dt="2018-06-01T14:25:38.516" v="2027" actId="14100"/>
        <pc:sldMkLst>
          <pc:docMk/>
          <pc:sldMk cId="2998825912" sldId="266"/>
        </pc:sldMkLst>
        <pc:spChg chg="del">
          <ac:chgData name="Jonas Goltz" userId="cf3dc6f00c0efa3d" providerId="LiveId" clId="{B23D270B-2F76-4F06-B606-42AE33D740A9}" dt="2018-06-01T14:13:04.818" v="1545" actId="478"/>
          <ac:spMkLst>
            <pc:docMk/>
            <pc:sldMk cId="2998825912" sldId="266"/>
            <ac:spMk id="3" creationId="{F0757C6C-9BF3-4D8A-9416-0347AA7AAA13}"/>
          </ac:spMkLst>
        </pc:spChg>
        <pc:spChg chg="add del mod">
          <ac:chgData name="Jonas Goltz" userId="cf3dc6f00c0efa3d" providerId="LiveId" clId="{B23D270B-2F76-4F06-B606-42AE33D740A9}" dt="2018-06-01T14:13:07.615" v="1546" actId="478"/>
          <ac:spMkLst>
            <pc:docMk/>
            <pc:sldMk cId="2998825912" sldId="266"/>
            <ac:spMk id="6" creationId="{76DB5791-DB0F-48B4-A454-B0DBCA2DAB54}"/>
          </ac:spMkLst>
        </pc:spChg>
        <pc:graphicFrameChg chg="add mod modGraphic">
          <ac:chgData name="Jonas Goltz" userId="cf3dc6f00c0efa3d" providerId="LiveId" clId="{B23D270B-2F76-4F06-B606-42AE33D740A9}" dt="2018-06-01T14:16:56.456" v="1602" actId="1076"/>
          <ac:graphicFrameMkLst>
            <pc:docMk/>
            <pc:sldMk cId="2998825912" sldId="266"/>
            <ac:graphicFrameMk id="7" creationId="{4B97E043-A230-439C-9F1B-B81674BB3850}"/>
          </ac:graphicFrameMkLst>
        </pc:graphicFrameChg>
        <pc:picChg chg="add mod">
          <ac:chgData name="Jonas Goltz" userId="cf3dc6f00c0efa3d" providerId="LiveId" clId="{B23D270B-2F76-4F06-B606-42AE33D740A9}" dt="2018-06-01T14:23:54.174" v="2021" actId="1076"/>
          <ac:picMkLst>
            <pc:docMk/>
            <pc:sldMk cId="2998825912" sldId="266"/>
            <ac:picMk id="11" creationId="{56EC1BB6-0D29-4898-8B7F-A364A422B63D}"/>
          </ac:picMkLst>
        </pc:picChg>
        <pc:picChg chg="add mod">
          <ac:chgData name="Jonas Goltz" userId="cf3dc6f00c0efa3d" providerId="LiveId" clId="{B23D270B-2F76-4F06-B606-42AE33D740A9}" dt="2018-06-01T14:25:38.516" v="2027" actId="14100"/>
          <ac:picMkLst>
            <pc:docMk/>
            <pc:sldMk cId="2998825912" sldId="266"/>
            <ac:picMk id="13" creationId="{AF854F94-6451-4377-8308-1B76E71EEF36}"/>
          </ac:picMkLst>
        </pc:picChg>
      </pc:sldChg>
      <pc:sldChg chg="addSp delSp modSp add">
        <pc:chgData name="Jonas Goltz" userId="cf3dc6f00c0efa3d" providerId="LiveId" clId="{B23D270B-2F76-4F06-B606-42AE33D740A9}" dt="2018-06-01T14:32:58.119" v="2081" actId="1076"/>
        <pc:sldMkLst>
          <pc:docMk/>
          <pc:sldMk cId="246939741" sldId="267"/>
        </pc:sldMkLst>
        <pc:spChg chg="add mod">
          <ac:chgData name="Jonas Goltz" userId="cf3dc6f00c0efa3d" providerId="LiveId" clId="{B23D270B-2F76-4F06-B606-42AE33D740A9}" dt="2018-06-01T14:28:01.516" v="2051" actId="164"/>
          <ac:spMkLst>
            <pc:docMk/>
            <pc:sldMk cId="246939741" sldId="267"/>
            <ac:spMk id="2" creationId="{0D270662-C4D4-4F51-911B-7323EB6D6728}"/>
          </ac:spMkLst>
        </pc:spChg>
        <pc:grpChg chg="add mod">
          <ac:chgData name="Jonas Goltz" userId="cf3dc6f00c0efa3d" providerId="LiveId" clId="{B23D270B-2F76-4F06-B606-42AE33D740A9}" dt="2018-06-01T14:28:07.409" v="2052" actId="1076"/>
          <ac:grpSpMkLst>
            <pc:docMk/>
            <pc:sldMk cId="246939741" sldId="267"/>
            <ac:grpSpMk id="18" creationId="{8097A39C-53EA-4883-95A2-2D4A4362144D}"/>
          </ac:grpSpMkLst>
        </pc:grpChg>
        <pc:graphicFrameChg chg="del">
          <ac:chgData name="Jonas Goltz" userId="cf3dc6f00c0efa3d" providerId="LiveId" clId="{B23D270B-2F76-4F06-B606-42AE33D740A9}" dt="2018-06-01T14:25:45.756" v="2029" actId="478"/>
          <ac:graphicFrameMkLst>
            <pc:docMk/>
            <pc:sldMk cId="246939741" sldId="267"/>
            <ac:graphicFrameMk id="7" creationId="{4B97E043-A230-439C-9F1B-B81674BB3850}"/>
          </ac:graphicFrameMkLst>
        </pc:graphicFrameChg>
        <pc:picChg chg="mod">
          <ac:chgData name="Jonas Goltz" userId="cf3dc6f00c0efa3d" providerId="LiveId" clId="{B23D270B-2F76-4F06-B606-42AE33D740A9}" dt="2018-06-01T14:28:18.608" v="2053" actId="1076"/>
          <ac:picMkLst>
            <pc:docMk/>
            <pc:sldMk cId="246939741" sldId="267"/>
            <ac:picMk id="11" creationId="{56EC1BB6-0D29-4898-8B7F-A364A422B63D}"/>
          </ac:picMkLst>
        </pc:picChg>
        <pc:picChg chg="add mod">
          <ac:chgData name="Jonas Goltz" userId="cf3dc6f00c0efa3d" providerId="LiveId" clId="{B23D270B-2F76-4F06-B606-42AE33D740A9}" dt="2018-06-01T14:32:58.119" v="2081" actId="1076"/>
          <ac:picMkLst>
            <pc:docMk/>
            <pc:sldMk cId="246939741" sldId="267"/>
            <ac:picMk id="20" creationId="{A35F3F40-05BB-4D6F-B816-C9E4CE7993CD}"/>
          </ac:picMkLst>
        </pc:picChg>
        <pc:picChg chg="add mod modCrop">
          <ac:chgData name="Jonas Goltz" userId="cf3dc6f00c0efa3d" providerId="LiveId" clId="{B23D270B-2F76-4F06-B606-42AE33D740A9}" dt="2018-06-01T14:30:41.007" v="2067" actId="1076"/>
          <ac:picMkLst>
            <pc:docMk/>
            <pc:sldMk cId="246939741" sldId="267"/>
            <ac:picMk id="22" creationId="{2D2F53D7-B1BC-4933-A391-13D4638124FE}"/>
          </ac:picMkLst>
        </pc:picChg>
        <pc:picChg chg="add mod">
          <ac:chgData name="Jonas Goltz" userId="cf3dc6f00c0efa3d" providerId="LiveId" clId="{B23D270B-2F76-4F06-B606-42AE33D740A9}" dt="2018-06-01T14:31:29.489" v="2070" actId="1076"/>
          <ac:picMkLst>
            <pc:docMk/>
            <pc:sldMk cId="246939741" sldId="267"/>
            <ac:picMk id="24" creationId="{87845966-AA34-4982-ACEF-CFCAFD78FA87}"/>
          </ac:picMkLst>
        </pc:picChg>
        <pc:picChg chg="add mod modCrop">
          <ac:chgData name="Jonas Goltz" userId="cf3dc6f00c0efa3d" providerId="LiveId" clId="{B23D270B-2F76-4F06-B606-42AE33D740A9}" dt="2018-06-01T14:32:37.431" v="2079" actId="1076"/>
          <ac:picMkLst>
            <pc:docMk/>
            <pc:sldMk cId="246939741" sldId="267"/>
            <ac:picMk id="26" creationId="{7958B43D-8798-4372-A3CE-8BBEB7DF95FF}"/>
          </ac:picMkLst>
        </pc:picChg>
        <pc:cxnChg chg="add mod">
          <ac:chgData name="Jonas Goltz" userId="cf3dc6f00c0efa3d" providerId="LiveId" clId="{B23D270B-2F76-4F06-B606-42AE33D740A9}" dt="2018-06-01T14:28:01.516" v="2051" actId="164"/>
          <ac:cxnSpMkLst>
            <pc:docMk/>
            <pc:sldMk cId="246939741" sldId="267"/>
            <ac:cxnSpMk id="6" creationId="{EDFEE87F-8750-43A5-9B67-76B6587372E4}"/>
          </ac:cxnSpMkLst>
        </pc:cxnChg>
        <pc:cxnChg chg="add mod">
          <ac:chgData name="Jonas Goltz" userId="cf3dc6f00c0efa3d" providerId="LiveId" clId="{B23D270B-2F76-4F06-B606-42AE33D740A9}" dt="2018-06-01T14:28:01.516" v="2051" actId="164"/>
          <ac:cxnSpMkLst>
            <pc:docMk/>
            <pc:sldMk cId="246939741" sldId="267"/>
            <ac:cxnSpMk id="14" creationId="{634D6555-134F-4792-ADA9-54068C44EB35}"/>
          </ac:cxnSpMkLst>
        </pc:cxnChg>
        <pc:cxnChg chg="add mod">
          <ac:chgData name="Jonas Goltz" userId="cf3dc6f00c0efa3d" providerId="LiveId" clId="{B23D270B-2F76-4F06-B606-42AE33D740A9}" dt="2018-06-01T14:28:01.516" v="2051" actId="164"/>
          <ac:cxnSpMkLst>
            <pc:docMk/>
            <pc:sldMk cId="246939741" sldId="267"/>
            <ac:cxnSpMk id="15" creationId="{D41F2AC3-19F7-4A52-8B52-E16751288AA8}"/>
          </ac:cxnSpMkLst>
        </pc:cxnChg>
        <pc:cxnChg chg="add mod">
          <ac:chgData name="Jonas Goltz" userId="cf3dc6f00c0efa3d" providerId="LiveId" clId="{B23D270B-2F76-4F06-B606-42AE33D740A9}" dt="2018-06-01T14:28:01.516" v="2051" actId="164"/>
          <ac:cxnSpMkLst>
            <pc:docMk/>
            <pc:sldMk cId="246939741" sldId="267"/>
            <ac:cxnSpMk id="16" creationId="{D0C36C30-DFB8-49DC-90A6-E0F5FD2524F0}"/>
          </ac:cxnSpMkLst>
        </pc:cxnChg>
        <pc:cxnChg chg="add mod">
          <ac:chgData name="Jonas Goltz" userId="cf3dc6f00c0efa3d" providerId="LiveId" clId="{B23D270B-2F76-4F06-B606-42AE33D740A9}" dt="2018-06-01T14:28:01.516" v="2051" actId="164"/>
          <ac:cxnSpMkLst>
            <pc:docMk/>
            <pc:sldMk cId="246939741" sldId="267"/>
            <ac:cxnSpMk id="17" creationId="{2FF69711-827F-4637-9903-859EE9F95AE7}"/>
          </ac:cxnSpMkLst>
        </pc:cxnChg>
      </pc:sldChg>
      <pc:sldChg chg="add del">
        <pc:chgData name="Jonas Goltz" userId="cf3dc6f00c0efa3d" providerId="LiveId" clId="{B23D270B-2F76-4F06-B606-42AE33D740A9}" dt="2018-06-01T14:13:10.709" v="1548" actId="1076"/>
        <pc:sldMkLst>
          <pc:docMk/>
          <pc:sldMk cId="384473040" sldId="26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BBFE21-B8EB-453B-A223-C09310F29918}" type="datetimeFigureOut">
              <a:rPr lang="de-DE" smtClean="0"/>
              <a:t>17.06.2018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78A8C8-7BA5-43E4-931C-9CAB3C62AB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1105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C7BECF-0D04-4612-89C2-54DAF443CC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A4F69D4-3954-41EF-BC4C-9515D2563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DD426D-9E38-4760-A444-16248DC5A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A1032-9E6D-4FDC-8E75-3D85D5898962}" type="datetimeFigureOut">
              <a:rPr lang="de-DE" smtClean="0"/>
              <a:t>17.06.2018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2A4AFF1-7254-4C6E-8DEE-8046F578D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4B54CFD-456A-4349-BAF1-807DC6126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E8D53-268E-4A41-B167-B85767C671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0704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B281AA-EB95-4DB4-8F54-804A54EBB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FC1D4CD-FCE7-47BD-B4BC-1D12403122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3CD921-175F-48A4-8B6A-185DE74F6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A1032-9E6D-4FDC-8E75-3D85D5898962}" type="datetimeFigureOut">
              <a:rPr lang="de-DE" smtClean="0"/>
              <a:t>17.06.2018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82B7DF-D995-4CF1-B315-41C4A0958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575797-2DB1-4B13-96F6-298FFFFC8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E8D53-268E-4A41-B167-B85767C671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0118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8264136-A67E-4099-A9E1-7F4EB32516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90C9159-1771-4914-A135-C92FA050E1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D2F8CA-AB79-451A-BB81-6E31EEF21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A1032-9E6D-4FDC-8E75-3D85D5898962}" type="datetimeFigureOut">
              <a:rPr lang="de-DE" smtClean="0"/>
              <a:t>17.06.2018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10F8A98-F5D4-4E40-9EEB-BFF28AF60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1F45A8-EA8A-4BB8-B873-72CCFF8C8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E8D53-268E-4A41-B167-B85767C671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082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A3069E-E8D0-4514-9DD9-C0C07B255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4584EC-50F5-4247-9388-DAE38279B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DCB0F84-A59D-49CE-8A34-9CA56BD0C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A1032-9E6D-4FDC-8E75-3D85D5898962}" type="datetimeFigureOut">
              <a:rPr lang="de-DE" smtClean="0"/>
              <a:t>17.06.2018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FDD2F4C-3132-4D56-A348-22694E797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3BC741-294E-43D8-B51E-CD732FE22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E8D53-268E-4A41-B167-B85767C671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6432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B1CAB4-222C-485C-A1FE-565C4BDD7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D3A68F-1825-4CF9-A9F3-F2C93C8FA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D7215B-0947-4B77-949F-50B478174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A1032-9E6D-4FDC-8E75-3D85D5898962}" type="datetimeFigureOut">
              <a:rPr lang="de-DE" smtClean="0"/>
              <a:t>17.06.2018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BF987CA-2850-4594-B933-50FC73FDC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4961C1-58D2-4D6A-AD8E-0CD723D7D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E8D53-268E-4A41-B167-B85767C671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5085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255297-37C1-4484-BB25-306421D7B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0C9C42-4576-4571-9BB7-366DBB096F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FE0FC13-A4C3-421B-9F5E-92AD8E51F7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4E42453-8C52-4D1A-88AF-38BB05470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A1032-9E6D-4FDC-8E75-3D85D5898962}" type="datetimeFigureOut">
              <a:rPr lang="de-DE" smtClean="0"/>
              <a:t>17.06.2018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1456928-023F-4FF4-BD78-29C674398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9B7963E-5B61-421B-81C3-5EDB1F58B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E8D53-268E-4A41-B167-B85767C671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9989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97948F-7CAD-4231-9591-478A5C926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CD5E066-2739-4ED3-AE9B-94291D19D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669BD23-B1C7-47F6-AA08-85F6BF6767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9120E1C-E688-4935-9A87-5432580156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049D396-42CB-4EE5-9945-0DC229D6FB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584679D-D5BF-4930-9BE1-AAAF21D67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A1032-9E6D-4FDC-8E75-3D85D5898962}" type="datetimeFigureOut">
              <a:rPr lang="de-DE" smtClean="0"/>
              <a:t>17.06.2018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4FCF416-DCF8-47FE-81D0-4C36586D4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4A8D4D1-9C2E-48D2-B63D-4F450CF0C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E8D53-268E-4A41-B167-B85767C671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7252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1358BA-CB64-4BD8-93E2-4DA674DCB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260FE30-3F7F-41B0-9248-67ECC1343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A1032-9E6D-4FDC-8E75-3D85D5898962}" type="datetimeFigureOut">
              <a:rPr lang="de-DE" smtClean="0"/>
              <a:t>17.06.2018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A642636-9AEF-4D23-B8BE-82C619046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9060C31-7561-4DE8-9753-E7A8D1C78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E8D53-268E-4A41-B167-B85767C671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795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9528FF1-7A41-4B43-A0F8-17A5FCAB1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A1032-9E6D-4FDC-8E75-3D85D5898962}" type="datetimeFigureOut">
              <a:rPr lang="de-DE" smtClean="0"/>
              <a:t>17.06.2018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1ACFEDC-7CD1-480B-BBC8-4039846A1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F83CA1E-C302-4905-BAEC-73073816B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E8D53-268E-4A41-B167-B85767C671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379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E58C31-6BE1-4345-8739-FEF6DACE7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2C395D-EF44-4789-959B-A2D8F1BDF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CE705C0-4BF4-47C7-A830-19A89BC53E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319660A-70F3-48F9-953F-12E8AAC71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A1032-9E6D-4FDC-8E75-3D85D5898962}" type="datetimeFigureOut">
              <a:rPr lang="de-DE" smtClean="0"/>
              <a:t>17.06.2018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332A7D5-B0B5-4340-A4BD-BD6E43325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ACC0B3F-2026-457C-B4DA-085484612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E8D53-268E-4A41-B167-B85767C671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5910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FCA2E0-AB7D-463D-B68C-1D6AD08DC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2B051D4-5C5D-4573-B221-0E45346719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AE90A6F-DE51-4631-AFFD-D261EB65E1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B05A56F-6948-445B-9D94-E9027EE3D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A1032-9E6D-4FDC-8E75-3D85D5898962}" type="datetimeFigureOut">
              <a:rPr lang="de-DE" smtClean="0"/>
              <a:t>17.06.2018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8A5C99B-40A8-400C-9633-0852477AB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179A865-4FD3-44F8-B713-BDCF8D929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E8D53-268E-4A41-B167-B85767C671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1438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A18AAEC-2E43-48BD-AF32-E9C80F494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A51E9CA-3590-4956-90C7-ACD1BA5494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E1EA37-6694-482C-957D-B051B5AF51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A1032-9E6D-4FDC-8E75-3D85D5898962}" type="datetimeFigureOut">
              <a:rPr lang="de-DE" smtClean="0"/>
              <a:t>17.06.2018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EDD33E-9839-4CA1-BBEB-8190431A61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5417105-A771-4382-8991-F89DD6C29A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E8D53-268E-4A41-B167-B85767C671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812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3" Type="http://schemas.openxmlformats.org/officeDocument/2006/relationships/image" Target="../media/image2.svg"/><Relationship Id="rId7" Type="http://schemas.openxmlformats.org/officeDocument/2006/relationships/image" Target="../media/image14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0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A03279-2179-4FBB-8C9B-6F1A59B232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/>
              <a:t>Reinforcement Learning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70BAD40-900B-494D-8665-ABB7F1E56A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sz="1800" dirty="0"/>
              <a:t>Caro </a:t>
            </a:r>
            <a:r>
              <a:rPr lang="de-DE" sz="1800" dirty="0" err="1"/>
              <a:t>Direnberger</a:t>
            </a:r>
            <a:r>
              <a:rPr lang="de-DE" sz="1800" dirty="0"/>
              <a:t>, Jonas Goltz, Juliane Seidl</a:t>
            </a:r>
          </a:p>
          <a:p>
            <a:r>
              <a:rPr lang="de-DE" sz="1800" dirty="0"/>
              <a:t>19.06.2018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D2C0E93E-F323-4F15-A3B4-B0DEC2C2639C}"/>
              </a:ext>
            </a:extLst>
          </p:cNvPr>
          <p:cNvSpPr/>
          <p:nvPr/>
        </p:nvSpPr>
        <p:spPr>
          <a:xfrm>
            <a:off x="0" y="6350696"/>
            <a:ext cx="10058400" cy="5015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B6087DF6-FD6F-4A38-8299-6F49F8AB5E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8258" y="5539232"/>
            <a:ext cx="3053742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447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E25EF50D-F0CD-4727-AFB6-041294F40813}"/>
              </a:ext>
            </a:extLst>
          </p:cNvPr>
          <p:cNvSpPr/>
          <p:nvPr/>
        </p:nvSpPr>
        <p:spPr>
          <a:xfrm>
            <a:off x="0" y="6350696"/>
            <a:ext cx="10058400" cy="5015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A1327ED-C79B-4435-9F7D-BB034D66DF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8258" y="5539232"/>
            <a:ext cx="3053742" cy="1325563"/>
          </a:xfrm>
          <a:prstGeom prst="rect">
            <a:avLst/>
          </a:prstGeom>
        </p:spPr>
      </p:pic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D12F6303-B64A-4DE0-9338-29C545E489D2}"/>
              </a:ext>
            </a:extLst>
          </p:cNvPr>
          <p:cNvGrpSpPr/>
          <p:nvPr/>
        </p:nvGrpSpPr>
        <p:grpSpPr>
          <a:xfrm>
            <a:off x="0" y="-12526"/>
            <a:ext cx="12192000" cy="588439"/>
            <a:chOff x="0" y="-12526"/>
            <a:chExt cx="12192000" cy="588439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7E0E77A4-3A23-433F-BE05-4662310BB904}"/>
                </a:ext>
              </a:extLst>
            </p:cNvPr>
            <p:cNvSpPr/>
            <p:nvPr/>
          </p:nvSpPr>
          <p:spPr>
            <a:xfrm>
              <a:off x="0" y="-12526"/>
              <a:ext cx="12192000" cy="50157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" name="Titel 1">
              <a:extLst>
                <a:ext uri="{FF2B5EF4-FFF2-40B4-BE49-F238E27FC236}">
                  <a16:creationId xmlns:a16="http://schemas.microsoft.com/office/drawing/2014/main" id="{E30452C7-9ADA-4F64-A8E5-5A8C65FD6090}"/>
                </a:ext>
              </a:extLst>
            </p:cNvPr>
            <p:cNvSpPr txBox="1">
              <a:spLocks/>
            </p:cNvSpPr>
            <p:nvPr/>
          </p:nvSpPr>
          <p:spPr>
            <a:xfrm>
              <a:off x="162045" y="74340"/>
              <a:ext cx="9734309" cy="50157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8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de-DE" b="1" dirty="0">
                  <a:solidFill>
                    <a:schemeClr val="bg1">
                      <a:lumMod val="95000"/>
                    </a:schemeClr>
                  </a:solidFill>
                </a:rPr>
                <a:t>Einfachster Ansatz</a:t>
              </a:r>
            </a:p>
          </p:txBody>
        </p:sp>
      </p:grp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1D950FDE-68CC-477D-9D04-B19B6CD6F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6562" y="2012410"/>
            <a:ext cx="9359096" cy="3219347"/>
          </a:xfrm>
        </p:spPr>
        <p:txBody>
          <a:bodyPr/>
          <a:lstStyle/>
          <a:p>
            <a:r>
              <a:rPr lang="de-DE" dirty="0"/>
              <a:t>Diskrete Zustände</a:t>
            </a:r>
          </a:p>
          <a:p>
            <a:r>
              <a:rPr lang="de-DE" dirty="0"/>
              <a:t>In einer Tabelle verwaltet</a:t>
            </a:r>
          </a:p>
          <a:p>
            <a:r>
              <a:rPr lang="de-DE" dirty="0"/>
              <a:t>Agent lernt die einzelnen Zustände zu bewerten</a:t>
            </a:r>
          </a:p>
          <a:p>
            <a:pPr marL="0" indent="0">
              <a:buNone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→ Wie viel Belohnung verspricht er sich von einem Zustand</a:t>
            </a:r>
          </a:p>
          <a:p>
            <a:pPr marL="0" indent="0">
              <a:buNone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→ Maximiert die Belohnung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95329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8C34F528-BECB-4332-AF83-049649890AB2}"/>
              </a:ext>
            </a:extLst>
          </p:cNvPr>
          <p:cNvCxnSpPr>
            <a:endCxn id="13" idx="1"/>
          </p:cNvCxnSpPr>
          <p:nvPr/>
        </p:nvCxnSpPr>
        <p:spPr>
          <a:xfrm>
            <a:off x="4884516" y="3747729"/>
            <a:ext cx="2442258" cy="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hteck 3">
            <a:extLst>
              <a:ext uri="{FF2B5EF4-FFF2-40B4-BE49-F238E27FC236}">
                <a16:creationId xmlns:a16="http://schemas.microsoft.com/office/drawing/2014/main" id="{E25EF50D-F0CD-4727-AFB6-041294F40813}"/>
              </a:ext>
            </a:extLst>
          </p:cNvPr>
          <p:cNvSpPr/>
          <p:nvPr/>
        </p:nvSpPr>
        <p:spPr>
          <a:xfrm>
            <a:off x="0" y="6350696"/>
            <a:ext cx="10058400" cy="5015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A1327ED-C79B-4435-9F7D-BB034D66DF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8258" y="5539232"/>
            <a:ext cx="3053742" cy="1325563"/>
          </a:xfrm>
          <a:prstGeom prst="rect">
            <a:avLst/>
          </a:prstGeom>
        </p:spPr>
      </p:pic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D12F6303-B64A-4DE0-9338-29C545E489D2}"/>
              </a:ext>
            </a:extLst>
          </p:cNvPr>
          <p:cNvGrpSpPr/>
          <p:nvPr/>
        </p:nvGrpSpPr>
        <p:grpSpPr>
          <a:xfrm>
            <a:off x="0" y="-12526"/>
            <a:ext cx="12192000" cy="588439"/>
            <a:chOff x="0" y="-12526"/>
            <a:chExt cx="12192000" cy="588439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7E0E77A4-3A23-433F-BE05-4662310BB904}"/>
                </a:ext>
              </a:extLst>
            </p:cNvPr>
            <p:cNvSpPr/>
            <p:nvPr/>
          </p:nvSpPr>
          <p:spPr>
            <a:xfrm>
              <a:off x="0" y="-12526"/>
              <a:ext cx="12192000" cy="50157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" name="Titel 1">
              <a:extLst>
                <a:ext uri="{FF2B5EF4-FFF2-40B4-BE49-F238E27FC236}">
                  <a16:creationId xmlns:a16="http://schemas.microsoft.com/office/drawing/2014/main" id="{E30452C7-9ADA-4F64-A8E5-5A8C65FD6090}"/>
                </a:ext>
              </a:extLst>
            </p:cNvPr>
            <p:cNvSpPr txBox="1">
              <a:spLocks/>
            </p:cNvSpPr>
            <p:nvPr/>
          </p:nvSpPr>
          <p:spPr>
            <a:xfrm>
              <a:off x="162045" y="74340"/>
              <a:ext cx="9734309" cy="50157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8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de-DE" b="1" dirty="0">
                  <a:solidFill>
                    <a:schemeClr val="bg1">
                      <a:lumMod val="95000"/>
                    </a:schemeClr>
                  </a:solidFill>
                </a:rPr>
                <a:t>Value Table</a:t>
              </a:r>
            </a:p>
          </p:txBody>
        </p:sp>
      </p:grpSp>
      <p:pic>
        <p:nvPicPr>
          <p:cNvPr id="13" name="Grafik 12">
            <a:extLst>
              <a:ext uri="{FF2B5EF4-FFF2-40B4-BE49-F238E27FC236}">
                <a16:creationId xmlns:a16="http://schemas.microsoft.com/office/drawing/2014/main" id="{AF854F94-6451-4377-8308-1B76E71EEF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6774" y="1956230"/>
            <a:ext cx="4495443" cy="3583002"/>
          </a:xfrm>
          <a:prstGeom prst="rect">
            <a:avLst/>
          </a:prstGeom>
        </p:spPr>
      </p:pic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8097A39C-53EA-4883-95A2-2D4A4362144D}"/>
              </a:ext>
            </a:extLst>
          </p:cNvPr>
          <p:cNvGrpSpPr/>
          <p:nvPr/>
        </p:nvGrpSpPr>
        <p:grpSpPr>
          <a:xfrm>
            <a:off x="717631" y="2243464"/>
            <a:ext cx="3975188" cy="3008533"/>
            <a:chOff x="3449256" y="2251496"/>
            <a:chExt cx="3975188" cy="3008533"/>
          </a:xfrm>
        </p:grpSpPr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0D270662-C4D4-4F51-911B-7323EB6D6728}"/>
                </a:ext>
              </a:extLst>
            </p:cNvPr>
            <p:cNvSpPr/>
            <p:nvPr/>
          </p:nvSpPr>
          <p:spPr>
            <a:xfrm>
              <a:off x="3449256" y="2251496"/>
              <a:ext cx="3975188" cy="30085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6" name="Gerader Verbinder 5">
              <a:extLst>
                <a:ext uri="{FF2B5EF4-FFF2-40B4-BE49-F238E27FC236}">
                  <a16:creationId xmlns:a16="http://schemas.microsoft.com/office/drawing/2014/main" id="{EDFEE87F-8750-43A5-9B67-76B6587372E4}"/>
                </a:ext>
              </a:extLst>
            </p:cNvPr>
            <p:cNvCxnSpPr/>
            <p:nvPr/>
          </p:nvCxnSpPr>
          <p:spPr>
            <a:xfrm flipV="1">
              <a:off x="4467828" y="2280212"/>
              <a:ext cx="0" cy="29798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634D6555-134F-4792-ADA9-54068C44EB35}"/>
                </a:ext>
              </a:extLst>
            </p:cNvPr>
            <p:cNvCxnSpPr/>
            <p:nvPr/>
          </p:nvCxnSpPr>
          <p:spPr>
            <a:xfrm flipV="1">
              <a:off x="5460000" y="2280212"/>
              <a:ext cx="0" cy="29798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D41F2AC3-19F7-4A52-8B52-E16751288AA8}"/>
                </a:ext>
              </a:extLst>
            </p:cNvPr>
            <p:cNvCxnSpPr/>
            <p:nvPr/>
          </p:nvCxnSpPr>
          <p:spPr>
            <a:xfrm flipV="1">
              <a:off x="6460603" y="2265853"/>
              <a:ext cx="0" cy="29798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D0C36C30-DFB8-49DC-90A6-E0F5FD2524F0}"/>
                </a:ext>
              </a:extLst>
            </p:cNvPr>
            <p:cNvCxnSpPr/>
            <p:nvPr/>
          </p:nvCxnSpPr>
          <p:spPr>
            <a:xfrm flipH="1">
              <a:off x="3449256" y="3275635"/>
              <a:ext cx="397011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2FF69711-827F-4637-9903-859EE9F95AE7}"/>
                </a:ext>
              </a:extLst>
            </p:cNvPr>
            <p:cNvCxnSpPr/>
            <p:nvPr/>
          </p:nvCxnSpPr>
          <p:spPr>
            <a:xfrm flipH="1">
              <a:off x="3449256" y="4249837"/>
              <a:ext cx="397011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Grafik 19">
            <a:extLst>
              <a:ext uri="{FF2B5EF4-FFF2-40B4-BE49-F238E27FC236}">
                <a16:creationId xmlns:a16="http://schemas.microsoft.com/office/drawing/2014/main" id="{A35F3F40-05BB-4D6F-B816-C9E4CE7993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053" y="3396898"/>
            <a:ext cx="889377" cy="769500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2D2F53D7-B1BC-4933-A391-13D4638124F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72" t="1486" r="5616" b="7368"/>
          <a:stretch/>
        </p:blipFill>
        <p:spPr>
          <a:xfrm>
            <a:off x="3887143" y="3376234"/>
            <a:ext cx="642439" cy="742990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87845966-AA34-4982-ACEF-CFCAFD78FA8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293" y="4385683"/>
            <a:ext cx="768900" cy="726070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7958B43D-8798-4372-A3CE-8BBEB7DF95F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81" b="5938"/>
          <a:stretch/>
        </p:blipFill>
        <p:spPr>
          <a:xfrm>
            <a:off x="3839975" y="2482908"/>
            <a:ext cx="736775" cy="545251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6FDD038E-59D3-4CB5-9662-5DFAFE9F7FD3}"/>
              </a:ext>
            </a:extLst>
          </p:cNvPr>
          <p:cNvSpPr txBox="1"/>
          <p:nvPr/>
        </p:nvSpPr>
        <p:spPr>
          <a:xfrm>
            <a:off x="1816800" y="1660148"/>
            <a:ext cx="15327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/>
              <a:t>Das Spiel</a:t>
            </a:r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1F89E7F7-058E-4399-B598-424139BA15F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9048" y="1508386"/>
            <a:ext cx="1974489" cy="1968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39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E25EF50D-F0CD-4727-AFB6-041294F40813}"/>
              </a:ext>
            </a:extLst>
          </p:cNvPr>
          <p:cNvSpPr/>
          <p:nvPr/>
        </p:nvSpPr>
        <p:spPr>
          <a:xfrm>
            <a:off x="0" y="6350696"/>
            <a:ext cx="10058400" cy="5015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A1327ED-C79B-4435-9F7D-BB034D66DF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8258" y="5539232"/>
            <a:ext cx="3053742" cy="1325563"/>
          </a:xfrm>
          <a:prstGeom prst="rect">
            <a:avLst/>
          </a:prstGeom>
        </p:spPr>
      </p:pic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D12F6303-B64A-4DE0-9338-29C545E489D2}"/>
              </a:ext>
            </a:extLst>
          </p:cNvPr>
          <p:cNvGrpSpPr/>
          <p:nvPr/>
        </p:nvGrpSpPr>
        <p:grpSpPr>
          <a:xfrm>
            <a:off x="0" y="-12526"/>
            <a:ext cx="12192000" cy="588439"/>
            <a:chOff x="0" y="-12526"/>
            <a:chExt cx="12192000" cy="588439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7E0E77A4-3A23-433F-BE05-4662310BB904}"/>
                </a:ext>
              </a:extLst>
            </p:cNvPr>
            <p:cNvSpPr/>
            <p:nvPr/>
          </p:nvSpPr>
          <p:spPr>
            <a:xfrm>
              <a:off x="0" y="-12526"/>
              <a:ext cx="12192000" cy="50157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Titel 1">
              <a:extLst>
                <a:ext uri="{FF2B5EF4-FFF2-40B4-BE49-F238E27FC236}">
                  <a16:creationId xmlns:a16="http://schemas.microsoft.com/office/drawing/2014/main" id="{E30452C7-9ADA-4F64-A8E5-5A8C65FD6090}"/>
                </a:ext>
              </a:extLst>
            </p:cNvPr>
            <p:cNvSpPr txBox="1">
              <a:spLocks/>
            </p:cNvSpPr>
            <p:nvPr/>
          </p:nvSpPr>
          <p:spPr>
            <a:xfrm>
              <a:off x="162045" y="74340"/>
              <a:ext cx="9734309" cy="50157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8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de-DE" b="1" dirty="0">
                  <a:solidFill>
                    <a:schemeClr val="bg1">
                      <a:lumMod val="95000"/>
                    </a:schemeClr>
                  </a:solidFill>
                </a:rPr>
                <a:t>Temporal </a:t>
              </a:r>
              <a:r>
                <a:rPr lang="de-DE" b="1" dirty="0" err="1">
                  <a:solidFill>
                    <a:schemeClr val="bg1">
                      <a:lumMod val="95000"/>
                    </a:schemeClr>
                  </a:solidFill>
                </a:rPr>
                <a:t>difference</a:t>
              </a:r>
              <a:r>
                <a:rPr lang="de-DE" b="1" dirty="0">
                  <a:solidFill>
                    <a:schemeClr val="bg1">
                      <a:lumMod val="95000"/>
                    </a:schemeClr>
                  </a:solidFill>
                </a:rPr>
                <a:t> </a:t>
              </a:r>
              <a:r>
                <a:rPr lang="de-DE" b="1" dirty="0" err="1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  <a:endParaRPr lang="de-DE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F0757C6C-9BF3-4D8A-9416-0347AA7AAA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22453" y="2250144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6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de-DE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de-DE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de-DE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de-DE" sz="3600" b="0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de-DE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de-DE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3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</m:d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de-DE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de-DE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3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</m:d>
                      <m:r>
                        <a:rPr lang="de-DE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de-DE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de-DE" sz="2400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de-DE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de-DE" sz="2400" dirty="0"/>
                  <a:t> = Ausgangszustand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de-DE" sz="240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de-DE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de-DE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</m:e>
                    </m:d>
                  </m:oMath>
                </a14:m>
                <a:r>
                  <a:rPr lang="de-DE" sz="2400" dirty="0"/>
                  <a:t> = Erreichter Zustand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de-DE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de-DE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de-DE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</m:e>
                    </m:d>
                  </m:oMath>
                </a14:m>
                <a:r>
                  <a:rPr lang="de-DE" sz="2400" dirty="0"/>
                  <a:t> = Belohnung für den erreichten Zustand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de-DE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de-DE" sz="2400" dirty="0"/>
                  <a:t> = </a:t>
                </a:r>
                <a:r>
                  <a:rPr lang="de-DE" sz="2400" dirty="0" err="1"/>
                  <a:t>Lernrate</a:t>
                </a:r>
                <a:endParaRPr lang="de-DE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de-DE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de-DE" sz="2400" dirty="0"/>
                  <a:t> = Diskontierungsfaktor</a:t>
                </a:r>
              </a:p>
              <a:p>
                <a:pPr marL="0" indent="0">
                  <a:buNone/>
                </a:pPr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F0757C6C-9BF3-4D8A-9416-0347AA7AAA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2453" y="2250144"/>
                <a:ext cx="10515600" cy="4351338"/>
              </a:xfrm>
              <a:blipFill>
                <a:blip r:embed="rId4"/>
                <a:stretch>
                  <a:fillRect l="-17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6079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E25EF50D-F0CD-4727-AFB6-041294F40813}"/>
              </a:ext>
            </a:extLst>
          </p:cNvPr>
          <p:cNvSpPr/>
          <p:nvPr/>
        </p:nvSpPr>
        <p:spPr>
          <a:xfrm>
            <a:off x="0" y="6350696"/>
            <a:ext cx="10058400" cy="5015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A1327ED-C79B-4435-9F7D-BB034D66DF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8258" y="5539232"/>
            <a:ext cx="3053742" cy="1325563"/>
          </a:xfrm>
          <a:prstGeom prst="rect">
            <a:avLst/>
          </a:prstGeom>
        </p:spPr>
      </p:pic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D12F6303-B64A-4DE0-9338-29C545E489D2}"/>
              </a:ext>
            </a:extLst>
          </p:cNvPr>
          <p:cNvGrpSpPr/>
          <p:nvPr/>
        </p:nvGrpSpPr>
        <p:grpSpPr>
          <a:xfrm>
            <a:off x="0" y="-12526"/>
            <a:ext cx="12192000" cy="588439"/>
            <a:chOff x="0" y="-12526"/>
            <a:chExt cx="12192000" cy="588439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7E0E77A4-3A23-433F-BE05-4662310BB904}"/>
                </a:ext>
              </a:extLst>
            </p:cNvPr>
            <p:cNvSpPr/>
            <p:nvPr/>
          </p:nvSpPr>
          <p:spPr>
            <a:xfrm>
              <a:off x="0" y="-12526"/>
              <a:ext cx="12192000" cy="50157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itel 1">
              <a:extLst>
                <a:ext uri="{FF2B5EF4-FFF2-40B4-BE49-F238E27FC236}">
                  <a16:creationId xmlns:a16="http://schemas.microsoft.com/office/drawing/2014/main" id="{E30452C7-9ADA-4F64-A8E5-5A8C65FD6090}"/>
                </a:ext>
              </a:extLst>
            </p:cNvPr>
            <p:cNvSpPr txBox="1">
              <a:spLocks/>
            </p:cNvSpPr>
            <p:nvPr/>
          </p:nvSpPr>
          <p:spPr>
            <a:xfrm>
              <a:off x="162045" y="74340"/>
              <a:ext cx="9734309" cy="50157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8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b="1" dirty="0">
                  <a:solidFill>
                    <a:schemeClr val="bg1">
                      <a:lumMod val="95000"/>
                    </a:schemeClr>
                  </a:solidFill>
                </a:rPr>
                <a:t>Selection strategy</a:t>
              </a:r>
            </a:p>
          </p:txBody>
        </p:sp>
      </p:grpSp>
      <p:sp>
        <p:nvSpPr>
          <p:cNvPr id="19" name="Textfeld 18">
            <a:extLst>
              <a:ext uri="{FF2B5EF4-FFF2-40B4-BE49-F238E27FC236}">
                <a16:creationId xmlns:a16="http://schemas.microsoft.com/office/drawing/2014/main" id="{D43E4605-7BBF-42C9-B366-20A64B92066E}"/>
              </a:ext>
            </a:extLst>
          </p:cNvPr>
          <p:cNvSpPr txBox="1"/>
          <p:nvPr/>
        </p:nvSpPr>
        <p:spPr>
          <a:xfrm>
            <a:off x="1719262" y="1768070"/>
            <a:ext cx="922496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/>
              <a:t>Selection</a:t>
            </a:r>
            <a:r>
              <a:rPr lang="de-DE" sz="2800" dirty="0"/>
              <a:t> </a:t>
            </a:r>
            <a:r>
              <a:rPr lang="de-DE" sz="2800" dirty="0" err="1"/>
              <a:t>strategy</a:t>
            </a:r>
            <a:r>
              <a:rPr lang="de-DE" sz="2800" dirty="0"/>
              <a:t>: Strategie nach der aus einem gegeben Zustand heraus die nächste Aktion ausgewählt wird</a:t>
            </a:r>
          </a:p>
          <a:p>
            <a:endParaRPr lang="de-DE" sz="2800" dirty="0"/>
          </a:p>
          <a:p>
            <a:r>
              <a:rPr lang="de-DE" sz="2800" dirty="0"/>
              <a:t>Problem: Abwiegen zwischen Erkunden der Umgebung und Ausnutzen des bereits gewonnenen Wissen</a:t>
            </a:r>
          </a:p>
        </p:txBody>
      </p:sp>
    </p:spTree>
    <p:extLst>
      <p:ext uri="{BB962C8B-B14F-4D97-AF65-F5344CB8AC3E}">
        <p14:creationId xmlns:p14="http://schemas.microsoft.com/office/powerpoint/2010/main" val="28641951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E25EF50D-F0CD-4727-AFB6-041294F40813}"/>
              </a:ext>
            </a:extLst>
          </p:cNvPr>
          <p:cNvSpPr/>
          <p:nvPr/>
        </p:nvSpPr>
        <p:spPr>
          <a:xfrm>
            <a:off x="0" y="6350696"/>
            <a:ext cx="10058400" cy="5015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A1327ED-C79B-4435-9F7D-BB034D66DF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8258" y="5539232"/>
            <a:ext cx="3053742" cy="1325563"/>
          </a:xfrm>
          <a:prstGeom prst="rect">
            <a:avLst/>
          </a:prstGeom>
        </p:spPr>
      </p:pic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D12F6303-B64A-4DE0-9338-29C545E489D2}"/>
              </a:ext>
            </a:extLst>
          </p:cNvPr>
          <p:cNvGrpSpPr/>
          <p:nvPr/>
        </p:nvGrpSpPr>
        <p:grpSpPr>
          <a:xfrm>
            <a:off x="0" y="-12526"/>
            <a:ext cx="12192000" cy="588439"/>
            <a:chOff x="0" y="-12526"/>
            <a:chExt cx="12192000" cy="588439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7E0E77A4-3A23-433F-BE05-4662310BB904}"/>
                </a:ext>
              </a:extLst>
            </p:cNvPr>
            <p:cNvSpPr/>
            <p:nvPr/>
          </p:nvSpPr>
          <p:spPr>
            <a:xfrm>
              <a:off x="0" y="-12526"/>
              <a:ext cx="12192000" cy="50157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itel 1">
              <a:extLst>
                <a:ext uri="{FF2B5EF4-FFF2-40B4-BE49-F238E27FC236}">
                  <a16:creationId xmlns:a16="http://schemas.microsoft.com/office/drawing/2014/main" id="{E30452C7-9ADA-4F64-A8E5-5A8C65FD6090}"/>
                </a:ext>
              </a:extLst>
            </p:cNvPr>
            <p:cNvSpPr txBox="1">
              <a:spLocks/>
            </p:cNvSpPr>
            <p:nvPr/>
          </p:nvSpPr>
          <p:spPr>
            <a:xfrm>
              <a:off x="162045" y="74340"/>
              <a:ext cx="9734309" cy="50157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8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b="1" dirty="0">
                  <a:solidFill>
                    <a:schemeClr val="bg1">
                      <a:lumMod val="95000"/>
                    </a:schemeClr>
                  </a:solidFill>
                </a:rPr>
                <a:t>Selection strategy – </a:t>
              </a:r>
              <a:r>
                <a:rPr lang="el-GR" b="1" dirty="0">
                  <a:solidFill>
                    <a:schemeClr val="bg1">
                      <a:lumMod val="9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ε</a:t>
              </a:r>
              <a:r>
                <a:rPr lang="de-DE" b="1" dirty="0">
                  <a:solidFill>
                    <a:schemeClr val="bg1">
                      <a:lumMod val="95000"/>
                    </a:schemeClr>
                  </a:solidFill>
                </a:rPr>
                <a:t>-</a:t>
              </a:r>
              <a:r>
                <a:rPr lang="de-DE" b="1" dirty="0" err="1">
                  <a:solidFill>
                    <a:schemeClr val="bg1">
                      <a:lumMod val="95000"/>
                    </a:schemeClr>
                  </a:solidFill>
                </a:rPr>
                <a:t>greedy</a:t>
              </a:r>
              <a:endParaRPr lang="en-US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7" name="Textfeld 6">
            <a:extLst>
              <a:ext uri="{FF2B5EF4-FFF2-40B4-BE49-F238E27FC236}">
                <a16:creationId xmlns:a16="http://schemas.microsoft.com/office/drawing/2014/main" id="{A282DDA6-7248-48A0-9D6D-E9258C1FD1F7}"/>
              </a:ext>
            </a:extLst>
          </p:cNvPr>
          <p:cNvSpPr txBox="1"/>
          <p:nvPr/>
        </p:nvSpPr>
        <p:spPr>
          <a:xfrm>
            <a:off x="3886200" y="3138574"/>
            <a:ext cx="394287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 ← random(0,1)</a:t>
            </a:r>
          </a:p>
          <a:p>
            <a:r>
              <a:rPr lang="en-US" sz="2800" dirty="0"/>
              <a:t>if</a:t>
            </a:r>
            <a:r>
              <a:rPr lang="de-DE" sz="2800" dirty="0"/>
              <a:t> p &lt; </a:t>
            </a:r>
            <a:r>
              <a:rPr lang="el-GR" sz="2800" dirty="0"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de-DE" sz="28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r>
              <a:rPr lang="de-DE" sz="28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800" i="1" dirty="0">
                <a:latin typeface="Calibri" panose="020F0502020204030204" pitchFamily="34" charset="0"/>
                <a:cs typeface="Calibri" panose="020F0502020204030204" pitchFamily="34" charset="0"/>
              </a:rPr>
              <a:t>take random action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else</a:t>
            </a:r>
            <a:r>
              <a:rPr lang="de-DE" sz="28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r>
              <a:rPr lang="de-DE" sz="28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800" i="1" dirty="0">
                <a:latin typeface="Calibri" panose="020F0502020204030204" pitchFamily="34" charset="0"/>
                <a:cs typeface="Calibri" panose="020F0502020204030204" pitchFamily="34" charset="0"/>
              </a:rPr>
              <a:t>take best action</a:t>
            </a:r>
            <a:endParaRPr lang="en-US" sz="2800" i="1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D43E4605-7BBF-42C9-B366-20A64B92066E}"/>
              </a:ext>
            </a:extLst>
          </p:cNvPr>
          <p:cNvSpPr txBox="1"/>
          <p:nvPr/>
        </p:nvSpPr>
        <p:spPr>
          <a:xfrm>
            <a:off x="1447800" y="1257079"/>
            <a:ext cx="105251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Einfachste Idee:</a:t>
            </a:r>
          </a:p>
          <a:p>
            <a:r>
              <a:rPr lang="de-DE" sz="2800" dirty="0"/>
              <a:t>	Man wählt immer die beste Option und mit einer bestimmten 	Wahrscheinlichkeit eine zufällige</a:t>
            </a:r>
          </a:p>
        </p:txBody>
      </p:sp>
    </p:spTree>
    <p:extLst>
      <p:ext uri="{BB962C8B-B14F-4D97-AF65-F5344CB8AC3E}">
        <p14:creationId xmlns:p14="http://schemas.microsoft.com/office/powerpoint/2010/main" val="15007302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E25EF50D-F0CD-4727-AFB6-041294F40813}"/>
              </a:ext>
            </a:extLst>
          </p:cNvPr>
          <p:cNvSpPr/>
          <p:nvPr/>
        </p:nvSpPr>
        <p:spPr>
          <a:xfrm>
            <a:off x="0" y="6350696"/>
            <a:ext cx="10058400" cy="5015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A1327ED-C79B-4435-9F7D-BB034D66DF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8258" y="5539232"/>
            <a:ext cx="3053742" cy="1325563"/>
          </a:xfrm>
          <a:prstGeom prst="rect">
            <a:avLst/>
          </a:prstGeom>
        </p:spPr>
      </p:pic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D12F6303-B64A-4DE0-9338-29C545E489D2}"/>
              </a:ext>
            </a:extLst>
          </p:cNvPr>
          <p:cNvGrpSpPr/>
          <p:nvPr/>
        </p:nvGrpSpPr>
        <p:grpSpPr>
          <a:xfrm>
            <a:off x="0" y="-12526"/>
            <a:ext cx="12192000" cy="588439"/>
            <a:chOff x="0" y="-12526"/>
            <a:chExt cx="12192000" cy="588439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7E0E77A4-3A23-433F-BE05-4662310BB904}"/>
                </a:ext>
              </a:extLst>
            </p:cNvPr>
            <p:cNvSpPr/>
            <p:nvPr/>
          </p:nvSpPr>
          <p:spPr>
            <a:xfrm>
              <a:off x="0" y="-12526"/>
              <a:ext cx="12192000" cy="50157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itel 1">
              <a:extLst>
                <a:ext uri="{FF2B5EF4-FFF2-40B4-BE49-F238E27FC236}">
                  <a16:creationId xmlns:a16="http://schemas.microsoft.com/office/drawing/2014/main" id="{E30452C7-9ADA-4F64-A8E5-5A8C65FD6090}"/>
                </a:ext>
              </a:extLst>
            </p:cNvPr>
            <p:cNvSpPr txBox="1">
              <a:spLocks/>
            </p:cNvSpPr>
            <p:nvPr/>
          </p:nvSpPr>
          <p:spPr>
            <a:xfrm>
              <a:off x="162045" y="74340"/>
              <a:ext cx="9734309" cy="50157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8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b="1" dirty="0">
                  <a:solidFill>
                    <a:schemeClr val="bg1">
                      <a:lumMod val="95000"/>
                    </a:schemeClr>
                  </a:solidFill>
                </a:rPr>
                <a:t>Selection strategy – </a:t>
              </a:r>
              <a:r>
                <a:rPr lang="de-DE" b="1" dirty="0" err="1">
                  <a:solidFill>
                    <a:schemeClr val="bg1">
                      <a:lumMod val="9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Softmax</a:t>
              </a:r>
              <a:endParaRPr lang="en-US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3B928A9F-E336-430F-BADE-A096F6DD6B40}"/>
                  </a:ext>
                </a:extLst>
              </p:cNvPr>
              <p:cNvSpPr txBox="1"/>
              <p:nvPr/>
            </p:nvSpPr>
            <p:spPr>
              <a:xfrm>
                <a:off x="3117108" y="2856106"/>
                <a:ext cx="4048801" cy="16277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4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de-DE" sz="4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de-DE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4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de-DE" sz="4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4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de-DE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40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de-DE" sz="40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40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de-DE" sz="4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de-DE" sz="40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de-DE" sz="4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de-DE" sz="4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40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de-DE" sz="40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de-DE" sz="40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de-DE" sz="4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40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de-DE" sz="40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de-DE" sz="40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3B928A9F-E336-430F-BADE-A096F6DD6B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108" y="2856106"/>
                <a:ext cx="4048801" cy="16277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feld 22">
            <a:extLst>
              <a:ext uri="{FF2B5EF4-FFF2-40B4-BE49-F238E27FC236}">
                <a16:creationId xmlns:a16="http://schemas.microsoft.com/office/drawing/2014/main" id="{B86D725C-F28F-4A3D-BE3F-DE6F2F22603C}"/>
              </a:ext>
            </a:extLst>
          </p:cNvPr>
          <p:cNvSpPr txBox="1"/>
          <p:nvPr/>
        </p:nvSpPr>
        <p:spPr>
          <a:xfrm>
            <a:off x="1333500" y="1300511"/>
            <a:ext cx="105251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Idee:</a:t>
            </a:r>
          </a:p>
          <a:p>
            <a:r>
              <a:rPr lang="de-DE" sz="2400" dirty="0"/>
              <a:t>	Je besser eine Aktion ist umso wahrscheinlicher wird sie</a:t>
            </a:r>
          </a:p>
        </p:txBody>
      </p:sp>
    </p:spTree>
    <p:extLst>
      <p:ext uri="{BB962C8B-B14F-4D97-AF65-F5344CB8AC3E}">
        <p14:creationId xmlns:p14="http://schemas.microsoft.com/office/powerpoint/2010/main" val="20462924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E25EF50D-F0CD-4727-AFB6-041294F40813}"/>
              </a:ext>
            </a:extLst>
          </p:cNvPr>
          <p:cNvSpPr/>
          <p:nvPr/>
        </p:nvSpPr>
        <p:spPr>
          <a:xfrm>
            <a:off x="0" y="6350696"/>
            <a:ext cx="10058400" cy="5015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A1327ED-C79B-4435-9F7D-BB034D66DF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8258" y="5539232"/>
            <a:ext cx="3053742" cy="1325563"/>
          </a:xfrm>
          <a:prstGeom prst="rect">
            <a:avLst/>
          </a:prstGeom>
        </p:spPr>
      </p:pic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D12F6303-B64A-4DE0-9338-29C545E489D2}"/>
              </a:ext>
            </a:extLst>
          </p:cNvPr>
          <p:cNvGrpSpPr/>
          <p:nvPr/>
        </p:nvGrpSpPr>
        <p:grpSpPr>
          <a:xfrm>
            <a:off x="0" y="-12526"/>
            <a:ext cx="12192000" cy="588439"/>
            <a:chOff x="0" y="-12526"/>
            <a:chExt cx="12192000" cy="588439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7E0E77A4-3A23-433F-BE05-4662310BB904}"/>
                </a:ext>
              </a:extLst>
            </p:cNvPr>
            <p:cNvSpPr/>
            <p:nvPr/>
          </p:nvSpPr>
          <p:spPr>
            <a:xfrm>
              <a:off x="0" y="-12526"/>
              <a:ext cx="12192000" cy="50157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itel 1">
              <a:extLst>
                <a:ext uri="{FF2B5EF4-FFF2-40B4-BE49-F238E27FC236}">
                  <a16:creationId xmlns:a16="http://schemas.microsoft.com/office/drawing/2014/main" id="{E30452C7-9ADA-4F64-A8E5-5A8C65FD6090}"/>
                </a:ext>
              </a:extLst>
            </p:cNvPr>
            <p:cNvSpPr txBox="1">
              <a:spLocks/>
            </p:cNvSpPr>
            <p:nvPr/>
          </p:nvSpPr>
          <p:spPr>
            <a:xfrm>
              <a:off x="162045" y="74340"/>
              <a:ext cx="9734309" cy="50157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8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b="1" dirty="0">
                  <a:solidFill>
                    <a:schemeClr val="bg1">
                      <a:lumMod val="95000"/>
                    </a:schemeClr>
                  </a:solidFill>
                </a:rPr>
                <a:t>Selection strategy – </a:t>
              </a:r>
              <a:r>
                <a:rPr lang="de-DE" b="1" dirty="0" err="1">
                  <a:solidFill>
                    <a:schemeClr val="bg1">
                      <a:lumMod val="9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Softmax</a:t>
              </a:r>
              <a:endParaRPr lang="en-US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58043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787B25-9DB3-4CF5-AD94-E3378A137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D80818-1CA7-4256-8A7A-C0645BF97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E25EF50D-F0CD-4727-AFB6-041294F40813}"/>
              </a:ext>
            </a:extLst>
          </p:cNvPr>
          <p:cNvSpPr/>
          <p:nvPr/>
        </p:nvSpPr>
        <p:spPr>
          <a:xfrm>
            <a:off x="0" y="6350696"/>
            <a:ext cx="10058400" cy="5015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A1327ED-C79B-4435-9F7D-BB034D66DF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8258" y="5539232"/>
            <a:ext cx="3053742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712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D80818-1CA7-4256-8A7A-C0645BF97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9267" y="1529281"/>
            <a:ext cx="5712725" cy="2500715"/>
          </a:xfrm>
        </p:spPr>
        <p:txBody>
          <a:bodyPr>
            <a:normAutofit/>
          </a:bodyPr>
          <a:lstStyle/>
          <a:p>
            <a:r>
              <a:rPr lang="de-DE" dirty="0" err="1"/>
              <a:t>Supervised</a:t>
            </a:r>
            <a:r>
              <a:rPr lang="de-DE" dirty="0"/>
              <a:t> Learning</a:t>
            </a:r>
          </a:p>
          <a:p>
            <a:r>
              <a:rPr lang="de-DE" dirty="0" err="1"/>
              <a:t>Unsupervised</a:t>
            </a:r>
            <a:r>
              <a:rPr lang="de-DE" dirty="0"/>
              <a:t> Learning</a:t>
            </a:r>
          </a:p>
          <a:p>
            <a:r>
              <a:rPr lang="de-DE" dirty="0"/>
              <a:t>Reinforcement Learning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E25EF50D-F0CD-4727-AFB6-041294F40813}"/>
              </a:ext>
            </a:extLst>
          </p:cNvPr>
          <p:cNvSpPr/>
          <p:nvPr/>
        </p:nvSpPr>
        <p:spPr>
          <a:xfrm>
            <a:off x="0" y="6350696"/>
            <a:ext cx="10058400" cy="5015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A1327ED-C79B-4435-9F7D-BB034D66DF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8258" y="5539232"/>
            <a:ext cx="3053742" cy="1325563"/>
          </a:xfrm>
          <a:prstGeom prst="rect">
            <a:avLst/>
          </a:prstGeom>
        </p:spPr>
      </p:pic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13484F85-1E3D-4EAE-B33D-456512BC1A4B}"/>
              </a:ext>
            </a:extLst>
          </p:cNvPr>
          <p:cNvGrpSpPr/>
          <p:nvPr/>
        </p:nvGrpSpPr>
        <p:grpSpPr>
          <a:xfrm>
            <a:off x="0" y="-12526"/>
            <a:ext cx="12192000" cy="588439"/>
            <a:chOff x="0" y="-12526"/>
            <a:chExt cx="12192000" cy="588439"/>
          </a:xfrm>
        </p:grpSpPr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A01413A9-C769-47A6-B933-A1A1198906FD}"/>
                </a:ext>
              </a:extLst>
            </p:cNvPr>
            <p:cNvSpPr/>
            <p:nvPr/>
          </p:nvSpPr>
          <p:spPr>
            <a:xfrm>
              <a:off x="0" y="-12526"/>
              <a:ext cx="12192000" cy="50157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Titel 1">
              <a:extLst>
                <a:ext uri="{FF2B5EF4-FFF2-40B4-BE49-F238E27FC236}">
                  <a16:creationId xmlns:a16="http://schemas.microsoft.com/office/drawing/2014/main" id="{056AE779-A4BB-4446-BDB7-5527E850770D}"/>
                </a:ext>
              </a:extLst>
            </p:cNvPr>
            <p:cNvSpPr txBox="1">
              <a:spLocks/>
            </p:cNvSpPr>
            <p:nvPr/>
          </p:nvSpPr>
          <p:spPr>
            <a:xfrm>
              <a:off x="162045" y="74340"/>
              <a:ext cx="9734309" cy="50157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8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de-DE" b="1" dirty="0">
                  <a:solidFill>
                    <a:schemeClr val="bg1">
                      <a:lumMod val="95000"/>
                    </a:schemeClr>
                  </a:solidFill>
                </a:rPr>
                <a:t>Ansätze von Machine Learning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1982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D80818-1CA7-4256-8A7A-C0645BF97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4415" y="1066405"/>
            <a:ext cx="10515600" cy="2399578"/>
          </a:xfrm>
        </p:spPr>
        <p:txBody>
          <a:bodyPr/>
          <a:lstStyle/>
          <a:p>
            <a:r>
              <a:rPr lang="de-DE" dirty="0"/>
              <a:t>Input und Target sind bekannt</a:t>
            </a:r>
          </a:p>
          <a:p>
            <a:r>
              <a:rPr lang="de-DE" dirty="0"/>
              <a:t>Daten sind gelabelt </a:t>
            </a:r>
          </a:p>
          <a:p>
            <a:r>
              <a:rPr lang="de-DE" dirty="0"/>
              <a:t>Aufteilung in Trainings- und Testdatensatz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E25EF50D-F0CD-4727-AFB6-041294F40813}"/>
              </a:ext>
            </a:extLst>
          </p:cNvPr>
          <p:cNvSpPr/>
          <p:nvPr/>
        </p:nvSpPr>
        <p:spPr>
          <a:xfrm>
            <a:off x="0" y="6350696"/>
            <a:ext cx="10058400" cy="5015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A1327ED-C79B-4435-9F7D-BB034D66DF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8258" y="5539232"/>
            <a:ext cx="3053742" cy="1325563"/>
          </a:xfrm>
          <a:prstGeom prst="rect">
            <a:avLst/>
          </a:prstGeom>
        </p:spPr>
      </p:pic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13484F85-1E3D-4EAE-B33D-456512BC1A4B}"/>
              </a:ext>
            </a:extLst>
          </p:cNvPr>
          <p:cNvGrpSpPr/>
          <p:nvPr/>
        </p:nvGrpSpPr>
        <p:grpSpPr>
          <a:xfrm>
            <a:off x="0" y="-217242"/>
            <a:ext cx="12192000" cy="588439"/>
            <a:chOff x="0" y="-12526"/>
            <a:chExt cx="12192000" cy="588439"/>
          </a:xfrm>
        </p:grpSpPr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A01413A9-C769-47A6-B933-A1A1198906FD}"/>
                </a:ext>
              </a:extLst>
            </p:cNvPr>
            <p:cNvSpPr/>
            <p:nvPr/>
          </p:nvSpPr>
          <p:spPr>
            <a:xfrm>
              <a:off x="0" y="-12526"/>
              <a:ext cx="12192000" cy="50157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Titel 1">
              <a:extLst>
                <a:ext uri="{FF2B5EF4-FFF2-40B4-BE49-F238E27FC236}">
                  <a16:creationId xmlns:a16="http://schemas.microsoft.com/office/drawing/2014/main" id="{056AE779-A4BB-4446-BDB7-5527E850770D}"/>
                </a:ext>
              </a:extLst>
            </p:cNvPr>
            <p:cNvSpPr txBox="1">
              <a:spLocks/>
            </p:cNvSpPr>
            <p:nvPr/>
          </p:nvSpPr>
          <p:spPr>
            <a:xfrm>
              <a:off x="162045" y="74340"/>
              <a:ext cx="9734309" cy="50157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8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de-DE" b="1" dirty="0" err="1">
                  <a:solidFill>
                    <a:schemeClr val="bg1">
                      <a:lumMod val="95000"/>
                    </a:schemeClr>
                  </a:solidFill>
                </a:rPr>
                <a:t>Supervised</a:t>
              </a:r>
              <a:r>
                <a:rPr lang="de-DE" b="1" dirty="0">
                  <a:solidFill>
                    <a:schemeClr val="bg1">
                      <a:lumMod val="95000"/>
                    </a:schemeClr>
                  </a:solidFill>
                </a:rPr>
                <a:t> Learning</a:t>
              </a:r>
            </a:p>
          </p:txBody>
        </p:sp>
      </p:grpSp>
      <p:pic>
        <p:nvPicPr>
          <p:cNvPr id="6" name="Grafik 5">
            <a:extLst>
              <a:ext uri="{FF2B5EF4-FFF2-40B4-BE49-F238E27FC236}">
                <a16:creationId xmlns:a16="http://schemas.microsoft.com/office/drawing/2014/main" id="{9D372639-7E5A-4D72-B3D4-411CBA74518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521"/>
          <a:stretch/>
        </p:blipFill>
        <p:spPr>
          <a:xfrm>
            <a:off x="1134415" y="2944335"/>
            <a:ext cx="10289954" cy="205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173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D80818-1CA7-4256-8A7A-C0645BF97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018" y="782162"/>
            <a:ext cx="10515600" cy="1610056"/>
          </a:xfrm>
        </p:spPr>
        <p:txBody>
          <a:bodyPr>
            <a:normAutofit/>
          </a:bodyPr>
          <a:lstStyle/>
          <a:p>
            <a:pPr lvl="1"/>
            <a:r>
              <a:rPr lang="de-DE" sz="2800" dirty="0"/>
              <a:t>Nur Input bekannt, Target unbekannt</a:t>
            </a:r>
          </a:p>
          <a:p>
            <a:pPr lvl="1"/>
            <a:r>
              <a:rPr lang="de-DE" sz="2800" dirty="0"/>
              <a:t>Keine Aufteilung in Test und Trainingsdatensatz nötig</a:t>
            </a:r>
          </a:p>
          <a:p>
            <a:pPr lvl="1"/>
            <a:r>
              <a:rPr lang="de-DE" sz="2800" dirty="0"/>
              <a:t>Daten sind nicht gelabelt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E25EF50D-F0CD-4727-AFB6-041294F40813}"/>
              </a:ext>
            </a:extLst>
          </p:cNvPr>
          <p:cNvSpPr/>
          <p:nvPr/>
        </p:nvSpPr>
        <p:spPr>
          <a:xfrm>
            <a:off x="0" y="6350696"/>
            <a:ext cx="10058400" cy="5015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A1327ED-C79B-4435-9F7D-BB034D66DF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8258" y="5539232"/>
            <a:ext cx="3053742" cy="1325563"/>
          </a:xfrm>
          <a:prstGeom prst="rect">
            <a:avLst/>
          </a:prstGeom>
        </p:spPr>
      </p:pic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13484F85-1E3D-4EAE-B33D-456512BC1A4B}"/>
              </a:ext>
            </a:extLst>
          </p:cNvPr>
          <p:cNvGrpSpPr/>
          <p:nvPr/>
        </p:nvGrpSpPr>
        <p:grpSpPr>
          <a:xfrm>
            <a:off x="0" y="-12526"/>
            <a:ext cx="12192000" cy="588439"/>
            <a:chOff x="0" y="-12526"/>
            <a:chExt cx="12192000" cy="588439"/>
          </a:xfrm>
        </p:grpSpPr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A01413A9-C769-47A6-B933-A1A1198906FD}"/>
                </a:ext>
              </a:extLst>
            </p:cNvPr>
            <p:cNvSpPr/>
            <p:nvPr/>
          </p:nvSpPr>
          <p:spPr>
            <a:xfrm>
              <a:off x="0" y="-12526"/>
              <a:ext cx="12192000" cy="50157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" name="Titel 1">
              <a:extLst>
                <a:ext uri="{FF2B5EF4-FFF2-40B4-BE49-F238E27FC236}">
                  <a16:creationId xmlns:a16="http://schemas.microsoft.com/office/drawing/2014/main" id="{056AE779-A4BB-4446-BDB7-5527E850770D}"/>
                </a:ext>
              </a:extLst>
            </p:cNvPr>
            <p:cNvSpPr txBox="1">
              <a:spLocks/>
            </p:cNvSpPr>
            <p:nvPr/>
          </p:nvSpPr>
          <p:spPr>
            <a:xfrm>
              <a:off x="162045" y="74340"/>
              <a:ext cx="9734309" cy="50157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8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de-DE" b="1" dirty="0" err="1">
                  <a:solidFill>
                    <a:schemeClr val="bg1">
                      <a:lumMod val="95000"/>
                    </a:schemeClr>
                  </a:solidFill>
                </a:rPr>
                <a:t>Unsupervised</a:t>
              </a:r>
              <a:r>
                <a:rPr lang="de-DE" b="1" dirty="0">
                  <a:solidFill>
                    <a:schemeClr val="bg1">
                      <a:lumMod val="95000"/>
                    </a:schemeClr>
                  </a:solidFill>
                </a:rPr>
                <a:t> Learning</a:t>
              </a:r>
            </a:p>
          </p:txBody>
        </p:sp>
      </p:grpSp>
      <p:pic>
        <p:nvPicPr>
          <p:cNvPr id="2049" name="Picture 1" descr="C:\Users\Caro\AppData\Local\Packages\Microsoft.Office.OneNote_8wekyb3d8bbwe\TempState\msohtmlclip\clip_image001.png">
            <a:extLst>
              <a:ext uri="{FF2B5EF4-FFF2-40B4-BE49-F238E27FC236}">
                <a16:creationId xmlns:a16="http://schemas.microsoft.com/office/drawing/2014/main" id="{6F8B87B9-9B31-4D9D-8EE3-9309C84F89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5527" y="2240976"/>
            <a:ext cx="5022320" cy="3957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5" descr="C:\Users\Caro\AppData\Local\Packages\Microsoft.Office.OneNote_8wekyb3d8bbwe\TempState\msohtmlclip\clip_image001.png">
            <a:extLst>
              <a:ext uri="{FF2B5EF4-FFF2-40B4-BE49-F238E27FC236}">
                <a16:creationId xmlns:a16="http://schemas.microsoft.com/office/drawing/2014/main" id="{A000FA97-A7A6-4D61-8DB2-5FA376D100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3129" y="3112655"/>
            <a:ext cx="428689" cy="1200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29A4E00C-9EA5-4CAC-8423-C560DCF2D6E5}"/>
              </a:ext>
            </a:extLst>
          </p:cNvPr>
          <p:cNvSpPr txBox="1"/>
          <p:nvPr/>
        </p:nvSpPr>
        <p:spPr>
          <a:xfrm>
            <a:off x="8081818" y="3112655"/>
            <a:ext cx="32771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Gruppen  (</a:t>
            </a:r>
            <a:r>
              <a:rPr lang="en-GB" dirty="0" err="1"/>
              <a:t>Anzahl</a:t>
            </a:r>
            <a:r>
              <a:rPr lang="en-GB" dirty="0"/>
              <a:t> </a:t>
            </a:r>
            <a:r>
              <a:rPr lang="en-GB" dirty="0" err="1"/>
              <a:t>meist</a:t>
            </a:r>
            <a:r>
              <a:rPr lang="en-GB" dirty="0"/>
              <a:t> </a:t>
            </a:r>
            <a:r>
              <a:rPr lang="en-GB" dirty="0" err="1"/>
              <a:t>bekannt</a:t>
            </a:r>
            <a:r>
              <a:rPr lang="en-GB" dirty="0"/>
              <a:t>)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 err="1"/>
              <a:t>Daten</a:t>
            </a:r>
            <a:r>
              <a:rPr lang="en-GB" dirty="0"/>
              <a:t>, die </a:t>
            </a:r>
            <a:r>
              <a:rPr lang="en-GB" dirty="0" err="1"/>
              <a:t>zugeordnet</a:t>
            </a:r>
            <a:r>
              <a:rPr lang="en-GB" dirty="0"/>
              <a:t> </a:t>
            </a:r>
            <a:r>
              <a:rPr lang="en-GB" dirty="0" err="1"/>
              <a:t>werden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16872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D80818-1CA7-4256-8A7A-C0645BF97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58044"/>
            <a:ext cx="10515600" cy="1372033"/>
          </a:xfrm>
        </p:spPr>
        <p:txBody>
          <a:bodyPr>
            <a:normAutofit/>
          </a:bodyPr>
          <a:lstStyle/>
          <a:p>
            <a:pPr lvl="1"/>
            <a:r>
              <a:rPr lang="de-DE" sz="2800" dirty="0"/>
              <a:t>Nur Input bekannt, Target unbekannt</a:t>
            </a:r>
          </a:p>
          <a:p>
            <a:pPr lvl="1"/>
            <a:r>
              <a:rPr lang="de-DE" sz="2800" dirty="0"/>
              <a:t>Keine Aufteilung in Test und Trainingsdatensatz nötig</a:t>
            </a:r>
          </a:p>
          <a:p>
            <a:pPr lvl="1"/>
            <a:r>
              <a:rPr lang="de-DE" sz="2800" dirty="0"/>
              <a:t>Daten sind nicht gelabelt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E25EF50D-F0CD-4727-AFB6-041294F40813}"/>
              </a:ext>
            </a:extLst>
          </p:cNvPr>
          <p:cNvSpPr/>
          <p:nvPr/>
        </p:nvSpPr>
        <p:spPr>
          <a:xfrm>
            <a:off x="0" y="6350696"/>
            <a:ext cx="10058400" cy="5015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A1327ED-C79B-4435-9F7D-BB034D66DF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8258" y="5539232"/>
            <a:ext cx="3053742" cy="1325563"/>
          </a:xfrm>
          <a:prstGeom prst="rect">
            <a:avLst/>
          </a:prstGeom>
        </p:spPr>
      </p:pic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13484F85-1E3D-4EAE-B33D-456512BC1A4B}"/>
              </a:ext>
            </a:extLst>
          </p:cNvPr>
          <p:cNvGrpSpPr/>
          <p:nvPr/>
        </p:nvGrpSpPr>
        <p:grpSpPr>
          <a:xfrm>
            <a:off x="0" y="5731"/>
            <a:ext cx="12192000" cy="690255"/>
            <a:chOff x="0" y="-114342"/>
            <a:chExt cx="12192000" cy="690255"/>
          </a:xfrm>
        </p:grpSpPr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A01413A9-C769-47A6-B933-A1A1198906FD}"/>
                </a:ext>
              </a:extLst>
            </p:cNvPr>
            <p:cNvSpPr/>
            <p:nvPr/>
          </p:nvSpPr>
          <p:spPr>
            <a:xfrm>
              <a:off x="0" y="-114342"/>
              <a:ext cx="12192000" cy="50157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" name="Titel 1">
              <a:extLst>
                <a:ext uri="{FF2B5EF4-FFF2-40B4-BE49-F238E27FC236}">
                  <a16:creationId xmlns:a16="http://schemas.microsoft.com/office/drawing/2014/main" id="{056AE779-A4BB-4446-BDB7-5527E850770D}"/>
                </a:ext>
              </a:extLst>
            </p:cNvPr>
            <p:cNvSpPr txBox="1">
              <a:spLocks/>
            </p:cNvSpPr>
            <p:nvPr/>
          </p:nvSpPr>
          <p:spPr>
            <a:xfrm>
              <a:off x="162045" y="74340"/>
              <a:ext cx="9734309" cy="50157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8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de-DE" b="1" dirty="0" err="1">
                  <a:solidFill>
                    <a:schemeClr val="bg1">
                      <a:lumMod val="95000"/>
                    </a:schemeClr>
                  </a:solidFill>
                </a:rPr>
                <a:t>Unsupervised</a:t>
              </a:r>
              <a:r>
                <a:rPr lang="de-DE" b="1" dirty="0">
                  <a:solidFill>
                    <a:schemeClr val="bg1">
                      <a:lumMod val="95000"/>
                    </a:schemeClr>
                  </a:solidFill>
                </a:rPr>
                <a:t> Learning</a:t>
              </a:r>
            </a:p>
          </p:txBody>
        </p:sp>
      </p:grpSp>
      <p:pic>
        <p:nvPicPr>
          <p:cNvPr id="1027" name="Picture 3" descr="C:\Users\Caro\AppData\Local\Packages\Microsoft.Office.OneNote_8wekyb3d8bbwe\TempState\msohtmlclip\clip_image001.png">
            <a:extLst>
              <a:ext uri="{FF2B5EF4-FFF2-40B4-BE49-F238E27FC236}">
                <a16:creationId xmlns:a16="http://schemas.microsoft.com/office/drawing/2014/main" id="{BE78B019-DA62-4699-99FD-B44F66D186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8582" y="2447273"/>
            <a:ext cx="4488873" cy="3686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Caro\AppData\Local\Packages\Microsoft.Office.OneNote_8wekyb3d8bbwe\TempState\msohtmlclip\clip_image001.png">
            <a:extLst>
              <a:ext uri="{FF2B5EF4-FFF2-40B4-BE49-F238E27FC236}">
                <a16:creationId xmlns:a16="http://schemas.microsoft.com/office/drawing/2014/main" id="{EAC9773B-023C-4A0A-B5AC-66E9B4AF8C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3129" y="3112655"/>
            <a:ext cx="428689" cy="1200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2CED2276-16C2-488F-90EA-1F54C5E36CA9}"/>
              </a:ext>
            </a:extLst>
          </p:cNvPr>
          <p:cNvSpPr txBox="1"/>
          <p:nvPr/>
        </p:nvSpPr>
        <p:spPr>
          <a:xfrm>
            <a:off x="8081818" y="3112655"/>
            <a:ext cx="32771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Gruppen  (</a:t>
            </a:r>
            <a:r>
              <a:rPr lang="en-GB" dirty="0" err="1"/>
              <a:t>Anzahl</a:t>
            </a:r>
            <a:r>
              <a:rPr lang="en-GB" dirty="0"/>
              <a:t> </a:t>
            </a:r>
            <a:r>
              <a:rPr lang="en-GB" dirty="0" err="1"/>
              <a:t>meist</a:t>
            </a:r>
            <a:r>
              <a:rPr lang="en-GB" dirty="0"/>
              <a:t> </a:t>
            </a:r>
            <a:r>
              <a:rPr lang="en-GB" dirty="0" err="1"/>
              <a:t>bekannt</a:t>
            </a:r>
            <a:r>
              <a:rPr lang="en-GB" dirty="0"/>
              <a:t>)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 err="1"/>
              <a:t>Daten</a:t>
            </a:r>
            <a:r>
              <a:rPr lang="en-GB" dirty="0"/>
              <a:t>, die </a:t>
            </a:r>
            <a:r>
              <a:rPr lang="en-GB" dirty="0" err="1"/>
              <a:t>zugeordnet</a:t>
            </a:r>
            <a:r>
              <a:rPr lang="en-GB" dirty="0"/>
              <a:t> </a:t>
            </a:r>
            <a:r>
              <a:rPr lang="en-GB" dirty="0" err="1"/>
              <a:t>werden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58177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D80818-1CA7-4256-8A7A-C0645BF97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58044"/>
            <a:ext cx="10515600" cy="1460283"/>
          </a:xfrm>
        </p:spPr>
        <p:txBody>
          <a:bodyPr>
            <a:normAutofit/>
          </a:bodyPr>
          <a:lstStyle/>
          <a:p>
            <a:pPr lvl="1"/>
            <a:r>
              <a:rPr lang="de-DE" sz="2800" dirty="0"/>
              <a:t>Nur Input bekannt, Target unbekannt</a:t>
            </a:r>
          </a:p>
          <a:p>
            <a:pPr lvl="1"/>
            <a:r>
              <a:rPr lang="de-DE" sz="2800" dirty="0"/>
              <a:t>Keine Aufteilung in Test und Trainingsdatensatz nötig</a:t>
            </a:r>
          </a:p>
          <a:p>
            <a:pPr lvl="1"/>
            <a:r>
              <a:rPr lang="de-DE" sz="2800" dirty="0"/>
              <a:t>Daten sind nicht gelabelt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E25EF50D-F0CD-4727-AFB6-041294F40813}"/>
              </a:ext>
            </a:extLst>
          </p:cNvPr>
          <p:cNvSpPr/>
          <p:nvPr/>
        </p:nvSpPr>
        <p:spPr>
          <a:xfrm>
            <a:off x="0" y="6350696"/>
            <a:ext cx="10058400" cy="5015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A1327ED-C79B-4435-9F7D-BB034D66DF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8258" y="5539232"/>
            <a:ext cx="3053742" cy="1325563"/>
          </a:xfrm>
          <a:prstGeom prst="rect">
            <a:avLst/>
          </a:prstGeom>
        </p:spPr>
      </p:pic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13484F85-1E3D-4EAE-B33D-456512BC1A4B}"/>
              </a:ext>
            </a:extLst>
          </p:cNvPr>
          <p:cNvGrpSpPr/>
          <p:nvPr/>
        </p:nvGrpSpPr>
        <p:grpSpPr>
          <a:xfrm>
            <a:off x="0" y="-12526"/>
            <a:ext cx="12192000" cy="588439"/>
            <a:chOff x="0" y="-12526"/>
            <a:chExt cx="12192000" cy="588439"/>
          </a:xfrm>
        </p:grpSpPr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A01413A9-C769-47A6-B933-A1A1198906FD}"/>
                </a:ext>
              </a:extLst>
            </p:cNvPr>
            <p:cNvSpPr/>
            <p:nvPr/>
          </p:nvSpPr>
          <p:spPr>
            <a:xfrm>
              <a:off x="0" y="-12526"/>
              <a:ext cx="12192000" cy="50157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" name="Titel 1">
              <a:extLst>
                <a:ext uri="{FF2B5EF4-FFF2-40B4-BE49-F238E27FC236}">
                  <a16:creationId xmlns:a16="http://schemas.microsoft.com/office/drawing/2014/main" id="{056AE779-A4BB-4446-BDB7-5527E850770D}"/>
                </a:ext>
              </a:extLst>
            </p:cNvPr>
            <p:cNvSpPr txBox="1">
              <a:spLocks/>
            </p:cNvSpPr>
            <p:nvPr/>
          </p:nvSpPr>
          <p:spPr>
            <a:xfrm>
              <a:off x="162045" y="74340"/>
              <a:ext cx="9734309" cy="50157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8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de-DE" b="1" dirty="0" err="1">
                  <a:solidFill>
                    <a:schemeClr val="bg1">
                      <a:lumMod val="95000"/>
                    </a:schemeClr>
                  </a:solidFill>
                </a:rPr>
                <a:t>Unsupervised</a:t>
              </a:r>
              <a:r>
                <a:rPr lang="de-DE" b="1" dirty="0">
                  <a:solidFill>
                    <a:schemeClr val="bg1">
                      <a:lumMod val="95000"/>
                    </a:schemeClr>
                  </a:solidFill>
                </a:rPr>
                <a:t> Learning</a:t>
              </a:r>
            </a:p>
          </p:txBody>
        </p:sp>
      </p:grpSp>
      <p:pic>
        <p:nvPicPr>
          <p:cNvPr id="3074" name="Picture 2" descr="C:\Users\Caro\AppData\Local\Packages\Microsoft.Office.OneNote_8wekyb3d8bbwe\TempState\msohtmlclip\clip_image001.png">
            <a:extLst>
              <a:ext uri="{FF2B5EF4-FFF2-40B4-BE49-F238E27FC236}">
                <a16:creationId xmlns:a16="http://schemas.microsoft.com/office/drawing/2014/main" id="{563B2BDD-74A5-4674-BA2F-A1D4E15E1F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891" y="2206856"/>
            <a:ext cx="4959928" cy="4056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5" descr="C:\Users\Caro\AppData\Local\Packages\Microsoft.Office.OneNote_8wekyb3d8bbwe\TempState\msohtmlclip\clip_image001.png">
            <a:extLst>
              <a:ext uri="{FF2B5EF4-FFF2-40B4-BE49-F238E27FC236}">
                <a16:creationId xmlns:a16="http://schemas.microsoft.com/office/drawing/2014/main" id="{66D25630-D8B7-4C1F-A25E-7C4BE595A2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3129" y="3112655"/>
            <a:ext cx="428689" cy="1200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AAEBC70D-EBF8-4D25-A1EA-305D75503817}"/>
              </a:ext>
            </a:extLst>
          </p:cNvPr>
          <p:cNvSpPr txBox="1"/>
          <p:nvPr/>
        </p:nvSpPr>
        <p:spPr>
          <a:xfrm>
            <a:off x="8081818" y="3112655"/>
            <a:ext cx="32771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Gruppen  (</a:t>
            </a:r>
            <a:r>
              <a:rPr lang="en-GB" dirty="0" err="1"/>
              <a:t>Anzahl</a:t>
            </a:r>
            <a:r>
              <a:rPr lang="en-GB" dirty="0"/>
              <a:t> </a:t>
            </a:r>
            <a:r>
              <a:rPr lang="en-GB" dirty="0" err="1"/>
              <a:t>meist</a:t>
            </a:r>
            <a:r>
              <a:rPr lang="en-GB" dirty="0"/>
              <a:t> </a:t>
            </a:r>
            <a:r>
              <a:rPr lang="en-GB" dirty="0" err="1"/>
              <a:t>bekannt</a:t>
            </a:r>
            <a:r>
              <a:rPr lang="en-GB" dirty="0"/>
              <a:t>)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 err="1"/>
              <a:t>Daten</a:t>
            </a:r>
            <a:r>
              <a:rPr lang="en-GB" dirty="0"/>
              <a:t>, die </a:t>
            </a:r>
            <a:r>
              <a:rPr lang="en-GB" dirty="0" err="1"/>
              <a:t>zugeordnet</a:t>
            </a:r>
            <a:r>
              <a:rPr lang="en-GB" dirty="0"/>
              <a:t> </a:t>
            </a:r>
            <a:r>
              <a:rPr lang="en-GB" dirty="0" err="1"/>
              <a:t>werden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37442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D80818-1CA7-4256-8A7A-C0645BF97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258" y="1387377"/>
            <a:ext cx="6291805" cy="4351338"/>
          </a:xfrm>
        </p:spPr>
        <p:txBody>
          <a:bodyPr/>
          <a:lstStyle/>
          <a:p>
            <a:r>
              <a:rPr lang="de-DE" dirty="0"/>
              <a:t>Es gibt keine Daten von denen gelernt werden kann</a:t>
            </a:r>
          </a:p>
          <a:p>
            <a:r>
              <a:rPr lang="de-DE" dirty="0"/>
              <a:t>Es gibt zu viele mögliche Ausgänge</a:t>
            </a:r>
          </a:p>
          <a:p>
            <a:r>
              <a:rPr lang="de-DE" dirty="0"/>
              <a:t>Die Umgebung ist zu komplex um analytisch modelliert werden zu können</a:t>
            </a:r>
          </a:p>
          <a:p>
            <a:pPr marL="0" indent="0">
              <a:buNone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→ Lernen durch Interaktion</a:t>
            </a:r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E25EF50D-F0CD-4727-AFB6-041294F40813}"/>
              </a:ext>
            </a:extLst>
          </p:cNvPr>
          <p:cNvSpPr/>
          <p:nvPr/>
        </p:nvSpPr>
        <p:spPr>
          <a:xfrm>
            <a:off x="0" y="6350696"/>
            <a:ext cx="10058400" cy="5015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A1327ED-C79B-4435-9F7D-BB034D66DF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8258" y="5539232"/>
            <a:ext cx="3053742" cy="1325563"/>
          </a:xfrm>
          <a:prstGeom prst="rect">
            <a:avLst/>
          </a:prstGeom>
        </p:spPr>
      </p:pic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1561B2BB-A425-40DA-AF8F-ADFD78B2BD63}"/>
              </a:ext>
            </a:extLst>
          </p:cNvPr>
          <p:cNvGrpSpPr/>
          <p:nvPr/>
        </p:nvGrpSpPr>
        <p:grpSpPr>
          <a:xfrm>
            <a:off x="0" y="-12526"/>
            <a:ext cx="12192000" cy="588439"/>
            <a:chOff x="0" y="-12526"/>
            <a:chExt cx="12192000" cy="588439"/>
          </a:xfrm>
        </p:grpSpPr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A5DFB29A-6A6E-4202-8456-89484C6F9E49}"/>
                </a:ext>
              </a:extLst>
            </p:cNvPr>
            <p:cNvSpPr/>
            <p:nvPr/>
          </p:nvSpPr>
          <p:spPr>
            <a:xfrm>
              <a:off x="0" y="-12526"/>
              <a:ext cx="12192000" cy="50157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itel 1">
              <a:extLst>
                <a:ext uri="{FF2B5EF4-FFF2-40B4-BE49-F238E27FC236}">
                  <a16:creationId xmlns:a16="http://schemas.microsoft.com/office/drawing/2014/main" id="{A61AA3AF-2F03-4319-86E8-ADA58FB09710}"/>
                </a:ext>
              </a:extLst>
            </p:cNvPr>
            <p:cNvSpPr txBox="1">
              <a:spLocks/>
            </p:cNvSpPr>
            <p:nvPr/>
          </p:nvSpPr>
          <p:spPr>
            <a:xfrm>
              <a:off x="162045" y="74340"/>
              <a:ext cx="9734309" cy="50157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8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de-DE" b="1" dirty="0">
                  <a:solidFill>
                    <a:schemeClr val="bg1">
                      <a:lumMod val="95000"/>
                    </a:schemeClr>
                  </a:solidFill>
                </a:rPr>
                <a:t>Warum Reinforcement Learning?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31492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D80818-1CA7-4256-8A7A-C0645BF97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258" y="1387377"/>
            <a:ext cx="6291805" cy="4351338"/>
          </a:xfrm>
        </p:spPr>
        <p:txBody>
          <a:bodyPr/>
          <a:lstStyle/>
          <a:p>
            <a:r>
              <a:rPr lang="de-DE" dirty="0"/>
              <a:t>Es gibt keine Daten von denen gelernt werden kann</a:t>
            </a:r>
          </a:p>
          <a:p>
            <a:r>
              <a:rPr lang="de-DE" dirty="0"/>
              <a:t>Es gibt zu viele mögliche Ausgänge</a:t>
            </a:r>
          </a:p>
          <a:p>
            <a:r>
              <a:rPr lang="de-DE" dirty="0"/>
              <a:t>Die Umgebung ist zu komplex um analytisch modelliert werden zu können</a:t>
            </a:r>
          </a:p>
          <a:p>
            <a:pPr marL="0" indent="0">
              <a:buNone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→ Lernen durch Interaktion</a:t>
            </a:r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E25EF50D-F0CD-4727-AFB6-041294F40813}"/>
              </a:ext>
            </a:extLst>
          </p:cNvPr>
          <p:cNvSpPr/>
          <p:nvPr/>
        </p:nvSpPr>
        <p:spPr>
          <a:xfrm>
            <a:off x="0" y="6350696"/>
            <a:ext cx="10058400" cy="5015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A1327ED-C79B-4435-9F7D-BB034D66DF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8258" y="5539232"/>
            <a:ext cx="3053742" cy="1325563"/>
          </a:xfrm>
          <a:prstGeom prst="rect">
            <a:avLst/>
          </a:prstGeom>
        </p:spPr>
      </p:pic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1561B2BB-A425-40DA-AF8F-ADFD78B2BD63}"/>
              </a:ext>
            </a:extLst>
          </p:cNvPr>
          <p:cNvGrpSpPr/>
          <p:nvPr/>
        </p:nvGrpSpPr>
        <p:grpSpPr>
          <a:xfrm>
            <a:off x="0" y="-12526"/>
            <a:ext cx="12192000" cy="588439"/>
            <a:chOff x="0" y="-12526"/>
            <a:chExt cx="12192000" cy="588439"/>
          </a:xfrm>
        </p:grpSpPr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A5DFB29A-6A6E-4202-8456-89484C6F9E49}"/>
                </a:ext>
              </a:extLst>
            </p:cNvPr>
            <p:cNvSpPr/>
            <p:nvPr/>
          </p:nvSpPr>
          <p:spPr>
            <a:xfrm>
              <a:off x="0" y="-12526"/>
              <a:ext cx="12192000" cy="50157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itel 1">
              <a:extLst>
                <a:ext uri="{FF2B5EF4-FFF2-40B4-BE49-F238E27FC236}">
                  <a16:creationId xmlns:a16="http://schemas.microsoft.com/office/drawing/2014/main" id="{A61AA3AF-2F03-4319-86E8-ADA58FB09710}"/>
                </a:ext>
              </a:extLst>
            </p:cNvPr>
            <p:cNvSpPr txBox="1">
              <a:spLocks/>
            </p:cNvSpPr>
            <p:nvPr/>
          </p:nvSpPr>
          <p:spPr>
            <a:xfrm>
              <a:off x="162045" y="74340"/>
              <a:ext cx="9734309" cy="50157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8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de-DE" b="1" dirty="0">
                  <a:solidFill>
                    <a:schemeClr val="bg1">
                      <a:lumMod val="95000"/>
                    </a:schemeClr>
                  </a:solidFill>
                </a:rPr>
                <a:t>Warum Reinforcement Learning?</a:t>
              </a:r>
            </a:p>
          </p:txBody>
        </p:sp>
      </p:grpSp>
      <p:pic>
        <p:nvPicPr>
          <p:cNvPr id="20" name="Grafik 19">
            <a:extLst>
              <a:ext uri="{FF2B5EF4-FFF2-40B4-BE49-F238E27FC236}">
                <a16:creationId xmlns:a16="http://schemas.microsoft.com/office/drawing/2014/main" id="{81CF5505-E052-412E-A891-2844E49892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4648" y="1137793"/>
            <a:ext cx="3334131" cy="4452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196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C82D2D37-C0A7-4F66-8E2B-640D3AC2E8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679" y="618852"/>
            <a:ext cx="1738255" cy="1751228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600070E0-4937-419F-88FA-EA3F9FD743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8624" y="2719462"/>
            <a:ext cx="1974489" cy="1968566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E25EF50D-F0CD-4727-AFB6-041294F40813}"/>
              </a:ext>
            </a:extLst>
          </p:cNvPr>
          <p:cNvSpPr/>
          <p:nvPr/>
        </p:nvSpPr>
        <p:spPr>
          <a:xfrm>
            <a:off x="0" y="6350696"/>
            <a:ext cx="10058400" cy="5015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A1327ED-C79B-4435-9F7D-BB034D66DF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38258" y="5539232"/>
            <a:ext cx="3053742" cy="1325563"/>
          </a:xfrm>
          <a:prstGeom prst="rect">
            <a:avLst/>
          </a:prstGeom>
        </p:spPr>
      </p:pic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D12F6303-B64A-4DE0-9338-29C545E489D2}"/>
              </a:ext>
            </a:extLst>
          </p:cNvPr>
          <p:cNvGrpSpPr/>
          <p:nvPr/>
        </p:nvGrpSpPr>
        <p:grpSpPr>
          <a:xfrm>
            <a:off x="0" y="-12526"/>
            <a:ext cx="12192000" cy="588439"/>
            <a:chOff x="0" y="-12526"/>
            <a:chExt cx="12192000" cy="588439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7E0E77A4-3A23-433F-BE05-4662310BB904}"/>
                </a:ext>
              </a:extLst>
            </p:cNvPr>
            <p:cNvSpPr/>
            <p:nvPr/>
          </p:nvSpPr>
          <p:spPr>
            <a:xfrm>
              <a:off x="0" y="-12526"/>
              <a:ext cx="12192000" cy="50157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Titel 1">
              <a:extLst>
                <a:ext uri="{FF2B5EF4-FFF2-40B4-BE49-F238E27FC236}">
                  <a16:creationId xmlns:a16="http://schemas.microsoft.com/office/drawing/2014/main" id="{E30452C7-9ADA-4F64-A8E5-5A8C65FD6090}"/>
                </a:ext>
              </a:extLst>
            </p:cNvPr>
            <p:cNvSpPr txBox="1">
              <a:spLocks/>
            </p:cNvSpPr>
            <p:nvPr/>
          </p:nvSpPr>
          <p:spPr>
            <a:xfrm>
              <a:off x="162045" y="74340"/>
              <a:ext cx="9734309" cy="50157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8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de-DE" b="1" dirty="0">
                  <a:solidFill>
                    <a:schemeClr val="bg1">
                      <a:lumMod val="95000"/>
                    </a:schemeClr>
                  </a:solidFill>
                </a:rPr>
                <a:t>Grundlegender Ansatz</a:t>
              </a:r>
            </a:p>
          </p:txBody>
        </p:sp>
      </p:grpSp>
      <p:cxnSp>
        <p:nvCxnSpPr>
          <p:cNvPr id="19" name="Verbinder: gekrümmt 18">
            <a:extLst>
              <a:ext uri="{FF2B5EF4-FFF2-40B4-BE49-F238E27FC236}">
                <a16:creationId xmlns:a16="http://schemas.microsoft.com/office/drawing/2014/main" id="{72A85A6B-8D8F-471F-B569-2F6AB656027F}"/>
              </a:ext>
            </a:extLst>
          </p:cNvPr>
          <p:cNvCxnSpPr>
            <a:cxnSpLocks/>
          </p:cNvCxnSpPr>
          <p:nvPr/>
        </p:nvCxnSpPr>
        <p:spPr>
          <a:xfrm rot="10800000">
            <a:off x="4647299" y="1735884"/>
            <a:ext cx="99205" cy="1958461"/>
          </a:xfrm>
          <a:prstGeom prst="curvedConnector3">
            <a:avLst>
              <a:gd name="adj1" fmla="val 1368833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Verbinder: gekrümmt 21">
            <a:extLst>
              <a:ext uri="{FF2B5EF4-FFF2-40B4-BE49-F238E27FC236}">
                <a16:creationId xmlns:a16="http://schemas.microsoft.com/office/drawing/2014/main" id="{87352A73-490B-437F-9273-A0E5DCF4F5FB}"/>
              </a:ext>
            </a:extLst>
          </p:cNvPr>
          <p:cNvCxnSpPr>
            <a:cxnSpLocks/>
          </p:cNvCxnSpPr>
          <p:nvPr/>
        </p:nvCxnSpPr>
        <p:spPr>
          <a:xfrm flipH="1">
            <a:off x="6223433" y="1735883"/>
            <a:ext cx="99205" cy="1958461"/>
          </a:xfrm>
          <a:prstGeom prst="curvedConnector3">
            <a:avLst>
              <a:gd name="adj1" fmla="val -1443846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5F8FD409-2D6D-46E9-A8BD-7A5B1D5D980C}"/>
              </a:ext>
            </a:extLst>
          </p:cNvPr>
          <p:cNvSpPr txBox="1"/>
          <p:nvPr/>
        </p:nvSpPr>
        <p:spPr>
          <a:xfrm>
            <a:off x="2172852" y="2421322"/>
            <a:ext cx="9975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Aktion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671825E2-9BFB-4F11-88B5-2CCF0C91963A}"/>
              </a:ext>
            </a:extLst>
          </p:cNvPr>
          <p:cNvSpPr txBox="1"/>
          <p:nvPr/>
        </p:nvSpPr>
        <p:spPr>
          <a:xfrm>
            <a:off x="8022803" y="2031934"/>
            <a:ext cx="272991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Feedback:</a:t>
            </a:r>
          </a:p>
          <a:p>
            <a:r>
              <a:rPr lang="de-DE" sz="2400" dirty="0"/>
              <a:t>Belohnung (Leckerli)</a:t>
            </a:r>
          </a:p>
          <a:p>
            <a:r>
              <a:rPr lang="de-DE" sz="2400" dirty="0"/>
              <a:t>Neuer Zustand,</a:t>
            </a:r>
          </a:p>
          <a:p>
            <a:r>
              <a:rPr lang="de-DE" sz="2400" dirty="0"/>
              <a:t>Handlungsoptionen</a:t>
            </a:r>
          </a:p>
        </p:txBody>
      </p:sp>
      <p:sp>
        <p:nvSpPr>
          <p:cNvPr id="62" name="Inhaltsplatzhalter 2">
            <a:extLst>
              <a:ext uri="{FF2B5EF4-FFF2-40B4-BE49-F238E27FC236}">
                <a16:creationId xmlns:a16="http://schemas.microsoft.com/office/drawing/2014/main" id="{5EB7CE11-3CB1-4A22-A57F-A6F26E5A7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417" y="4802568"/>
            <a:ext cx="10502013" cy="1198746"/>
          </a:xfrm>
        </p:spPr>
        <p:txBody>
          <a:bodyPr/>
          <a:lstStyle/>
          <a:p>
            <a:r>
              <a:rPr lang="de-DE" dirty="0"/>
              <a:t>Kein explizites Wissen über die Welt</a:t>
            </a:r>
          </a:p>
          <a:p>
            <a:r>
              <a:rPr lang="de-DE" dirty="0"/>
              <a:t>Kein direkter Zugriff auf die Welt, nur durch Interaktion</a:t>
            </a:r>
          </a:p>
        </p:txBody>
      </p:sp>
    </p:spTree>
    <p:extLst>
      <p:ext uri="{BB962C8B-B14F-4D97-AF65-F5344CB8AC3E}">
        <p14:creationId xmlns:p14="http://schemas.microsoft.com/office/powerpoint/2010/main" val="2939196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363</Words>
  <Application>Microsoft Office PowerPoint</Application>
  <PresentationFormat>Breitbild</PresentationFormat>
  <Paragraphs>86</Paragraphs>
  <Slides>17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Office</vt:lpstr>
      <vt:lpstr>Reinforcement Learning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Reinforcement Learning</dc:title>
  <dc:creator>Jonas Goltz</dc:creator>
  <cp:lastModifiedBy>Caro Di</cp:lastModifiedBy>
  <cp:revision>48</cp:revision>
  <dcterms:created xsi:type="dcterms:W3CDTF">2018-06-01T13:23:21Z</dcterms:created>
  <dcterms:modified xsi:type="dcterms:W3CDTF">2018-06-17T21:19:08Z</dcterms:modified>
</cp:coreProperties>
</file>