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DynKell</a:t>
            </a:r>
            <a:br>
              <a:rPr lang="de-DE" dirty="0" smtClean="0"/>
            </a:br>
            <a:r>
              <a:rPr lang="de-DE" sz="2800" dirty="0" smtClean="0"/>
              <a:t>Ein DDNS in Haskell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Maximilian Schmitz</a:t>
            </a:r>
          </a:p>
          <a:p>
            <a:r>
              <a:rPr lang="de-DE" dirty="0" smtClean="0"/>
              <a:t>Beniamin Bratulescu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ein DDNS?</a:t>
            </a:r>
          </a:p>
          <a:p>
            <a:r>
              <a:rPr lang="de-DE" dirty="0" smtClean="0"/>
              <a:t>Anwendungsfall</a:t>
            </a:r>
          </a:p>
          <a:p>
            <a:r>
              <a:rPr lang="de-DE" dirty="0" smtClean="0"/>
              <a:t>Unsere </a:t>
            </a:r>
            <a:r>
              <a:rPr lang="de-DE" dirty="0" smtClean="0"/>
              <a:t>Implementierung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3560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ein DDNS?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Dynamisches DNS oder DDNS</a:t>
            </a:r>
          </a:p>
          <a:p>
            <a:r>
              <a:rPr lang="de-DE" dirty="0"/>
              <a:t>Technik, um Domains im Domain Name System (DNS) dynamisch zu aktualisieren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7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 bekommt normalerwesie eine dynamische IP-Adresse</a:t>
            </a:r>
          </a:p>
          <a:p>
            <a:r>
              <a:rPr lang="de-DE" dirty="0" smtClean="0"/>
              <a:t>Damit der Rechner erreichbar ist muss der User immer die Adresse kennen</a:t>
            </a:r>
          </a:p>
          <a:p>
            <a:r>
              <a:rPr lang="de-DE" dirty="0" smtClean="0"/>
              <a:t>DDNS weist dem Namen die aktuelle IP-Adresse zu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Implementierung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89195"/>
            <a:ext cx="6400800" cy="5328584"/>
          </a:xfrm>
        </p:spPr>
      </p:pic>
    </p:spTree>
    <p:extLst>
      <p:ext uri="{BB962C8B-B14F-4D97-AF65-F5344CB8AC3E}">
        <p14:creationId xmlns:p14="http://schemas.microsoft.com/office/powerpoint/2010/main" val="313195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7470648" cy="1143000"/>
          </a:xfrm>
        </p:spPr>
        <p:txBody>
          <a:bodyPr>
            <a:noAutofit/>
          </a:bodyPr>
          <a:lstStyle/>
          <a:p>
            <a:r>
              <a:rPr lang="de-DE" sz="3600" dirty="0" smtClean="0"/>
              <a:t>Vielen Dank für eure Aufmerksamkeit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852443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1384</TotalTime>
  <Words>72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DynKell Ein DDNS in Haskell</vt:lpstr>
      <vt:lpstr>Gliederung</vt:lpstr>
      <vt:lpstr>Was ist ein DDNS?</vt:lpstr>
      <vt:lpstr>Anwendungsfall</vt:lpstr>
      <vt:lpstr>Unsere Implementierung</vt:lpstr>
      <vt:lpstr>Vielen Dank für eure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DynKell Ein DDNS in Haskell</dc:title>
  <dc:creator>Benny</dc:creator>
  <cp:lastModifiedBy>Benny</cp:lastModifiedBy>
  <cp:revision>8</cp:revision>
  <dcterms:created xsi:type="dcterms:W3CDTF">2006-08-16T00:00:00Z</dcterms:created>
  <dcterms:modified xsi:type="dcterms:W3CDTF">2019-01-14T07:27:13Z</dcterms:modified>
</cp:coreProperties>
</file>