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3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4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A68B-B513-4080-B87C-814425C84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AA68B-B513-4080-B87C-814425C8425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F006-FB73-48F1-BA86-E5E884B2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304800"/>
            <a:ext cx="728870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6939"/>
            <a:ext cx="9144000" cy="700502"/>
          </a:xfrm>
        </p:spPr>
        <p:txBody>
          <a:bodyPr>
            <a:normAutofit/>
          </a:bodyPr>
          <a:lstStyle/>
          <a:p>
            <a:r>
              <a:rPr lang="en-US" sz="3600" dirty="0"/>
              <a:t>Welcome to C# Class Registration Project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626" y="715617"/>
            <a:ext cx="10336696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1524000" y="155041"/>
            <a:ext cx="10310191" cy="763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/>
                </a:solidFill>
              </a:rPr>
              <a:t>Home</a:t>
            </a:r>
            <a:r>
              <a:rPr lang="en-US" sz="1600" b="1" dirty="0">
                <a:solidFill>
                  <a:schemeClr val="accent6"/>
                </a:solidFill>
              </a:rPr>
              <a:t>		Sign In		Classes		Registration	My Classes</a:t>
            </a:r>
          </a:p>
        </p:txBody>
      </p:sp>
    </p:spTree>
    <p:extLst>
      <p:ext uri="{BB962C8B-B14F-4D97-AF65-F5344CB8AC3E}">
        <p14:creationId xmlns:p14="http://schemas.microsoft.com/office/powerpoint/2010/main" val="207477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6783" y="291548"/>
            <a:ext cx="795130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626" y="715617"/>
            <a:ext cx="10336696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2799521" y="938110"/>
            <a:ext cx="1833772" cy="523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User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68248" y="1118517"/>
            <a:ext cx="3283226" cy="329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146563" y="1546175"/>
            <a:ext cx="1139687" cy="4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4368248" y="1605538"/>
            <a:ext cx="3283226" cy="357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23452" y="2267987"/>
            <a:ext cx="1172818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423452" y="2254735"/>
            <a:ext cx="1172818" cy="553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Sign In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828760" y="2718560"/>
            <a:ext cx="2713384" cy="763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6"/>
                </a:solidFill>
              </a:rPr>
              <a:t>Request a new user account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441174" y="90469"/>
            <a:ext cx="10310191" cy="763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6"/>
                </a:solidFill>
              </a:rPr>
              <a:t>Home		</a:t>
            </a:r>
            <a:r>
              <a:rPr lang="en-US" sz="1600" b="1" dirty="0">
                <a:solidFill>
                  <a:schemeClr val="bg1"/>
                </a:solidFill>
              </a:rPr>
              <a:t>Sign In</a:t>
            </a:r>
            <a:r>
              <a:rPr lang="en-US" sz="1600" b="1" dirty="0">
                <a:solidFill>
                  <a:schemeClr val="accent6"/>
                </a:solidFill>
              </a:rPr>
              <a:t>		Classes		Registration	My Classes</a:t>
            </a:r>
          </a:p>
        </p:txBody>
      </p:sp>
    </p:spTree>
    <p:extLst>
      <p:ext uri="{BB962C8B-B14F-4D97-AF65-F5344CB8AC3E}">
        <p14:creationId xmlns:p14="http://schemas.microsoft.com/office/powerpoint/2010/main" val="40106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26157" y="384313"/>
            <a:ext cx="834886" cy="3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626" y="715617"/>
            <a:ext cx="10336696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8626" y="1478653"/>
            <a:ext cx="571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Information Assurance (CS 443 / CS 643): Class ID 35614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12575" y="1847985"/>
            <a:ext cx="9978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the principles of information assurance. Security awareness, Survey of information</a:t>
            </a:r>
          </a:p>
          <a:p>
            <a:r>
              <a:rPr lang="en-US" dirty="0"/>
              <a:t>security technologies, cryptography, management and administration techniques necessary to</a:t>
            </a:r>
          </a:p>
          <a:p>
            <a:r>
              <a:rPr lang="en-US" dirty="0"/>
              <a:t>improve information security and respond to a security breach, survey of threats to information</a:t>
            </a:r>
          </a:p>
          <a:p>
            <a:r>
              <a:rPr lang="en-US" dirty="0"/>
              <a:t>security, privacy in computing, legal and ethical issues relating to information security, and case</a:t>
            </a:r>
          </a:p>
          <a:p>
            <a:r>
              <a:rPr lang="en-US" dirty="0"/>
              <a:t>studies (3 credit)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8627" y="3541025"/>
            <a:ext cx="571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Compiler Construction (</a:t>
            </a:r>
            <a:r>
              <a:rPr lang="en-US" b="1" dirty="0"/>
              <a:t>CSC 460/660): Class ID 35612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12574" y="3910357"/>
            <a:ext cx="9978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course has two major components: - A 6-phase programming assignment in which the student get hands-on experience with implementing a real compiler for a real language (The Espresso language is almost 100% Java 1.0 without exceptions and slightly altered imports). - Lectures covering the theoretical aspects of compiler writing and string manipulation. A large amount of time is devoted to scanning, parsing, type checking and code generation. Certain parts of the theoretical aspects are explained in terms of the assignment – the handout for the assignment is approximately 175 pages long. (3 credit)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881809" y="198474"/>
            <a:ext cx="10310191" cy="763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6"/>
                </a:solidFill>
              </a:rPr>
              <a:t>Home		Sign In		</a:t>
            </a:r>
            <a:r>
              <a:rPr lang="en-US" sz="1600" b="1" dirty="0">
                <a:solidFill>
                  <a:schemeClr val="bg1"/>
                </a:solidFill>
              </a:rPr>
              <a:t>Classes</a:t>
            </a:r>
            <a:r>
              <a:rPr lang="en-US" sz="1600" b="1" dirty="0">
                <a:solidFill>
                  <a:schemeClr val="accent6"/>
                </a:solidFill>
              </a:rPr>
              <a:t>		Registration	My Classes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9145" y="961510"/>
            <a:ext cx="3193366" cy="346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3561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5053" y="961510"/>
            <a:ext cx="8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47008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48331" y="388946"/>
            <a:ext cx="1146312" cy="3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626" y="715617"/>
            <a:ext cx="10336696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81809" y="198474"/>
            <a:ext cx="10310191" cy="763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6"/>
                </a:solidFill>
              </a:rPr>
              <a:t>Home		Sign In		Classes		</a:t>
            </a:r>
            <a:r>
              <a:rPr lang="en-US" sz="1600" b="1" dirty="0">
                <a:solidFill>
                  <a:schemeClr val="bg1"/>
                </a:solidFill>
              </a:rPr>
              <a:t>Registration</a:t>
            </a:r>
            <a:r>
              <a:rPr lang="en-US" sz="1600" b="1" dirty="0">
                <a:solidFill>
                  <a:schemeClr val="accent6"/>
                </a:solidFill>
              </a:rPr>
              <a:t>	My Classes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01742"/>
              </p:ext>
            </p:extLst>
          </p:nvPr>
        </p:nvGraphicFramePr>
        <p:xfrm>
          <a:off x="2001077" y="128818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723822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30948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672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 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4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Assurance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Compiler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4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5541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025887" y="3126580"/>
            <a:ext cx="1812234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025886" y="3235395"/>
            <a:ext cx="1812235" cy="553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Submit Request</a:t>
            </a:r>
          </a:p>
        </p:txBody>
      </p:sp>
    </p:spTree>
    <p:extLst>
      <p:ext uri="{BB962C8B-B14F-4D97-AF65-F5344CB8AC3E}">
        <p14:creationId xmlns:p14="http://schemas.microsoft.com/office/powerpoint/2010/main" val="35351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03635" y="390939"/>
            <a:ext cx="1146312" cy="3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8626" y="715617"/>
            <a:ext cx="10336696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81809" y="198474"/>
            <a:ext cx="10310191" cy="763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6"/>
                </a:solidFill>
              </a:rPr>
              <a:t>Home		Sign In		Classes	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accent6"/>
                </a:solidFill>
              </a:rPr>
              <a:t>Registration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bg1"/>
                </a:solidFill>
              </a:rPr>
              <a:t>My Classes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5324"/>
              </p:ext>
            </p:extLst>
          </p:nvPr>
        </p:nvGraphicFramePr>
        <p:xfrm>
          <a:off x="1220389" y="1478653"/>
          <a:ext cx="9433170" cy="226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634">
                  <a:extLst>
                    <a:ext uri="{9D8B030D-6E8A-4147-A177-3AD203B41FA5}">
                      <a16:colId xmlns:a16="http://schemas.microsoft.com/office/drawing/2014/main" val="2412501361"/>
                    </a:ext>
                  </a:extLst>
                </a:gridCol>
                <a:gridCol w="1886634">
                  <a:extLst>
                    <a:ext uri="{9D8B030D-6E8A-4147-A177-3AD203B41FA5}">
                      <a16:colId xmlns:a16="http://schemas.microsoft.com/office/drawing/2014/main" val="2836487257"/>
                    </a:ext>
                  </a:extLst>
                </a:gridCol>
                <a:gridCol w="1886634">
                  <a:extLst>
                    <a:ext uri="{9D8B030D-6E8A-4147-A177-3AD203B41FA5}">
                      <a16:colId xmlns:a16="http://schemas.microsoft.com/office/drawing/2014/main" val="1594838692"/>
                    </a:ext>
                  </a:extLst>
                </a:gridCol>
                <a:gridCol w="1886634">
                  <a:extLst>
                    <a:ext uri="{9D8B030D-6E8A-4147-A177-3AD203B41FA5}">
                      <a16:colId xmlns:a16="http://schemas.microsoft.com/office/drawing/2014/main" val="3177201846"/>
                    </a:ext>
                  </a:extLst>
                </a:gridCol>
                <a:gridCol w="1886634">
                  <a:extLst>
                    <a:ext uri="{9D8B030D-6E8A-4147-A177-3AD203B41FA5}">
                      <a16:colId xmlns:a16="http://schemas.microsoft.com/office/drawing/2014/main" val="682628720"/>
                    </a:ext>
                  </a:extLst>
                </a:gridCol>
              </a:tblGrid>
              <a:tr h="44101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41881"/>
                  </a:ext>
                </a:extLst>
              </a:tr>
              <a:tr h="441010">
                <a:tc>
                  <a:txBody>
                    <a:bodyPr/>
                    <a:lstStyle/>
                    <a:p>
                      <a:r>
                        <a:rPr lang="en-US" dirty="0"/>
                        <a:t>8:00-9:10 Information Assurance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8:00-9:10 Information Assurance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8:00-9:10 Information Assurance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26300"/>
                  </a:ext>
                </a:extLst>
              </a:tr>
              <a:tr h="441010">
                <a:tc>
                  <a:txBody>
                    <a:bodyPr/>
                    <a:lstStyle/>
                    <a:p>
                      <a:r>
                        <a:rPr lang="en-US" dirty="0"/>
                        <a:t>10:15-11:30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Compiler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10:15-11:30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Compiler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10:15-11:30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Compiler Construction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9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12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251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Welcome to C# Class Registration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C# Class Registration Project</dc:title>
  <dc:creator>Orrin Bourne</dc:creator>
  <cp:lastModifiedBy>Orrin Bourne</cp:lastModifiedBy>
  <cp:revision>14</cp:revision>
  <dcterms:created xsi:type="dcterms:W3CDTF">2018-05-18T04:31:15Z</dcterms:created>
  <dcterms:modified xsi:type="dcterms:W3CDTF">2018-05-22T04:51:22Z</dcterms:modified>
</cp:coreProperties>
</file>