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eg Burov" initials="OB" lastIdx="0" clrIdx="0">
    <p:extLst>
      <p:ext uri="{19B8F6BF-5375-455C-9EA6-DF929625EA0E}">
        <p15:presenceInfo xmlns:p15="http://schemas.microsoft.com/office/powerpoint/2012/main" userId="4b906fb614b55a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E59B-42C0-7D48-9273-C88A22B4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913B3-0F5E-7243-81FB-C4123DDC3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1A12-E47B-EA41-B6A9-98BC09CE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1EBA-A86D-104A-909D-405285C3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80C8-9F48-6544-8CBD-2B702E8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D3EA-CCC3-1B43-8874-3ABCF31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5765A-AD83-134B-B7FE-11519B88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B00D-CFF2-B348-B00D-B83AECE2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C9B3-1875-084F-91AB-DAA1A4C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C558-38A7-5747-BDE5-30CE0E90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4DC31-D45A-B845-A2F9-15DCA974C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302D-3BF1-8343-A4F2-41C30DEF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ED7A-18FE-E345-922B-837FF551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3A6E-7103-FA49-AAD3-18D42CC7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DBC7-CAD5-9B48-827A-7288443E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5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2556-0638-F24C-BC92-A5DCE7AB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13E3-C48E-4047-B813-7AF259A0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E7F4-FAB2-1940-B956-E6B8359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ADDD-196F-BE44-B51A-D958C6B2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6D76-F664-D141-AEFD-AD66CA6D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57F-DE61-814E-B15D-75BF3DFC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136E-14A2-B046-8774-D283ABDF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D269-7A78-0B40-991E-4439C2DA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6937-C502-A54D-836A-FA60BF0E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79E6-5886-5F41-89D7-4EEF29B4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914D-1C76-AF49-964F-21E2C569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1E04-FCEE-5C4B-98B5-6242BC693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B423-E500-B24F-9B66-D95A829F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36B4F-EED4-6D47-B589-25A3F7E6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7CF4-0E2D-EC45-A7B0-F87A9D2C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73BD8-4D21-9149-BD7B-90180D82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B3B4-49FA-B94A-B5DD-98B60B9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CFF5-A526-7C4B-B7AC-93DD54F4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D36C1-2C1C-AC46-B817-7BA923C9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36AAD-F261-824E-B578-CDD3464A4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3EA58-B044-B84D-BFF6-41BF38280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2B8DC-891C-0644-AC0E-D83E4AF5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0607-EF3C-EB46-A996-9AA8AA95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55BEB-B1E0-C043-B264-53784844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6AA2-4530-1A48-8DA6-C975D5D4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14FB-48E0-B043-918D-A9944B5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E14F3-599A-3E44-8E89-6F3339E4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580C4-628A-794C-A396-E8B3D6AA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577FA-BD3C-374B-B9A2-85BB8E78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C9AA5-04E4-2D43-8B68-AA5F99C3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61594-E6D2-2D49-A89C-C00582EB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AEF1-FC70-5242-8CA8-A0CC51EA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D64F-C5B3-C04C-9B0D-5CD0DFF8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B3A32-8D89-994C-B709-119E964A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75F8-3C66-A744-8B3F-91505695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9502-7A8F-154D-9689-3B7E4D74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68262-9C3C-B947-9CC2-173E83EC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EF3F-DCE4-C640-82DA-5F228230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D843A-FA18-4243-9AE4-009258654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F581-3901-E140-9CD0-E4CA991B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6BDB2-9FB3-1C4C-B715-95C2D6A1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3F7A5-9AA8-9F4F-BC90-00507141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473D6-34B3-674C-BE72-E87F7474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40AB2-4963-7748-B876-82026A17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B69E-DA50-2245-A4AE-697793DD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3076-0D3B-B842-A1BF-EADBF1930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CAD0-84CA-094B-95CB-86407DB12D4F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180C-E280-574F-8DFC-4613763CD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1D27-C7B3-F445-BECA-1E368DAF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E758-134E-7547-A9C5-903A27E1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A1DF32-AD76-3642-B3D8-B575A4025617}"/>
              </a:ext>
            </a:extLst>
          </p:cNvPr>
          <p:cNvSpPr/>
          <p:nvPr/>
        </p:nvSpPr>
        <p:spPr>
          <a:xfrm>
            <a:off x="9840686" y="1094404"/>
            <a:ext cx="13716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C676F7-F6EF-5548-846D-3B01ADD804BA}"/>
              </a:ext>
            </a:extLst>
          </p:cNvPr>
          <p:cNvSpPr/>
          <p:nvPr/>
        </p:nvSpPr>
        <p:spPr>
          <a:xfrm>
            <a:off x="5182960" y="1094402"/>
            <a:ext cx="13716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959308-8098-8946-B0C3-D69AF11A63D6}"/>
              </a:ext>
            </a:extLst>
          </p:cNvPr>
          <p:cNvSpPr/>
          <p:nvPr/>
        </p:nvSpPr>
        <p:spPr>
          <a:xfrm>
            <a:off x="5177516" y="4535063"/>
            <a:ext cx="1374322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Auth0</a:t>
            </a:r>
          </a:p>
        </p:txBody>
      </p:sp>
      <p:pic>
        <p:nvPicPr>
          <p:cNvPr id="3" name="Graphic 2" descr="Monitor">
            <a:extLst>
              <a:ext uri="{FF2B5EF4-FFF2-40B4-BE49-F238E27FC236}">
                <a16:creationId xmlns:a16="http://schemas.microsoft.com/office/drawing/2014/main" id="{F7112531-4AD5-49D9-AB2F-06125313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581" y="1094404"/>
            <a:ext cx="1143000" cy="1143000"/>
          </a:xfrm>
          <a:prstGeom prst="rect">
            <a:avLst/>
          </a:prstGeom>
        </p:spPr>
      </p:pic>
      <p:cxnSp>
        <p:nvCxnSpPr>
          <p:cNvPr id="5" name="Straight Arrow Connector 4" descr="1.">
            <a:extLst>
              <a:ext uri="{FF2B5EF4-FFF2-40B4-BE49-F238E27FC236}">
                <a16:creationId xmlns:a16="http://schemas.microsoft.com/office/drawing/2014/main" id="{758A60BB-8176-4FA8-B782-565587C46F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1772581" y="1394029"/>
            <a:ext cx="3404936" cy="15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7D76EB-7A01-4781-AC45-374057FC3F5B}"/>
              </a:ext>
            </a:extLst>
          </p:cNvPr>
          <p:cNvCxnSpPr>
            <a:cxnSpLocks/>
          </p:cNvCxnSpPr>
          <p:nvPr/>
        </p:nvCxnSpPr>
        <p:spPr>
          <a:xfrm>
            <a:off x="6559800" y="1398812"/>
            <a:ext cx="328612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6EFC50-08BE-4EA5-A296-DCE18DC3BEC7}"/>
              </a:ext>
            </a:extLst>
          </p:cNvPr>
          <p:cNvCxnSpPr>
            <a:cxnSpLocks/>
          </p:cNvCxnSpPr>
          <p:nvPr/>
        </p:nvCxnSpPr>
        <p:spPr>
          <a:xfrm flipH="1" flipV="1">
            <a:off x="1772581" y="1883619"/>
            <a:ext cx="3410380" cy="16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80E30FA-E0EC-4FA3-B670-D823FF13BDC4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1735669" y="1702815"/>
            <a:ext cx="2907259" cy="39764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2FB3332-202D-497B-A8B5-0415B74E35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4563" y="2237402"/>
            <a:ext cx="3754209" cy="2672446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B50EA2A-B46D-47EE-98B8-276F93EB0F52}"/>
              </a:ext>
            </a:extLst>
          </p:cNvPr>
          <p:cNvCxnSpPr>
            <a:cxnSpLocks/>
          </p:cNvCxnSpPr>
          <p:nvPr/>
        </p:nvCxnSpPr>
        <p:spPr>
          <a:xfrm flipV="1">
            <a:off x="6554560" y="2237402"/>
            <a:ext cx="4189640" cy="3096989"/>
          </a:xfrm>
          <a:prstGeom prst="bentConnector3">
            <a:avLst>
              <a:gd name="adj1" fmla="val 1000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498766-3426-45E3-B13C-18882D3626E0}"/>
              </a:ext>
            </a:extLst>
          </p:cNvPr>
          <p:cNvCxnSpPr>
            <a:cxnSpLocks/>
          </p:cNvCxnSpPr>
          <p:nvPr/>
        </p:nvCxnSpPr>
        <p:spPr>
          <a:xfrm flipH="1" flipV="1">
            <a:off x="6559800" y="1883617"/>
            <a:ext cx="328612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D60034-F376-493E-BC02-20BBBC0C0F7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5864677" y="2237402"/>
            <a:ext cx="4083" cy="229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2AF6507-2161-4760-A1BE-5973A4D2F454}"/>
              </a:ext>
            </a:extLst>
          </p:cNvPr>
          <p:cNvSpPr txBox="1"/>
          <p:nvPr/>
        </p:nvSpPr>
        <p:spPr>
          <a:xfrm>
            <a:off x="2231351" y="695400"/>
            <a:ext cx="191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Hey, log me in.</a:t>
            </a:r>
          </a:p>
          <a:p>
            <a:r>
              <a:rPr lang="en-US" dirty="0"/>
              <a:t>I want to do stuff.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5CB208-4023-44F8-A4AB-548F19F5FA45}"/>
              </a:ext>
            </a:extLst>
          </p:cNvPr>
          <p:cNvSpPr txBox="1"/>
          <p:nvPr/>
        </p:nvSpPr>
        <p:spPr>
          <a:xfrm>
            <a:off x="1772901" y="1952245"/>
            <a:ext cx="347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2. Auth0 will log you in, and I need your permission for doing stuff.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A555F0-FCF9-4E1E-A755-9F4ADF56F568}"/>
              </a:ext>
            </a:extLst>
          </p:cNvPr>
          <p:cNvSpPr txBox="1"/>
          <p:nvPr/>
        </p:nvSpPr>
        <p:spPr>
          <a:xfrm>
            <a:off x="1772581" y="4422314"/>
            <a:ext cx="328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Log me in, and give Web App my permission to do stuff.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8B1411-4AFF-4E0A-A930-BF453D953F99}"/>
              </a:ext>
            </a:extLst>
          </p:cNvPr>
          <p:cNvSpPr txBox="1"/>
          <p:nvPr/>
        </p:nvSpPr>
        <p:spPr>
          <a:xfrm rot="16200000">
            <a:off x="4649771" y="3201566"/>
            <a:ext cx="19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4. I logged user in.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019D15-67D5-444E-BDB9-CCB6A871EDBA}"/>
              </a:ext>
            </a:extLst>
          </p:cNvPr>
          <p:cNvSpPr txBox="1"/>
          <p:nvPr/>
        </p:nvSpPr>
        <p:spPr>
          <a:xfrm>
            <a:off x="893985" y="1404253"/>
            <a:ext cx="61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53E5913-5D86-43EF-B21A-99432695BC96}"/>
              </a:ext>
            </a:extLst>
          </p:cNvPr>
          <p:cNvSpPr txBox="1"/>
          <p:nvPr/>
        </p:nvSpPr>
        <p:spPr>
          <a:xfrm>
            <a:off x="7177451" y="680357"/>
            <a:ext cx="203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5. I want to do stuff</a:t>
            </a:r>
          </a:p>
          <a:p>
            <a:r>
              <a:rPr lang="en-US" dirty="0">
                <a:solidFill>
                  <a:schemeClr val="accent5"/>
                </a:solidFill>
              </a:rPr>
              <a:t>on behalf of user.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CE0364-8170-4099-AF5B-B6077D7FF541}"/>
              </a:ext>
            </a:extLst>
          </p:cNvPr>
          <p:cNvSpPr txBox="1"/>
          <p:nvPr/>
        </p:nvSpPr>
        <p:spPr>
          <a:xfrm>
            <a:off x="7257781" y="1955743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8. Okay, let’s do it.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F21965-98A4-416A-80AE-75F0B64C913C}"/>
              </a:ext>
            </a:extLst>
          </p:cNvPr>
          <p:cNvSpPr txBox="1"/>
          <p:nvPr/>
        </p:nvSpPr>
        <p:spPr>
          <a:xfrm rot="16200000">
            <a:off x="5278584" y="3099787"/>
            <a:ext cx="1916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Here is permission</a:t>
            </a:r>
          </a:p>
          <a:p>
            <a:r>
              <a:rPr lang="en-US" dirty="0">
                <a:solidFill>
                  <a:schemeClr val="accent2"/>
                </a:solidFill>
              </a:rPr>
              <a:t>you asked.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737EF5B-822B-4CC7-A5FB-2B277310357A}"/>
              </a:ext>
            </a:extLst>
          </p:cNvPr>
          <p:cNvSpPr txBox="1"/>
          <p:nvPr/>
        </p:nvSpPr>
        <p:spPr>
          <a:xfrm>
            <a:off x="7177451" y="4169727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6. Has user authorized</a:t>
            </a:r>
          </a:p>
          <a:p>
            <a:r>
              <a:rPr lang="en-US" dirty="0">
                <a:solidFill>
                  <a:schemeClr val="accent6"/>
                </a:solidFill>
              </a:rPr>
              <a:t>Web App to do stuff?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141943-FA54-4067-8DE5-7E2230BFD755}"/>
              </a:ext>
            </a:extLst>
          </p:cNvPr>
          <p:cNvSpPr txBox="1"/>
          <p:nvPr/>
        </p:nvSpPr>
        <p:spPr>
          <a:xfrm>
            <a:off x="7220113" y="5406515"/>
            <a:ext cx="259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7. Yes, user has granted</a:t>
            </a:r>
          </a:p>
          <a:p>
            <a:r>
              <a:rPr lang="en-US" dirty="0">
                <a:solidFill>
                  <a:schemeClr val="accent2"/>
                </a:solidFill>
              </a:rPr>
              <a:t>Web App permission.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7BB144-3E9D-49D8-A7AA-6030C137D6B2}"/>
              </a:ext>
            </a:extLst>
          </p:cNvPr>
          <p:cNvSpPr txBox="1"/>
          <p:nvPr/>
        </p:nvSpPr>
        <p:spPr>
          <a:xfrm>
            <a:off x="348343" y="3271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7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C676F7-F6EF-5548-846D-3B01ADD804BA}"/>
              </a:ext>
            </a:extLst>
          </p:cNvPr>
          <p:cNvSpPr/>
          <p:nvPr/>
        </p:nvSpPr>
        <p:spPr>
          <a:xfrm>
            <a:off x="7289345" y="1317559"/>
            <a:ext cx="13716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959308-8098-8946-B0C3-D69AF11A63D6}"/>
              </a:ext>
            </a:extLst>
          </p:cNvPr>
          <p:cNvSpPr/>
          <p:nvPr/>
        </p:nvSpPr>
        <p:spPr>
          <a:xfrm>
            <a:off x="7283901" y="4758220"/>
            <a:ext cx="1374322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Auth0</a:t>
            </a:r>
          </a:p>
        </p:txBody>
      </p:sp>
      <p:pic>
        <p:nvPicPr>
          <p:cNvPr id="3" name="Graphic 2" descr="Monitor">
            <a:extLst>
              <a:ext uri="{FF2B5EF4-FFF2-40B4-BE49-F238E27FC236}">
                <a16:creationId xmlns:a16="http://schemas.microsoft.com/office/drawing/2014/main" id="{F7112531-4AD5-49D9-AB2F-06125313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5966" y="1317561"/>
            <a:ext cx="1143000" cy="1143000"/>
          </a:xfrm>
          <a:prstGeom prst="rect">
            <a:avLst/>
          </a:prstGeom>
        </p:spPr>
      </p:pic>
      <p:cxnSp>
        <p:nvCxnSpPr>
          <p:cNvPr id="5" name="Straight Arrow Connector 4" descr="1.">
            <a:extLst>
              <a:ext uri="{FF2B5EF4-FFF2-40B4-BE49-F238E27FC236}">
                <a16:creationId xmlns:a16="http://schemas.microsoft.com/office/drawing/2014/main" id="{758A60BB-8176-4FA8-B782-565587C46F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3878966" y="1617186"/>
            <a:ext cx="3404936" cy="15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6EFC50-08BE-4EA5-A296-DCE18DC3BEC7}"/>
              </a:ext>
            </a:extLst>
          </p:cNvPr>
          <p:cNvCxnSpPr>
            <a:cxnSpLocks/>
          </p:cNvCxnSpPr>
          <p:nvPr/>
        </p:nvCxnSpPr>
        <p:spPr>
          <a:xfrm flipH="1" flipV="1">
            <a:off x="3878966" y="2106776"/>
            <a:ext cx="3410380" cy="16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80E30FA-E0EC-4FA3-B670-D823FF13BDC4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3842054" y="1925972"/>
            <a:ext cx="2907259" cy="39764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D60034-F376-493E-BC02-20BBBC0C0F7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7971062" y="2460559"/>
            <a:ext cx="4083" cy="229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2AF6507-2161-4760-A1BE-5973A4D2F454}"/>
              </a:ext>
            </a:extLst>
          </p:cNvPr>
          <p:cNvSpPr txBox="1"/>
          <p:nvPr/>
        </p:nvSpPr>
        <p:spPr>
          <a:xfrm>
            <a:off x="4337736" y="1192483"/>
            <a:ext cx="19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Hey, log me in.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5CB208-4023-44F8-A4AB-548F19F5FA45}"/>
              </a:ext>
            </a:extLst>
          </p:cNvPr>
          <p:cNvSpPr txBox="1"/>
          <p:nvPr/>
        </p:nvSpPr>
        <p:spPr>
          <a:xfrm>
            <a:off x="4108511" y="2175402"/>
            <a:ext cx="23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2. Auth0 will log you in.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A555F0-FCF9-4E1E-A755-9F4ADF56F568}"/>
              </a:ext>
            </a:extLst>
          </p:cNvPr>
          <p:cNvSpPr txBox="1"/>
          <p:nvPr/>
        </p:nvSpPr>
        <p:spPr>
          <a:xfrm>
            <a:off x="3992851" y="4950271"/>
            <a:ext cx="26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Log me in for Web App.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8B1411-4AFF-4E0A-A930-BF453D953F99}"/>
              </a:ext>
            </a:extLst>
          </p:cNvPr>
          <p:cNvSpPr txBox="1"/>
          <p:nvPr/>
        </p:nvSpPr>
        <p:spPr>
          <a:xfrm rot="16200000">
            <a:off x="6756156" y="3424723"/>
            <a:ext cx="19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4. I logged user in.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019D15-67D5-444E-BDB9-CCB6A871EDBA}"/>
              </a:ext>
            </a:extLst>
          </p:cNvPr>
          <p:cNvSpPr txBox="1"/>
          <p:nvPr/>
        </p:nvSpPr>
        <p:spPr>
          <a:xfrm>
            <a:off x="3000370" y="1627410"/>
            <a:ext cx="61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F21965-98A4-416A-80AE-75F0B64C913C}"/>
              </a:ext>
            </a:extLst>
          </p:cNvPr>
          <p:cNvSpPr txBox="1"/>
          <p:nvPr/>
        </p:nvSpPr>
        <p:spPr>
          <a:xfrm rot="16200000">
            <a:off x="7706786" y="34943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All good!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7BB144-3E9D-49D8-A7AA-6030C137D6B2}"/>
              </a:ext>
            </a:extLst>
          </p:cNvPr>
          <p:cNvSpPr txBox="1"/>
          <p:nvPr/>
        </p:nvSpPr>
        <p:spPr>
          <a:xfrm>
            <a:off x="348343" y="3271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A1DF32-AD76-3642-B3D8-B575A4025617}"/>
              </a:ext>
            </a:extLst>
          </p:cNvPr>
          <p:cNvSpPr/>
          <p:nvPr/>
        </p:nvSpPr>
        <p:spPr>
          <a:xfrm>
            <a:off x="7565572" y="1050861"/>
            <a:ext cx="13716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C676F7-F6EF-5548-846D-3B01ADD804BA}"/>
              </a:ext>
            </a:extLst>
          </p:cNvPr>
          <p:cNvSpPr/>
          <p:nvPr/>
        </p:nvSpPr>
        <p:spPr>
          <a:xfrm>
            <a:off x="2907846" y="1050859"/>
            <a:ext cx="13716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959308-8098-8946-B0C3-D69AF11A63D6}"/>
              </a:ext>
            </a:extLst>
          </p:cNvPr>
          <p:cNvSpPr/>
          <p:nvPr/>
        </p:nvSpPr>
        <p:spPr>
          <a:xfrm>
            <a:off x="2902402" y="4491520"/>
            <a:ext cx="1374322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7D76EB-7A01-4781-AC45-374057FC3F5B}"/>
              </a:ext>
            </a:extLst>
          </p:cNvPr>
          <p:cNvCxnSpPr>
            <a:cxnSpLocks/>
          </p:cNvCxnSpPr>
          <p:nvPr/>
        </p:nvCxnSpPr>
        <p:spPr>
          <a:xfrm>
            <a:off x="4284686" y="1355269"/>
            <a:ext cx="328612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2FB3332-202D-497B-A8B5-0415B74E35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9449" y="2193859"/>
            <a:ext cx="3754209" cy="2672446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B50EA2A-B46D-47EE-98B8-276F93EB0F52}"/>
              </a:ext>
            </a:extLst>
          </p:cNvPr>
          <p:cNvCxnSpPr>
            <a:cxnSpLocks/>
          </p:cNvCxnSpPr>
          <p:nvPr/>
        </p:nvCxnSpPr>
        <p:spPr>
          <a:xfrm flipV="1">
            <a:off x="4279446" y="2193859"/>
            <a:ext cx="4189640" cy="3096989"/>
          </a:xfrm>
          <a:prstGeom prst="bentConnector3">
            <a:avLst>
              <a:gd name="adj1" fmla="val 1000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498766-3426-45E3-B13C-18882D3626E0}"/>
              </a:ext>
            </a:extLst>
          </p:cNvPr>
          <p:cNvCxnSpPr>
            <a:cxnSpLocks/>
          </p:cNvCxnSpPr>
          <p:nvPr/>
        </p:nvCxnSpPr>
        <p:spPr>
          <a:xfrm flipH="1" flipV="1">
            <a:off x="4284686" y="1840074"/>
            <a:ext cx="328612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53E5913-5D86-43EF-B21A-99432695BC96}"/>
              </a:ext>
            </a:extLst>
          </p:cNvPr>
          <p:cNvSpPr txBox="1"/>
          <p:nvPr/>
        </p:nvSpPr>
        <p:spPr>
          <a:xfrm>
            <a:off x="4902337" y="636814"/>
            <a:ext cx="203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5. I want to do stuff</a:t>
            </a:r>
          </a:p>
          <a:p>
            <a:r>
              <a:rPr lang="en-US" dirty="0">
                <a:solidFill>
                  <a:schemeClr val="accent5"/>
                </a:solidFill>
              </a:rPr>
              <a:t>on behalf of user.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CE0364-8170-4099-AF5B-B6077D7FF541}"/>
              </a:ext>
            </a:extLst>
          </p:cNvPr>
          <p:cNvSpPr txBox="1"/>
          <p:nvPr/>
        </p:nvSpPr>
        <p:spPr>
          <a:xfrm>
            <a:off x="4982667" y="191220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8. Okay, let’s do it.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737EF5B-822B-4CC7-A5FB-2B277310357A}"/>
              </a:ext>
            </a:extLst>
          </p:cNvPr>
          <p:cNvSpPr txBox="1"/>
          <p:nvPr/>
        </p:nvSpPr>
        <p:spPr>
          <a:xfrm>
            <a:off x="4902337" y="4126184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6. Has user authorized</a:t>
            </a:r>
          </a:p>
          <a:p>
            <a:r>
              <a:rPr lang="en-US" dirty="0">
                <a:solidFill>
                  <a:schemeClr val="accent6"/>
                </a:solidFill>
              </a:rPr>
              <a:t>Web App to do stuff?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141943-FA54-4067-8DE5-7E2230BFD755}"/>
              </a:ext>
            </a:extLst>
          </p:cNvPr>
          <p:cNvSpPr txBox="1"/>
          <p:nvPr/>
        </p:nvSpPr>
        <p:spPr>
          <a:xfrm>
            <a:off x="4944999" y="5362972"/>
            <a:ext cx="259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7. Yes, user has granted</a:t>
            </a:r>
          </a:p>
          <a:p>
            <a:r>
              <a:rPr lang="en-US" dirty="0">
                <a:solidFill>
                  <a:schemeClr val="accent2"/>
                </a:solidFill>
              </a:rPr>
              <a:t>Web App permission. </a:t>
            </a:r>
          </a:p>
        </p:txBody>
      </p:sp>
    </p:spTree>
    <p:extLst>
      <p:ext uri="{BB962C8B-B14F-4D97-AF65-F5344CB8AC3E}">
        <p14:creationId xmlns:p14="http://schemas.microsoft.com/office/powerpoint/2010/main" val="17975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194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Burov</dc:creator>
  <cp:lastModifiedBy>Oleg Burov</cp:lastModifiedBy>
  <cp:revision>17</cp:revision>
  <dcterms:created xsi:type="dcterms:W3CDTF">2018-05-01T02:23:25Z</dcterms:created>
  <dcterms:modified xsi:type="dcterms:W3CDTF">2018-05-05T01:10:37Z</dcterms:modified>
</cp:coreProperties>
</file>