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7"/>
  </p:notesMasterIdLst>
  <p:sldIdLst>
    <p:sldId id="264" r:id="rId3"/>
    <p:sldId id="352" r:id="rId4"/>
    <p:sldId id="353" r:id="rId5"/>
    <p:sldId id="284" r:id="rId6"/>
    <p:sldId id="273" r:id="rId7"/>
    <p:sldId id="356" r:id="rId8"/>
    <p:sldId id="357" r:id="rId9"/>
    <p:sldId id="274" r:id="rId10"/>
    <p:sldId id="354" r:id="rId11"/>
    <p:sldId id="355" r:id="rId12"/>
    <p:sldId id="256" r:id="rId13"/>
    <p:sldId id="359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pos="166" userDrawn="1">
          <p15:clr>
            <a:srgbClr val="A4A3A4"/>
          </p15:clr>
        </p15:guide>
        <p15:guide id="5" orient="horz" pos="550" userDrawn="1">
          <p15:clr>
            <a:srgbClr val="A4A3A4"/>
          </p15:clr>
        </p15:guide>
        <p15:guide id="6" orient="horz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43" autoAdjust="0"/>
  </p:normalViewPr>
  <p:slideViewPr>
    <p:cSldViewPr snapToGrid="0" showGuides="1">
      <p:cViewPr varScale="1">
        <p:scale>
          <a:sx n="35" d="100"/>
          <a:sy n="35" d="100"/>
        </p:scale>
        <p:origin x="570" y="60"/>
      </p:cViewPr>
      <p:guideLst>
        <p:guide orient="horz" pos="3997"/>
        <p:guide pos="3840"/>
        <p:guide pos="7514"/>
        <p:guide pos="166"/>
        <p:guide orient="horz" pos="550"/>
        <p:guide orient="horz"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3D-48D4-B3F5-953020E57E78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3D-48D4-B3F5-953020E57E78}"/>
              </c:ext>
            </c:extLst>
          </c:dPt>
          <c:cat>
            <c:strRef>
              <c:f>Sheet1!$A$2:$A$3</c:f>
              <c:strCache>
                <c:ptCount val="2"/>
                <c:pt idx="0">
                  <c:v>data1</c:v>
                </c:pt>
                <c:pt idx="1">
                  <c:v>data2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3D-48D4-B3F5-953020E57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3D-48D4-B3F5-953020E57E78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3D-48D4-B3F5-953020E57E78}"/>
              </c:ext>
            </c:extLst>
          </c:dPt>
          <c:cat>
            <c:strRef>
              <c:f>Sheet1!$A$2:$A$3</c:f>
              <c:strCache>
                <c:ptCount val="2"/>
                <c:pt idx="0">
                  <c:v>data1</c:v>
                </c:pt>
                <c:pt idx="1">
                  <c:v>data2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3D-48D4-B3F5-953020E57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3D-48D4-B3F5-953020E57E78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3D-48D4-B3F5-953020E57E78}"/>
              </c:ext>
            </c:extLst>
          </c:dPt>
          <c:cat>
            <c:strRef>
              <c:f>Sheet1!$A$2:$A$3</c:f>
              <c:strCache>
                <c:ptCount val="2"/>
                <c:pt idx="0">
                  <c:v>data1</c:v>
                </c:pt>
                <c:pt idx="1">
                  <c:v>data2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3D-48D4-B3F5-953020E57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3D-48D4-B3F5-953020E57E78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3D-48D4-B3F5-953020E57E78}"/>
              </c:ext>
            </c:extLst>
          </c:dPt>
          <c:cat>
            <c:strRef>
              <c:f>Sheet1!$A$2:$A$3</c:f>
              <c:strCache>
                <c:ptCount val="2"/>
                <c:pt idx="0">
                  <c:v>data1</c:v>
                </c:pt>
                <c:pt idx="1">
                  <c:v>data2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3D-48D4-B3F5-953020E57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3D-48D4-B3F5-953020E57E78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3D-48D4-B3F5-953020E57E78}"/>
              </c:ext>
            </c:extLst>
          </c:dPt>
          <c:cat>
            <c:strRef>
              <c:f>Sheet1!$A$2:$A$3</c:f>
              <c:strCache>
                <c:ptCount val="2"/>
                <c:pt idx="0">
                  <c:v>data1</c:v>
                </c:pt>
                <c:pt idx="1">
                  <c:v>data2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3D-48D4-B3F5-953020E57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3D-48D4-B3F5-953020E57E78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3D-48D4-B3F5-953020E57E78}"/>
              </c:ext>
            </c:extLst>
          </c:dPt>
          <c:cat>
            <c:strRef>
              <c:f>Sheet1!$A$2:$A$3</c:f>
              <c:strCache>
                <c:ptCount val="2"/>
                <c:pt idx="0">
                  <c:v>data1</c:v>
                </c:pt>
                <c:pt idx="1">
                  <c:v>data2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3D-48D4-B3F5-953020E57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80B32-6BB2-4C12-AE16-A4931298321F}" type="datetimeFigureOut">
              <a:rPr lang="en-ID" smtClean="0"/>
              <a:t>21/12/2019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A1C3C-1A88-474E-9956-B2B8F6003F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41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anist07?utm_source=unsplash&amp;utm_medium=referral&amp;utm_content=creditCopyTex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t/architecture?utm_source=unsplash&amp;utm_medium=referral&amp;utm_content=creditCopyText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anist07?utm_source=unsplash&amp;utm_medium=referral&amp;utm_content=creditCopyTex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t/architecture?utm_source=unsplash&amp;utm_medium=referral&amp;utm_content=creditCopyTex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06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06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贝莉儿 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A1C3C-1A88-474E-9956-B2B8F6003F36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4208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贝莉儿 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A1C3C-1A88-474E-9956-B2B8F6003F36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420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A1C3C-1A88-474E-9956-B2B8F6003F36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835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D32C-BD97-405E-B287-E4E98AEC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E3A1B-716E-4020-A1CA-0269CA4F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1E2D-D365-41E8-B86C-7CB731BAE574}" type="datetimeFigureOut">
              <a:rPr lang="en-ID" smtClean="0"/>
              <a:t>21/12/2019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BE6E5-727E-4529-B11E-5D3D606A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B81CF-85EF-47D5-A1E0-9F1BD257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3B8C-3769-49FE-98E8-CF7BA0C2F8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1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FEA6D-7ACA-4AE5-A37F-CBF3CC39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1E2D-D365-41E8-B86C-7CB731BAE574}" type="datetimeFigureOut">
              <a:rPr lang="en-ID" smtClean="0"/>
              <a:t>21/12/2019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C5EF3-7A73-4C49-AFB8-A9D27F8F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EDF8D-0548-417F-913D-F068E0ED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3B8C-3769-49FE-98E8-CF7BA0C2F8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147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7E3B732-89BC-4193-BFFA-8CE59487DAD5}"/>
              </a:ext>
            </a:extLst>
          </p:cNvPr>
          <p:cNvGrpSpPr/>
          <p:nvPr userDrawn="1"/>
        </p:nvGrpSpPr>
        <p:grpSpPr>
          <a:xfrm>
            <a:off x="12090400" y="-1564"/>
            <a:ext cx="101600" cy="6861129"/>
            <a:chOff x="12032343" y="-1564"/>
            <a:chExt cx="159657" cy="68611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629D23-1F21-444D-A466-E4274FB2D59E}"/>
                </a:ext>
              </a:extLst>
            </p:cNvPr>
            <p:cNvSpPr/>
            <p:nvPr/>
          </p:nvSpPr>
          <p:spPr>
            <a:xfrm>
              <a:off x="12032343" y="-1564"/>
              <a:ext cx="159657" cy="225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EC66C1-957C-4F5A-BB65-6D15D14B0A8C}"/>
                </a:ext>
              </a:extLst>
            </p:cNvPr>
            <p:cNvSpPr/>
            <p:nvPr/>
          </p:nvSpPr>
          <p:spPr>
            <a:xfrm>
              <a:off x="12032343" y="2302001"/>
              <a:ext cx="159657" cy="22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EA07A0-1EA3-4EFE-9EA0-16A463B5646A}"/>
                </a:ext>
              </a:extLst>
            </p:cNvPr>
            <p:cNvSpPr/>
            <p:nvPr/>
          </p:nvSpPr>
          <p:spPr>
            <a:xfrm>
              <a:off x="12032343" y="4605565"/>
              <a:ext cx="159657" cy="225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6C933-DB5A-4237-B046-7BD943672E70}"/>
              </a:ext>
            </a:extLst>
          </p:cNvPr>
          <p:cNvSpPr/>
          <p:nvPr userDrawn="1"/>
        </p:nvSpPr>
        <p:spPr>
          <a:xfrm>
            <a:off x="0" y="0"/>
            <a:ext cx="1016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6FBB3-6A73-4E33-866F-A0F64125CDBE}"/>
              </a:ext>
            </a:extLst>
          </p:cNvPr>
          <p:cNvSpPr/>
          <p:nvPr userDrawn="1"/>
        </p:nvSpPr>
        <p:spPr>
          <a:xfrm>
            <a:off x="282000" y="135000"/>
            <a:ext cx="11628000" cy="658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03D6-64E3-46B0-83EC-02B1AEDB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1E2D-D365-41E8-B86C-7CB731BAE574}" type="datetimeFigureOut">
              <a:rPr lang="en-ID" smtClean="0"/>
              <a:t>21/12/2019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19C97-6CE6-4CC0-8BA4-8AE1B54D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839B0-374E-4619-8215-B9DB73A6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3B8C-3769-49FE-98E8-CF7BA0C2F8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2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0011-63CD-4173-8E17-89EB1A1C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83A-A332-4065-9EC8-CBAC921F19D3}" type="datetimeFigureOut">
              <a:rPr lang="en-ID" smtClean="0"/>
              <a:t>21/12/2019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A77E-A1A0-4CF1-9562-D9761CB7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12C24-0104-4E6D-9FB0-846B07DD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282B-509A-46CB-8F8B-050AA18E2332}" type="slidenum">
              <a:rPr lang="en-ID" smtClean="0"/>
              <a:t>‹#›</a:t>
            </a:fld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A5A329-E5C0-4D06-B524-90A3AFC384AA}"/>
              </a:ext>
            </a:extLst>
          </p:cNvPr>
          <p:cNvSpPr/>
          <p:nvPr userDrawn="1"/>
        </p:nvSpPr>
        <p:spPr>
          <a:xfrm>
            <a:off x="1663700" y="4610100"/>
            <a:ext cx="1943100" cy="1943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FE56CE-106E-4586-A676-41137D91EDDC}"/>
              </a:ext>
            </a:extLst>
          </p:cNvPr>
          <p:cNvSpPr/>
          <p:nvPr userDrawn="1"/>
        </p:nvSpPr>
        <p:spPr>
          <a:xfrm>
            <a:off x="7912100" y="1079500"/>
            <a:ext cx="2959100" cy="2959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BC84A7-D5D4-49B6-A604-E173E501FD40}"/>
              </a:ext>
            </a:extLst>
          </p:cNvPr>
          <p:cNvSpPr/>
          <p:nvPr userDrawn="1"/>
        </p:nvSpPr>
        <p:spPr>
          <a:xfrm>
            <a:off x="-762000" y="-533400"/>
            <a:ext cx="3111500" cy="3111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73D59B-AB71-4BFA-99F9-84A111FC0C21}"/>
              </a:ext>
            </a:extLst>
          </p:cNvPr>
          <p:cNvSpPr/>
          <p:nvPr userDrawn="1"/>
        </p:nvSpPr>
        <p:spPr>
          <a:xfrm>
            <a:off x="9931400" y="5473700"/>
            <a:ext cx="1943100" cy="1943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39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E627C3D-50DE-4628-8F81-DECD3871AFD5}"/>
              </a:ext>
            </a:extLst>
          </p:cNvPr>
          <p:cNvSpPr/>
          <p:nvPr userDrawn="1"/>
        </p:nvSpPr>
        <p:spPr>
          <a:xfrm>
            <a:off x="1663700" y="4610100"/>
            <a:ext cx="1943100" cy="19431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A17D04-7F51-4854-99B9-4EC5B8EA685A}"/>
              </a:ext>
            </a:extLst>
          </p:cNvPr>
          <p:cNvSpPr/>
          <p:nvPr userDrawn="1"/>
        </p:nvSpPr>
        <p:spPr>
          <a:xfrm>
            <a:off x="7912100" y="1079500"/>
            <a:ext cx="2959100" cy="29591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A6A7F6-79A0-48DB-9B3C-FA0D005AA59F}"/>
              </a:ext>
            </a:extLst>
          </p:cNvPr>
          <p:cNvSpPr/>
          <p:nvPr userDrawn="1"/>
        </p:nvSpPr>
        <p:spPr>
          <a:xfrm>
            <a:off x="-762000" y="-533400"/>
            <a:ext cx="3111500" cy="3111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63FA46-C20F-4395-87E3-4EA5C69CE94D}"/>
              </a:ext>
            </a:extLst>
          </p:cNvPr>
          <p:cNvSpPr/>
          <p:nvPr userDrawn="1"/>
        </p:nvSpPr>
        <p:spPr>
          <a:xfrm>
            <a:off x="9931400" y="5473700"/>
            <a:ext cx="1943100" cy="19431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205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187C5-B56F-4C06-A315-B1987073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83A-A332-4065-9EC8-CBAC921F19D3}" type="datetimeFigureOut">
              <a:rPr lang="en-ID" smtClean="0"/>
              <a:t>21/12/2019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45B6F-EDCD-4515-9218-086DF173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45224-561F-4883-987B-F4B057F0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282B-509A-46CB-8F8B-050AA18E23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485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12578642" y="2"/>
            <a:ext cx="2196697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296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A26BF-1C86-46C3-858E-8B1DB88D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7B1B-9B78-40E6-8572-EE647BAB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5FCC-332D-4A81-A0DA-A5F6B93ED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1E2D-D365-41E8-B86C-7CB731BAE574}" type="datetimeFigureOut">
              <a:rPr lang="en-ID" smtClean="0"/>
              <a:t>21/12/2019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7071-1A58-46D8-8FED-8953D3931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9DCF-CD63-4F8C-812F-9F8A2C46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3B8C-3769-49FE-98E8-CF7BA0C2F8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152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6980C-7C81-4B3D-84A1-3E324D21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9920E-6E7D-4E09-9652-EAA0A913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FACE-3E2B-4A6E-8942-25B50EE29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383A-A332-4065-9EC8-CBAC921F19D3}" type="datetimeFigureOut">
              <a:rPr lang="en-ID" smtClean="0"/>
              <a:t>21/12/2019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0DBC-8B42-400B-8421-BBF90F205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D5A0-3378-459E-8653-6BF0DC62F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282B-509A-46CB-8F8B-050AA18E23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194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image" Target="../media/image4.jpg"/><Relationship Id="rId4" Type="http://schemas.openxmlformats.org/officeDocument/2006/relationships/chart" Target="../charts/chart2.xml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AAEEC-FACA-4D9C-B6B1-9BD4A2B9145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GROUP 2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PROJECT PRESENTATION</a:t>
            </a:r>
            <a:endParaRPr lang="en-ID" sz="48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82EA6-9677-4407-8D83-37DC1464871E}"/>
              </a:ext>
            </a:extLst>
          </p:cNvPr>
          <p:cNvSpPr/>
          <p:nvPr/>
        </p:nvSpPr>
        <p:spPr>
          <a:xfrm>
            <a:off x="263525" y="241300"/>
            <a:ext cx="11664950" cy="63754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BC19F1-F80F-4550-8071-AF1A06598DFC}"/>
              </a:ext>
            </a:extLst>
          </p:cNvPr>
          <p:cNvGrpSpPr/>
          <p:nvPr/>
        </p:nvGrpSpPr>
        <p:grpSpPr>
          <a:xfrm>
            <a:off x="12090400" y="-1564"/>
            <a:ext cx="101600" cy="6861129"/>
            <a:chOff x="12032343" y="-1564"/>
            <a:chExt cx="159657" cy="68611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F6D1D9-B250-4C80-8722-9EE6B3F41903}"/>
                </a:ext>
              </a:extLst>
            </p:cNvPr>
            <p:cNvSpPr/>
            <p:nvPr/>
          </p:nvSpPr>
          <p:spPr>
            <a:xfrm>
              <a:off x="12032343" y="-1564"/>
              <a:ext cx="159657" cy="225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F4264-C712-442A-AA4E-A7A6B56ACA16}"/>
                </a:ext>
              </a:extLst>
            </p:cNvPr>
            <p:cNvSpPr/>
            <p:nvPr/>
          </p:nvSpPr>
          <p:spPr>
            <a:xfrm>
              <a:off x="12032343" y="2302001"/>
              <a:ext cx="159657" cy="22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6080A-E4EE-4887-AA6E-6AD65E03233B}"/>
                </a:ext>
              </a:extLst>
            </p:cNvPr>
            <p:cNvSpPr/>
            <p:nvPr/>
          </p:nvSpPr>
          <p:spPr>
            <a:xfrm>
              <a:off x="12032343" y="4605565"/>
              <a:ext cx="159657" cy="225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777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292890" y="540641"/>
            <a:ext cx="760621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Literacy/Technology(Phones)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Distribution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600617" y="1217205"/>
            <a:ext cx="2504839" cy="3373586"/>
            <a:chOff x="600617" y="1217205"/>
            <a:chExt cx="2504839" cy="33735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4AD765A-A9FC-4380-B5C5-AA23BE3F2EC4}"/>
              </a:ext>
            </a:extLst>
          </p:cNvPr>
          <p:cNvGrpSpPr/>
          <p:nvPr/>
        </p:nvGrpSpPr>
        <p:grpSpPr>
          <a:xfrm>
            <a:off x="3188457" y="1217205"/>
            <a:ext cx="2504839" cy="3373586"/>
            <a:chOff x="3188457" y="1217205"/>
            <a:chExt cx="2504839" cy="337358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7C9854-6707-49B5-AAB0-8B1D104C416C}"/>
                </a:ext>
              </a:extLst>
            </p:cNvPr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F3AED94-9359-4B1F-8C66-3940EF11161C}"/>
                </a:ext>
              </a:extLst>
            </p:cNvPr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419" y="1200578"/>
            <a:ext cx="6229289" cy="367850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76081" y="1156452"/>
            <a:ext cx="54467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GDP per Capital  of each region across  the world.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Western Europe has more Immigrants due to high literacy level and technological advancement;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Sub-Saharan Africa has less immigrants.</a:t>
            </a:r>
          </a:p>
        </p:txBody>
      </p:sp>
    </p:spTree>
    <p:extLst>
      <p:ext uri="{BB962C8B-B14F-4D97-AF65-F5344CB8AC3E}">
        <p14:creationId xmlns:p14="http://schemas.microsoft.com/office/powerpoint/2010/main" val="118086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7042F3E-383D-41AB-8941-205006565B8A}"/>
              </a:ext>
            </a:extLst>
          </p:cNvPr>
          <p:cNvSpPr/>
          <p:nvPr/>
        </p:nvSpPr>
        <p:spPr>
          <a:xfrm>
            <a:off x="3835400" y="1168400"/>
            <a:ext cx="4521200" cy="4521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F8F562-98BC-44BB-9F6B-3251BC862D6B}"/>
              </a:ext>
            </a:extLst>
          </p:cNvPr>
          <p:cNvSpPr/>
          <p:nvPr/>
        </p:nvSpPr>
        <p:spPr>
          <a:xfrm>
            <a:off x="7054850" y="1314450"/>
            <a:ext cx="698500" cy="698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181FB7-5E3F-472B-BC82-3DC42ABC49CA}"/>
              </a:ext>
            </a:extLst>
          </p:cNvPr>
          <p:cNvSpPr/>
          <p:nvPr/>
        </p:nvSpPr>
        <p:spPr>
          <a:xfrm>
            <a:off x="4438650" y="1314450"/>
            <a:ext cx="698500" cy="698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A7587E-0FF9-4DD7-9D76-041ACA3238A8}"/>
              </a:ext>
            </a:extLst>
          </p:cNvPr>
          <p:cNvSpPr/>
          <p:nvPr/>
        </p:nvSpPr>
        <p:spPr>
          <a:xfrm>
            <a:off x="7893050" y="3651250"/>
            <a:ext cx="698500" cy="698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3C9684-3075-47ED-83C5-AAA3CEF7026F}"/>
              </a:ext>
            </a:extLst>
          </p:cNvPr>
          <p:cNvSpPr/>
          <p:nvPr/>
        </p:nvSpPr>
        <p:spPr>
          <a:xfrm>
            <a:off x="3600450" y="3651250"/>
            <a:ext cx="698500" cy="698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C9D794-B235-436F-BE15-F85541B3E510}"/>
              </a:ext>
            </a:extLst>
          </p:cNvPr>
          <p:cNvSpPr/>
          <p:nvPr/>
        </p:nvSpPr>
        <p:spPr>
          <a:xfrm>
            <a:off x="5746750" y="5276850"/>
            <a:ext cx="698500" cy="698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F55FEA-F2BA-46AB-9741-B7D635123563}"/>
              </a:ext>
            </a:extLst>
          </p:cNvPr>
          <p:cNvSpPr>
            <a:spLocks noChangeAspect="1"/>
          </p:cNvSpPr>
          <p:nvPr/>
        </p:nvSpPr>
        <p:spPr>
          <a:xfrm>
            <a:off x="3931301" y="4553600"/>
            <a:ext cx="1306800" cy="13068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06D4B8-B025-4D02-BA54-867D696DEF9D}"/>
              </a:ext>
            </a:extLst>
          </p:cNvPr>
          <p:cNvSpPr>
            <a:spLocks noChangeAspect="1"/>
          </p:cNvSpPr>
          <p:nvPr/>
        </p:nvSpPr>
        <p:spPr>
          <a:xfrm>
            <a:off x="6953900" y="4553600"/>
            <a:ext cx="1306800" cy="13068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529415-4BC5-4E75-8F0C-F36BE8C4F463}"/>
              </a:ext>
            </a:extLst>
          </p:cNvPr>
          <p:cNvSpPr>
            <a:spLocks noChangeAspect="1"/>
          </p:cNvSpPr>
          <p:nvPr/>
        </p:nvSpPr>
        <p:spPr>
          <a:xfrm>
            <a:off x="3296300" y="2140600"/>
            <a:ext cx="1306800" cy="13068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DDBC5B-5ED1-4C44-BE20-10F513CA0656}"/>
              </a:ext>
            </a:extLst>
          </p:cNvPr>
          <p:cNvSpPr>
            <a:spLocks noChangeAspect="1"/>
          </p:cNvSpPr>
          <p:nvPr/>
        </p:nvSpPr>
        <p:spPr>
          <a:xfrm>
            <a:off x="7588900" y="2140600"/>
            <a:ext cx="1306800" cy="13068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 180">
            <a:extLst>
              <a:ext uri="{FF2B5EF4-FFF2-40B4-BE49-F238E27FC236}">
                <a16:creationId xmlns:a16="http://schemas.microsoft.com/office/drawing/2014/main" id="{A000E623-216B-4829-9A9B-5CE01700E027}"/>
              </a:ext>
            </a:extLst>
          </p:cNvPr>
          <p:cNvSpPr>
            <a:spLocks/>
          </p:cNvSpPr>
          <p:nvPr/>
        </p:nvSpPr>
        <p:spPr bwMode="auto">
          <a:xfrm rot="2700000" flipH="1">
            <a:off x="7209503" y="1578564"/>
            <a:ext cx="389194" cy="170272"/>
          </a:xfrm>
          <a:custGeom>
            <a:avLst/>
            <a:gdLst>
              <a:gd name="T0" fmla="*/ 543 w 563"/>
              <a:gd name="T1" fmla="*/ 246 h 247"/>
              <a:gd name="T2" fmla="*/ 551 w 563"/>
              <a:gd name="T3" fmla="*/ 247 h 247"/>
              <a:gd name="T4" fmla="*/ 559 w 563"/>
              <a:gd name="T5" fmla="*/ 244 h 247"/>
              <a:gd name="T6" fmla="*/ 563 w 563"/>
              <a:gd name="T7" fmla="*/ 237 h 247"/>
              <a:gd name="T8" fmla="*/ 563 w 563"/>
              <a:gd name="T9" fmla="*/ 228 h 247"/>
              <a:gd name="T10" fmla="*/ 547 w 563"/>
              <a:gd name="T11" fmla="*/ 209 h 247"/>
              <a:gd name="T12" fmla="*/ 504 w 563"/>
              <a:gd name="T13" fmla="*/ 169 h 247"/>
              <a:gd name="T14" fmla="*/ 457 w 563"/>
              <a:gd name="T15" fmla="*/ 137 h 247"/>
              <a:gd name="T16" fmla="*/ 405 w 563"/>
              <a:gd name="T17" fmla="*/ 113 h 247"/>
              <a:gd name="T18" fmla="*/ 350 w 563"/>
              <a:gd name="T19" fmla="*/ 97 h 247"/>
              <a:gd name="T20" fmla="*/ 292 w 563"/>
              <a:gd name="T21" fmla="*/ 89 h 247"/>
              <a:gd name="T22" fmla="*/ 244 w 563"/>
              <a:gd name="T23" fmla="*/ 89 h 247"/>
              <a:gd name="T24" fmla="*/ 195 w 563"/>
              <a:gd name="T25" fmla="*/ 94 h 247"/>
              <a:gd name="T26" fmla="*/ 149 w 563"/>
              <a:gd name="T27" fmla="*/ 105 h 247"/>
              <a:gd name="T28" fmla="*/ 104 w 563"/>
              <a:gd name="T29" fmla="*/ 121 h 247"/>
              <a:gd name="T30" fmla="*/ 62 w 563"/>
              <a:gd name="T31" fmla="*/ 142 h 247"/>
              <a:gd name="T32" fmla="*/ 102 w 563"/>
              <a:gd name="T33" fmla="*/ 17 h 247"/>
              <a:gd name="T34" fmla="*/ 101 w 563"/>
              <a:gd name="T35" fmla="*/ 8 h 247"/>
              <a:gd name="T36" fmla="*/ 96 w 563"/>
              <a:gd name="T37" fmla="*/ 2 h 247"/>
              <a:gd name="T38" fmla="*/ 87 w 563"/>
              <a:gd name="T39" fmla="*/ 0 h 247"/>
              <a:gd name="T40" fmla="*/ 78 w 563"/>
              <a:gd name="T41" fmla="*/ 2 h 247"/>
              <a:gd name="T42" fmla="*/ 73 w 563"/>
              <a:gd name="T43" fmla="*/ 9 h 247"/>
              <a:gd name="T44" fmla="*/ 0 w 563"/>
              <a:gd name="T45" fmla="*/ 189 h 247"/>
              <a:gd name="T46" fmla="*/ 0 w 563"/>
              <a:gd name="T47" fmla="*/ 196 h 247"/>
              <a:gd name="T48" fmla="*/ 1 w 563"/>
              <a:gd name="T49" fmla="*/ 200 h 247"/>
              <a:gd name="T50" fmla="*/ 2 w 563"/>
              <a:gd name="T51" fmla="*/ 202 h 247"/>
              <a:gd name="T52" fmla="*/ 3 w 563"/>
              <a:gd name="T53" fmla="*/ 203 h 247"/>
              <a:gd name="T54" fmla="*/ 7 w 563"/>
              <a:gd name="T55" fmla="*/ 207 h 247"/>
              <a:gd name="T56" fmla="*/ 11 w 563"/>
              <a:gd name="T57" fmla="*/ 208 h 247"/>
              <a:gd name="T58" fmla="*/ 206 w 563"/>
              <a:gd name="T59" fmla="*/ 227 h 247"/>
              <a:gd name="T60" fmla="*/ 210 w 563"/>
              <a:gd name="T61" fmla="*/ 229 h 247"/>
              <a:gd name="T62" fmla="*/ 218 w 563"/>
              <a:gd name="T63" fmla="*/ 225 h 247"/>
              <a:gd name="T64" fmla="*/ 222 w 563"/>
              <a:gd name="T65" fmla="*/ 217 h 247"/>
              <a:gd name="T66" fmla="*/ 222 w 563"/>
              <a:gd name="T67" fmla="*/ 209 h 247"/>
              <a:gd name="T68" fmla="*/ 217 w 563"/>
              <a:gd name="T69" fmla="*/ 201 h 247"/>
              <a:gd name="T70" fmla="*/ 209 w 563"/>
              <a:gd name="T71" fmla="*/ 199 h 247"/>
              <a:gd name="T72" fmla="*/ 81 w 563"/>
              <a:gd name="T73" fmla="*/ 166 h 247"/>
              <a:gd name="T74" fmla="*/ 122 w 563"/>
              <a:gd name="T75" fmla="*/ 145 h 247"/>
              <a:gd name="T76" fmla="*/ 166 w 563"/>
              <a:gd name="T77" fmla="*/ 130 h 247"/>
              <a:gd name="T78" fmla="*/ 211 w 563"/>
              <a:gd name="T79" fmla="*/ 121 h 247"/>
              <a:gd name="T80" fmla="*/ 259 w 563"/>
              <a:gd name="T81" fmla="*/ 118 h 247"/>
              <a:gd name="T82" fmla="*/ 308 w 563"/>
              <a:gd name="T83" fmla="*/ 120 h 247"/>
              <a:gd name="T84" fmla="*/ 360 w 563"/>
              <a:gd name="T85" fmla="*/ 130 h 247"/>
              <a:gd name="T86" fmla="*/ 411 w 563"/>
              <a:gd name="T87" fmla="*/ 148 h 247"/>
              <a:gd name="T88" fmla="*/ 457 w 563"/>
              <a:gd name="T89" fmla="*/ 172 h 247"/>
              <a:gd name="T90" fmla="*/ 500 w 563"/>
              <a:gd name="T91" fmla="*/ 204 h 247"/>
              <a:gd name="T92" fmla="*/ 537 w 563"/>
              <a:gd name="T93" fmla="*/ 24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247">
                <a:moveTo>
                  <a:pt x="537" y="243"/>
                </a:moveTo>
                <a:lnTo>
                  <a:pt x="540" y="244"/>
                </a:lnTo>
                <a:lnTo>
                  <a:pt x="543" y="246"/>
                </a:lnTo>
                <a:lnTo>
                  <a:pt x="545" y="246"/>
                </a:lnTo>
                <a:lnTo>
                  <a:pt x="548" y="247"/>
                </a:lnTo>
                <a:lnTo>
                  <a:pt x="551" y="247"/>
                </a:lnTo>
                <a:lnTo>
                  <a:pt x="553" y="246"/>
                </a:lnTo>
                <a:lnTo>
                  <a:pt x="556" y="246"/>
                </a:lnTo>
                <a:lnTo>
                  <a:pt x="559" y="244"/>
                </a:lnTo>
                <a:lnTo>
                  <a:pt x="560" y="242"/>
                </a:lnTo>
                <a:lnTo>
                  <a:pt x="562" y="239"/>
                </a:lnTo>
                <a:lnTo>
                  <a:pt x="563" y="237"/>
                </a:lnTo>
                <a:lnTo>
                  <a:pt x="563" y="233"/>
                </a:lnTo>
                <a:lnTo>
                  <a:pt x="563" y="230"/>
                </a:lnTo>
                <a:lnTo>
                  <a:pt x="563" y="228"/>
                </a:lnTo>
                <a:lnTo>
                  <a:pt x="562" y="226"/>
                </a:lnTo>
                <a:lnTo>
                  <a:pt x="560" y="223"/>
                </a:lnTo>
                <a:lnTo>
                  <a:pt x="547" y="209"/>
                </a:lnTo>
                <a:lnTo>
                  <a:pt x="533" y="195"/>
                </a:lnTo>
                <a:lnTo>
                  <a:pt x="519" y="182"/>
                </a:lnTo>
                <a:lnTo>
                  <a:pt x="504" y="169"/>
                </a:lnTo>
                <a:lnTo>
                  <a:pt x="489" y="157"/>
                </a:lnTo>
                <a:lnTo>
                  <a:pt x="473" y="148"/>
                </a:lnTo>
                <a:lnTo>
                  <a:pt x="457" y="137"/>
                </a:lnTo>
                <a:lnTo>
                  <a:pt x="440" y="128"/>
                </a:lnTo>
                <a:lnTo>
                  <a:pt x="423" y="120"/>
                </a:lnTo>
                <a:lnTo>
                  <a:pt x="405" y="113"/>
                </a:lnTo>
                <a:lnTo>
                  <a:pt x="387" y="107"/>
                </a:lnTo>
                <a:lnTo>
                  <a:pt x="369" y="101"/>
                </a:lnTo>
                <a:lnTo>
                  <a:pt x="350" y="97"/>
                </a:lnTo>
                <a:lnTo>
                  <a:pt x="330" y="93"/>
                </a:lnTo>
                <a:lnTo>
                  <a:pt x="311" y="91"/>
                </a:lnTo>
                <a:lnTo>
                  <a:pt x="292" y="89"/>
                </a:lnTo>
                <a:lnTo>
                  <a:pt x="276" y="89"/>
                </a:lnTo>
                <a:lnTo>
                  <a:pt x="260" y="87"/>
                </a:lnTo>
                <a:lnTo>
                  <a:pt x="244" y="89"/>
                </a:lnTo>
                <a:lnTo>
                  <a:pt x="227" y="90"/>
                </a:lnTo>
                <a:lnTo>
                  <a:pt x="211" y="91"/>
                </a:lnTo>
                <a:lnTo>
                  <a:pt x="195" y="94"/>
                </a:lnTo>
                <a:lnTo>
                  <a:pt x="180" y="96"/>
                </a:lnTo>
                <a:lnTo>
                  <a:pt x="164" y="100"/>
                </a:lnTo>
                <a:lnTo>
                  <a:pt x="149" y="105"/>
                </a:lnTo>
                <a:lnTo>
                  <a:pt x="134" y="109"/>
                </a:lnTo>
                <a:lnTo>
                  <a:pt x="119" y="114"/>
                </a:lnTo>
                <a:lnTo>
                  <a:pt x="104" y="121"/>
                </a:lnTo>
                <a:lnTo>
                  <a:pt x="90" y="127"/>
                </a:lnTo>
                <a:lnTo>
                  <a:pt x="76" y="135"/>
                </a:lnTo>
                <a:lnTo>
                  <a:pt x="62" y="142"/>
                </a:lnTo>
                <a:lnTo>
                  <a:pt x="48" y="151"/>
                </a:lnTo>
                <a:lnTo>
                  <a:pt x="101" y="20"/>
                </a:lnTo>
                <a:lnTo>
                  <a:pt x="102" y="17"/>
                </a:lnTo>
                <a:lnTo>
                  <a:pt x="102" y="13"/>
                </a:lnTo>
                <a:lnTo>
                  <a:pt x="102" y="11"/>
                </a:lnTo>
                <a:lnTo>
                  <a:pt x="101" y="8"/>
                </a:lnTo>
                <a:lnTo>
                  <a:pt x="100" y="6"/>
                </a:lnTo>
                <a:lnTo>
                  <a:pt x="98" y="4"/>
                </a:lnTo>
                <a:lnTo>
                  <a:pt x="96" y="2"/>
                </a:lnTo>
                <a:lnTo>
                  <a:pt x="92" y="1"/>
                </a:lnTo>
                <a:lnTo>
                  <a:pt x="90" y="0"/>
                </a:lnTo>
                <a:lnTo>
                  <a:pt x="87" y="0"/>
                </a:lnTo>
                <a:lnTo>
                  <a:pt x="84" y="0"/>
                </a:lnTo>
                <a:lnTo>
                  <a:pt x="82" y="1"/>
                </a:lnTo>
                <a:lnTo>
                  <a:pt x="78" y="2"/>
                </a:lnTo>
                <a:lnTo>
                  <a:pt x="76" y="4"/>
                </a:lnTo>
                <a:lnTo>
                  <a:pt x="74" y="6"/>
                </a:lnTo>
                <a:lnTo>
                  <a:pt x="73" y="9"/>
                </a:lnTo>
                <a:lnTo>
                  <a:pt x="0" y="188"/>
                </a:lnTo>
                <a:lnTo>
                  <a:pt x="0" y="189"/>
                </a:lnTo>
                <a:lnTo>
                  <a:pt x="0" y="189"/>
                </a:lnTo>
                <a:lnTo>
                  <a:pt x="0" y="193"/>
                </a:lnTo>
                <a:lnTo>
                  <a:pt x="0" y="195"/>
                </a:lnTo>
                <a:lnTo>
                  <a:pt x="0" y="196"/>
                </a:lnTo>
                <a:lnTo>
                  <a:pt x="0" y="197"/>
                </a:lnTo>
                <a:lnTo>
                  <a:pt x="0" y="198"/>
                </a:lnTo>
                <a:lnTo>
                  <a:pt x="1" y="200"/>
                </a:lnTo>
                <a:lnTo>
                  <a:pt x="1" y="201"/>
                </a:lnTo>
                <a:lnTo>
                  <a:pt x="2" y="202"/>
                </a:lnTo>
                <a:lnTo>
                  <a:pt x="2" y="202"/>
                </a:lnTo>
                <a:lnTo>
                  <a:pt x="2" y="203"/>
                </a:lnTo>
                <a:lnTo>
                  <a:pt x="3" y="203"/>
                </a:lnTo>
                <a:lnTo>
                  <a:pt x="3" y="203"/>
                </a:lnTo>
                <a:lnTo>
                  <a:pt x="4" y="204"/>
                </a:lnTo>
                <a:lnTo>
                  <a:pt x="4" y="204"/>
                </a:lnTo>
                <a:lnTo>
                  <a:pt x="7" y="207"/>
                </a:lnTo>
                <a:lnTo>
                  <a:pt x="8" y="207"/>
                </a:lnTo>
                <a:lnTo>
                  <a:pt x="9" y="208"/>
                </a:lnTo>
                <a:lnTo>
                  <a:pt x="11" y="208"/>
                </a:lnTo>
                <a:lnTo>
                  <a:pt x="12" y="209"/>
                </a:lnTo>
                <a:lnTo>
                  <a:pt x="13" y="210"/>
                </a:lnTo>
                <a:lnTo>
                  <a:pt x="206" y="227"/>
                </a:lnTo>
                <a:lnTo>
                  <a:pt x="207" y="228"/>
                </a:lnTo>
                <a:lnTo>
                  <a:pt x="207" y="229"/>
                </a:lnTo>
                <a:lnTo>
                  <a:pt x="210" y="229"/>
                </a:lnTo>
                <a:lnTo>
                  <a:pt x="212" y="228"/>
                </a:lnTo>
                <a:lnTo>
                  <a:pt x="216" y="227"/>
                </a:lnTo>
                <a:lnTo>
                  <a:pt x="218" y="225"/>
                </a:lnTo>
                <a:lnTo>
                  <a:pt x="219" y="223"/>
                </a:lnTo>
                <a:lnTo>
                  <a:pt x="221" y="220"/>
                </a:lnTo>
                <a:lnTo>
                  <a:pt x="222" y="217"/>
                </a:lnTo>
                <a:lnTo>
                  <a:pt x="222" y="214"/>
                </a:lnTo>
                <a:lnTo>
                  <a:pt x="222" y="211"/>
                </a:lnTo>
                <a:lnTo>
                  <a:pt x="222" y="209"/>
                </a:lnTo>
                <a:lnTo>
                  <a:pt x="221" y="205"/>
                </a:lnTo>
                <a:lnTo>
                  <a:pt x="219" y="203"/>
                </a:lnTo>
                <a:lnTo>
                  <a:pt x="217" y="201"/>
                </a:lnTo>
                <a:lnTo>
                  <a:pt x="215" y="200"/>
                </a:lnTo>
                <a:lnTo>
                  <a:pt x="212" y="199"/>
                </a:lnTo>
                <a:lnTo>
                  <a:pt x="209" y="199"/>
                </a:lnTo>
                <a:lnTo>
                  <a:pt x="54" y="182"/>
                </a:lnTo>
                <a:lnTo>
                  <a:pt x="67" y="173"/>
                </a:lnTo>
                <a:lnTo>
                  <a:pt x="81" y="166"/>
                </a:lnTo>
                <a:lnTo>
                  <a:pt x="94" y="158"/>
                </a:lnTo>
                <a:lnTo>
                  <a:pt x="108" y="152"/>
                </a:lnTo>
                <a:lnTo>
                  <a:pt x="122" y="145"/>
                </a:lnTo>
                <a:lnTo>
                  <a:pt x="136" y="140"/>
                </a:lnTo>
                <a:lnTo>
                  <a:pt x="151" y="135"/>
                </a:lnTo>
                <a:lnTo>
                  <a:pt x="166" y="130"/>
                </a:lnTo>
                <a:lnTo>
                  <a:pt x="181" y="127"/>
                </a:lnTo>
                <a:lnTo>
                  <a:pt x="196" y="124"/>
                </a:lnTo>
                <a:lnTo>
                  <a:pt x="211" y="121"/>
                </a:lnTo>
                <a:lnTo>
                  <a:pt x="227" y="120"/>
                </a:lnTo>
                <a:lnTo>
                  <a:pt x="242" y="118"/>
                </a:lnTo>
                <a:lnTo>
                  <a:pt x="259" y="118"/>
                </a:lnTo>
                <a:lnTo>
                  <a:pt x="274" y="118"/>
                </a:lnTo>
                <a:lnTo>
                  <a:pt x="290" y="118"/>
                </a:lnTo>
                <a:lnTo>
                  <a:pt x="308" y="120"/>
                </a:lnTo>
                <a:lnTo>
                  <a:pt x="326" y="122"/>
                </a:lnTo>
                <a:lnTo>
                  <a:pt x="343" y="126"/>
                </a:lnTo>
                <a:lnTo>
                  <a:pt x="360" y="130"/>
                </a:lnTo>
                <a:lnTo>
                  <a:pt x="378" y="135"/>
                </a:lnTo>
                <a:lnTo>
                  <a:pt x="395" y="141"/>
                </a:lnTo>
                <a:lnTo>
                  <a:pt x="411" y="148"/>
                </a:lnTo>
                <a:lnTo>
                  <a:pt x="427" y="155"/>
                </a:lnTo>
                <a:lnTo>
                  <a:pt x="442" y="164"/>
                </a:lnTo>
                <a:lnTo>
                  <a:pt x="457" y="172"/>
                </a:lnTo>
                <a:lnTo>
                  <a:pt x="472" y="182"/>
                </a:lnTo>
                <a:lnTo>
                  <a:pt x="486" y="193"/>
                </a:lnTo>
                <a:lnTo>
                  <a:pt x="500" y="204"/>
                </a:lnTo>
                <a:lnTo>
                  <a:pt x="513" y="216"/>
                </a:lnTo>
                <a:lnTo>
                  <a:pt x="526" y="229"/>
                </a:lnTo>
                <a:lnTo>
                  <a:pt x="537" y="243"/>
                </a:lnTo>
                <a:close/>
              </a:path>
            </a:pathLst>
          </a:custGeom>
          <a:solidFill>
            <a:srgbClr val="33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80">
            <a:extLst>
              <a:ext uri="{FF2B5EF4-FFF2-40B4-BE49-F238E27FC236}">
                <a16:creationId xmlns:a16="http://schemas.microsoft.com/office/drawing/2014/main" id="{6EBC3AD9-C53F-4C22-AE5E-AEFAAC0A73C9}"/>
              </a:ext>
            </a:extLst>
          </p:cNvPr>
          <p:cNvSpPr>
            <a:spLocks/>
          </p:cNvSpPr>
          <p:nvPr/>
        </p:nvSpPr>
        <p:spPr bwMode="auto">
          <a:xfrm rot="6504292" flipH="1">
            <a:off x="8047703" y="3915364"/>
            <a:ext cx="389194" cy="170272"/>
          </a:xfrm>
          <a:custGeom>
            <a:avLst/>
            <a:gdLst>
              <a:gd name="T0" fmla="*/ 543 w 563"/>
              <a:gd name="T1" fmla="*/ 246 h 247"/>
              <a:gd name="T2" fmla="*/ 551 w 563"/>
              <a:gd name="T3" fmla="*/ 247 h 247"/>
              <a:gd name="T4" fmla="*/ 559 w 563"/>
              <a:gd name="T5" fmla="*/ 244 h 247"/>
              <a:gd name="T6" fmla="*/ 563 w 563"/>
              <a:gd name="T7" fmla="*/ 237 h 247"/>
              <a:gd name="T8" fmla="*/ 563 w 563"/>
              <a:gd name="T9" fmla="*/ 228 h 247"/>
              <a:gd name="T10" fmla="*/ 547 w 563"/>
              <a:gd name="T11" fmla="*/ 209 h 247"/>
              <a:gd name="T12" fmla="*/ 504 w 563"/>
              <a:gd name="T13" fmla="*/ 169 h 247"/>
              <a:gd name="T14" fmla="*/ 457 w 563"/>
              <a:gd name="T15" fmla="*/ 137 h 247"/>
              <a:gd name="T16" fmla="*/ 405 w 563"/>
              <a:gd name="T17" fmla="*/ 113 h 247"/>
              <a:gd name="T18" fmla="*/ 350 w 563"/>
              <a:gd name="T19" fmla="*/ 97 h 247"/>
              <a:gd name="T20" fmla="*/ 292 w 563"/>
              <a:gd name="T21" fmla="*/ 89 h 247"/>
              <a:gd name="T22" fmla="*/ 244 w 563"/>
              <a:gd name="T23" fmla="*/ 89 h 247"/>
              <a:gd name="T24" fmla="*/ 195 w 563"/>
              <a:gd name="T25" fmla="*/ 94 h 247"/>
              <a:gd name="T26" fmla="*/ 149 w 563"/>
              <a:gd name="T27" fmla="*/ 105 h 247"/>
              <a:gd name="T28" fmla="*/ 104 w 563"/>
              <a:gd name="T29" fmla="*/ 121 h 247"/>
              <a:gd name="T30" fmla="*/ 62 w 563"/>
              <a:gd name="T31" fmla="*/ 142 h 247"/>
              <a:gd name="T32" fmla="*/ 102 w 563"/>
              <a:gd name="T33" fmla="*/ 17 h 247"/>
              <a:gd name="T34" fmla="*/ 101 w 563"/>
              <a:gd name="T35" fmla="*/ 8 h 247"/>
              <a:gd name="T36" fmla="*/ 96 w 563"/>
              <a:gd name="T37" fmla="*/ 2 h 247"/>
              <a:gd name="T38" fmla="*/ 87 w 563"/>
              <a:gd name="T39" fmla="*/ 0 h 247"/>
              <a:gd name="T40" fmla="*/ 78 w 563"/>
              <a:gd name="T41" fmla="*/ 2 h 247"/>
              <a:gd name="T42" fmla="*/ 73 w 563"/>
              <a:gd name="T43" fmla="*/ 9 h 247"/>
              <a:gd name="T44" fmla="*/ 0 w 563"/>
              <a:gd name="T45" fmla="*/ 189 h 247"/>
              <a:gd name="T46" fmla="*/ 0 w 563"/>
              <a:gd name="T47" fmla="*/ 196 h 247"/>
              <a:gd name="T48" fmla="*/ 1 w 563"/>
              <a:gd name="T49" fmla="*/ 200 h 247"/>
              <a:gd name="T50" fmla="*/ 2 w 563"/>
              <a:gd name="T51" fmla="*/ 202 h 247"/>
              <a:gd name="T52" fmla="*/ 3 w 563"/>
              <a:gd name="T53" fmla="*/ 203 h 247"/>
              <a:gd name="T54" fmla="*/ 7 w 563"/>
              <a:gd name="T55" fmla="*/ 207 h 247"/>
              <a:gd name="T56" fmla="*/ 11 w 563"/>
              <a:gd name="T57" fmla="*/ 208 h 247"/>
              <a:gd name="T58" fmla="*/ 206 w 563"/>
              <a:gd name="T59" fmla="*/ 227 h 247"/>
              <a:gd name="T60" fmla="*/ 210 w 563"/>
              <a:gd name="T61" fmla="*/ 229 h 247"/>
              <a:gd name="T62" fmla="*/ 218 w 563"/>
              <a:gd name="T63" fmla="*/ 225 h 247"/>
              <a:gd name="T64" fmla="*/ 222 w 563"/>
              <a:gd name="T65" fmla="*/ 217 h 247"/>
              <a:gd name="T66" fmla="*/ 222 w 563"/>
              <a:gd name="T67" fmla="*/ 209 h 247"/>
              <a:gd name="T68" fmla="*/ 217 w 563"/>
              <a:gd name="T69" fmla="*/ 201 h 247"/>
              <a:gd name="T70" fmla="*/ 209 w 563"/>
              <a:gd name="T71" fmla="*/ 199 h 247"/>
              <a:gd name="T72" fmla="*/ 81 w 563"/>
              <a:gd name="T73" fmla="*/ 166 h 247"/>
              <a:gd name="T74" fmla="*/ 122 w 563"/>
              <a:gd name="T75" fmla="*/ 145 h 247"/>
              <a:gd name="T76" fmla="*/ 166 w 563"/>
              <a:gd name="T77" fmla="*/ 130 h 247"/>
              <a:gd name="T78" fmla="*/ 211 w 563"/>
              <a:gd name="T79" fmla="*/ 121 h 247"/>
              <a:gd name="T80" fmla="*/ 259 w 563"/>
              <a:gd name="T81" fmla="*/ 118 h 247"/>
              <a:gd name="T82" fmla="*/ 308 w 563"/>
              <a:gd name="T83" fmla="*/ 120 h 247"/>
              <a:gd name="T84" fmla="*/ 360 w 563"/>
              <a:gd name="T85" fmla="*/ 130 h 247"/>
              <a:gd name="T86" fmla="*/ 411 w 563"/>
              <a:gd name="T87" fmla="*/ 148 h 247"/>
              <a:gd name="T88" fmla="*/ 457 w 563"/>
              <a:gd name="T89" fmla="*/ 172 h 247"/>
              <a:gd name="T90" fmla="*/ 500 w 563"/>
              <a:gd name="T91" fmla="*/ 204 h 247"/>
              <a:gd name="T92" fmla="*/ 537 w 563"/>
              <a:gd name="T93" fmla="*/ 24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247">
                <a:moveTo>
                  <a:pt x="537" y="243"/>
                </a:moveTo>
                <a:lnTo>
                  <a:pt x="540" y="244"/>
                </a:lnTo>
                <a:lnTo>
                  <a:pt x="543" y="246"/>
                </a:lnTo>
                <a:lnTo>
                  <a:pt x="545" y="246"/>
                </a:lnTo>
                <a:lnTo>
                  <a:pt x="548" y="247"/>
                </a:lnTo>
                <a:lnTo>
                  <a:pt x="551" y="247"/>
                </a:lnTo>
                <a:lnTo>
                  <a:pt x="553" y="246"/>
                </a:lnTo>
                <a:lnTo>
                  <a:pt x="556" y="246"/>
                </a:lnTo>
                <a:lnTo>
                  <a:pt x="559" y="244"/>
                </a:lnTo>
                <a:lnTo>
                  <a:pt x="560" y="242"/>
                </a:lnTo>
                <a:lnTo>
                  <a:pt x="562" y="239"/>
                </a:lnTo>
                <a:lnTo>
                  <a:pt x="563" y="237"/>
                </a:lnTo>
                <a:lnTo>
                  <a:pt x="563" y="233"/>
                </a:lnTo>
                <a:lnTo>
                  <a:pt x="563" y="230"/>
                </a:lnTo>
                <a:lnTo>
                  <a:pt x="563" y="228"/>
                </a:lnTo>
                <a:lnTo>
                  <a:pt x="562" y="226"/>
                </a:lnTo>
                <a:lnTo>
                  <a:pt x="560" y="223"/>
                </a:lnTo>
                <a:lnTo>
                  <a:pt x="547" y="209"/>
                </a:lnTo>
                <a:lnTo>
                  <a:pt x="533" y="195"/>
                </a:lnTo>
                <a:lnTo>
                  <a:pt x="519" y="182"/>
                </a:lnTo>
                <a:lnTo>
                  <a:pt x="504" y="169"/>
                </a:lnTo>
                <a:lnTo>
                  <a:pt x="489" y="157"/>
                </a:lnTo>
                <a:lnTo>
                  <a:pt x="473" y="148"/>
                </a:lnTo>
                <a:lnTo>
                  <a:pt x="457" y="137"/>
                </a:lnTo>
                <a:lnTo>
                  <a:pt x="440" y="128"/>
                </a:lnTo>
                <a:lnTo>
                  <a:pt x="423" y="120"/>
                </a:lnTo>
                <a:lnTo>
                  <a:pt x="405" y="113"/>
                </a:lnTo>
                <a:lnTo>
                  <a:pt x="387" y="107"/>
                </a:lnTo>
                <a:lnTo>
                  <a:pt x="369" y="101"/>
                </a:lnTo>
                <a:lnTo>
                  <a:pt x="350" y="97"/>
                </a:lnTo>
                <a:lnTo>
                  <a:pt x="330" y="93"/>
                </a:lnTo>
                <a:lnTo>
                  <a:pt x="311" y="91"/>
                </a:lnTo>
                <a:lnTo>
                  <a:pt x="292" y="89"/>
                </a:lnTo>
                <a:lnTo>
                  <a:pt x="276" y="89"/>
                </a:lnTo>
                <a:lnTo>
                  <a:pt x="260" y="87"/>
                </a:lnTo>
                <a:lnTo>
                  <a:pt x="244" y="89"/>
                </a:lnTo>
                <a:lnTo>
                  <a:pt x="227" y="90"/>
                </a:lnTo>
                <a:lnTo>
                  <a:pt x="211" y="91"/>
                </a:lnTo>
                <a:lnTo>
                  <a:pt x="195" y="94"/>
                </a:lnTo>
                <a:lnTo>
                  <a:pt x="180" y="96"/>
                </a:lnTo>
                <a:lnTo>
                  <a:pt x="164" y="100"/>
                </a:lnTo>
                <a:lnTo>
                  <a:pt x="149" y="105"/>
                </a:lnTo>
                <a:lnTo>
                  <a:pt x="134" y="109"/>
                </a:lnTo>
                <a:lnTo>
                  <a:pt x="119" y="114"/>
                </a:lnTo>
                <a:lnTo>
                  <a:pt x="104" y="121"/>
                </a:lnTo>
                <a:lnTo>
                  <a:pt x="90" y="127"/>
                </a:lnTo>
                <a:lnTo>
                  <a:pt x="76" y="135"/>
                </a:lnTo>
                <a:lnTo>
                  <a:pt x="62" y="142"/>
                </a:lnTo>
                <a:lnTo>
                  <a:pt x="48" y="151"/>
                </a:lnTo>
                <a:lnTo>
                  <a:pt x="101" y="20"/>
                </a:lnTo>
                <a:lnTo>
                  <a:pt x="102" y="17"/>
                </a:lnTo>
                <a:lnTo>
                  <a:pt x="102" y="13"/>
                </a:lnTo>
                <a:lnTo>
                  <a:pt x="102" y="11"/>
                </a:lnTo>
                <a:lnTo>
                  <a:pt x="101" y="8"/>
                </a:lnTo>
                <a:lnTo>
                  <a:pt x="100" y="6"/>
                </a:lnTo>
                <a:lnTo>
                  <a:pt x="98" y="4"/>
                </a:lnTo>
                <a:lnTo>
                  <a:pt x="96" y="2"/>
                </a:lnTo>
                <a:lnTo>
                  <a:pt x="92" y="1"/>
                </a:lnTo>
                <a:lnTo>
                  <a:pt x="90" y="0"/>
                </a:lnTo>
                <a:lnTo>
                  <a:pt x="87" y="0"/>
                </a:lnTo>
                <a:lnTo>
                  <a:pt x="84" y="0"/>
                </a:lnTo>
                <a:lnTo>
                  <a:pt x="82" y="1"/>
                </a:lnTo>
                <a:lnTo>
                  <a:pt x="78" y="2"/>
                </a:lnTo>
                <a:lnTo>
                  <a:pt x="76" y="4"/>
                </a:lnTo>
                <a:lnTo>
                  <a:pt x="74" y="6"/>
                </a:lnTo>
                <a:lnTo>
                  <a:pt x="73" y="9"/>
                </a:lnTo>
                <a:lnTo>
                  <a:pt x="0" y="188"/>
                </a:lnTo>
                <a:lnTo>
                  <a:pt x="0" y="189"/>
                </a:lnTo>
                <a:lnTo>
                  <a:pt x="0" y="189"/>
                </a:lnTo>
                <a:lnTo>
                  <a:pt x="0" y="193"/>
                </a:lnTo>
                <a:lnTo>
                  <a:pt x="0" y="195"/>
                </a:lnTo>
                <a:lnTo>
                  <a:pt x="0" y="196"/>
                </a:lnTo>
                <a:lnTo>
                  <a:pt x="0" y="197"/>
                </a:lnTo>
                <a:lnTo>
                  <a:pt x="0" y="198"/>
                </a:lnTo>
                <a:lnTo>
                  <a:pt x="1" y="200"/>
                </a:lnTo>
                <a:lnTo>
                  <a:pt x="1" y="201"/>
                </a:lnTo>
                <a:lnTo>
                  <a:pt x="2" y="202"/>
                </a:lnTo>
                <a:lnTo>
                  <a:pt x="2" y="202"/>
                </a:lnTo>
                <a:lnTo>
                  <a:pt x="2" y="203"/>
                </a:lnTo>
                <a:lnTo>
                  <a:pt x="3" y="203"/>
                </a:lnTo>
                <a:lnTo>
                  <a:pt x="3" y="203"/>
                </a:lnTo>
                <a:lnTo>
                  <a:pt x="4" y="204"/>
                </a:lnTo>
                <a:lnTo>
                  <a:pt x="4" y="204"/>
                </a:lnTo>
                <a:lnTo>
                  <a:pt x="7" y="207"/>
                </a:lnTo>
                <a:lnTo>
                  <a:pt x="8" y="207"/>
                </a:lnTo>
                <a:lnTo>
                  <a:pt x="9" y="208"/>
                </a:lnTo>
                <a:lnTo>
                  <a:pt x="11" y="208"/>
                </a:lnTo>
                <a:lnTo>
                  <a:pt x="12" y="209"/>
                </a:lnTo>
                <a:lnTo>
                  <a:pt x="13" y="210"/>
                </a:lnTo>
                <a:lnTo>
                  <a:pt x="206" y="227"/>
                </a:lnTo>
                <a:lnTo>
                  <a:pt x="207" y="228"/>
                </a:lnTo>
                <a:lnTo>
                  <a:pt x="207" y="229"/>
                </a:lnTo>
                <a:lnTo>
                  <a:pt x="210" y="229"/>
                </a:lnTo>
                <a:lnTo>
                  <a:pt x="212" y="228"/>
                </a:lnTo>
                <a:lnTo>
                  <a:pt x="216" y="227"/>
                </a:lnTo>
                <a:lnTo>
                  <a:pt x="218" y="225"/>
                </a:lnTo>
                <a:lnTo>
                  <a:pt x="219" y="223"/>
                </a:lnTo>
                <a:lnTo>
                  <a:pt x="221" y="220"/>
                </a:lnTo>
                <a:lnTo>
                  <a:pt x="222" y="217"/>
                </a:lnTo>
                <a:lnTo>
                  <a:pt x="222" y="214"/>
                </a:lnTo>
                <a:lnTo>
                  <a:pt x="222" y="211"/>
                </a:lnTo>
                <a:lnTo>
                  <a:pt x="222" y="209"/>
                </a:lnTo>
                <a:lnTo>
                  <a:pt x="221" y="205"/>
                </a:lnTo>
                <a:lnTo>
                  <a:pt x="219" y="203"/>
                </a:lnTo>
                <a:lnTo>
                  <a:pt x="217" y="201"/>
                </a:lnTo>
                <a:lnTo>
                  <a:pt x="215" y="200"/>
                </a:lnTo>
                <a:lnTo>
                  <a:pt x="212" y="199"/>
                </a:lnTo>
                <a:lnTo>
                  <a:pt x="209" y="199"/>
                </a:lnTo>
                <a:lnTo>
                  <a:pt x="54" y="182"/>
                </a:lnTo>
                <a:lnTo>
                  <a:pt x="67" y="173"/>
                </a:lnTo>
                <a:lnTo>
                  <a:pt x="81" y="166"/>
                </a:lnTo>
                <a:lnTo>
                  <a:pt x="94" y="158"/>
                </a:lnTo>
                <a:lnTo>
                  <a:pt x="108" y="152"/>
                </a:lnTo>
                <a:lnTo>
                  <a:pt x="122" y="145"/>
                </a:lnTo>
                <a:lnTo>
                  <a:pt x="136" y="140"/>
                </a:lnTo>
                <a:lnTo>
                  <a:pt x="151" y="135"/>
                </a:lnTo>
                <a:lnTo>
                  <a:pt x="166" y="130"/>
                </a:lnTo>
                <a:lnTo>
                  <a:pt x="181" y="127"/>
                </a:lnTo>
                <a:lnTo>
                  <a:pt x="196" y="124"/>
                </a:lnTo>
                <a:lnTo>
                  <a:pt x="211" y="121"/>
                </a:lnTo>
                <a:lnTo>
                  <a:pt x="227" y="120"/>
                </a:lnTo>
                <a:lnTo>
                  <a:pt x="242" y="118"/>
                </a:lnTo>
                <a:lnTo>
                  <a:pt x="259" y="118"/>
                </a:lnTo>
                <a:lnTo>
                  <a:pt x="274" y="118"/>
                </a:lnTo>
                <a:lnTo>
                  <a:pt x="290" y="118"/>
                </a:lnTo>
                <a:lnTo>
                  <a:pt x="308" y="120"/>
                </a:lnTo>
                <a:lnTo>
                  <a:pt x="326" y="122"/>
                </a:lnTo>
                <a:lnTo>
                  <a:pt x="343" y="126"/>
                </a:lnTo>
                <a:lnTo>
                  <a:pt x="360" y="130"/>
                </a:lnTo>
                <a:lnTo>
                  <a:pt x="378" y="135"/>
                </a:lnTo>
                <a:lnTo>
                  <a:pt x="395" y="141"/>
                </a:lnTo>
                <a:lnTo>
                  <a:pt x="411" y="148"/>
                </a:lnTo>
                <a:lnTo>
                  <a:pt x="427" y="155"/>
                </a:lnTo>
                <a:lnTo>
                  <a:pt x="442" y="164"/>
                </a:lnTo>
                <a:lnTo>
                  <a:pt x="457" y="172"/>
                </a:lnTo>
                <a:lnTo>
                  <a:pt x="472" y="182"/>
                </a:lnTo>
                <a:lnTo>
                  <a:pt x="486" y="193"/>
                </a:lnTo>
                <a:lnTo>
                  <a:pt x="500" y="204"/>
                </a:lnTo>
                <a:lnTo>
                  <a:pt x="513" y="216"/>
                </a:lnTo>
                <a:lnTo>
                  <a:pt x="526" y="229"/>
                </a:lnTo>
                <a:lnTo>
                  <a:pt x="537" y="243"/>
                </a:lnTo>
                <a:close/>
              </a:path>
            </a:pathLst>
          </a:custGeom>
          <a:solidFill>
            <a:srgbClr val="33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0">
            <a:extLst>
              <a:ext uri="{FF2B5EF4-FFF2-40B4-BE49-F238E27FC236}">
                <a16:creationId xmlns:a16="http://schemas.microsoft.com/office/drawing/2014/main" id="{8158EBD9-841F-4B6E-8081-8E1036AF08FE}"/>
              </a:ext>
            </a:extLst>
          </p:cNvPr>
          <p:cNvSpPr>
            <a:spLocks/>
          </p:cNvSpPr>
          <p:nvPr/>
        </p:nvSpPr>
        <p:spPr bwMode="auto">
          <a:xfrm rot="11700000" flipH="1">
            <a:off x="5901403" y="5540964"/>
            <a:ext cx="389194" cy="170272"/>
          </a:xfrm>
          <a:custGeom>
            <a:avLst/>
            <a:gdLst>
              <a:gd name="T0" fmla="*/ 543 w 563"/>
              <a:gd name="T1" fmla="*/ 246 h 247"/>
              <a:gd name="T2" fmla="*/ 551 w 563"/>
              <a:gd name="T3" fmla="*/ 247 h 247"/>
              <a:gd name="T4" fmla="*/ 559 w 563"/>
              <a:gd name="T5" fmla="*/ 244 h 247"/>
              <a:gd name="T6" fmla="*/ 563 w 563"/>
              <a:gd name="T7" fmla="*/ 237 h 247"/>
              <a:gd name="T8" fmla="*/ 563 w 563"/>
              <a:gd name="T9" fmla="*/ 228 h 247"/>
              <a:gd name="T10" fmla="*/ 547 w 563"/>
              <a:gd name="T11" fmla="*/ 209 h 247"/>
              <a:gd name="T12" fmla="*/ 504 w 563"/>
              <a:gd name="T13" fmla="*/ 169 h 247"/>
              <a:gd name="T14" fmla="*/ 457 w 563"/>
              <a:gd name="T15" fmla="*/ 137 h 247"/>
              <a:gd name="T16" fmla="*/ 405 w 563"/>
              <a:gd name="T17" fmla="*/ 113 h 247"/>
              <a:gd name="T18" fmla="*/ 350 w 563"/>
              <a:gd name="T19" fmla="*/ 97 h 247"/>
              <a:gd name="T20" fmla="*/ 292 w 563"/>
              <a:gd name="T21" fmla="*/ 89 h 247"/>
              <a:gd name="T22" fmla="*/ 244 w 563"/>
              <a:gd name="T23" fmla="*/ 89 h 247"/>
              <a:gd name="T24" fmla="*/ 195 w 563"/>
              <a:gd name="T25" fmla="*/ 94 h 247"/>
              <a:gd name="T26" fmla="*/ 149 w 563"/>
              <a:gd name="T27" fmla="*/ 105 h 247"/>
              <a:gd name="T28" fmla="*/ 104 w 563"/>
              <a:gd name="T29" fmla="*/ 121 h 247"/>
              <a:gd name="T30" fmla="*/ 62 w 563"/>
              <a:gd name="T31" fmla="*/ 142 h 247"/>
              <a:gd name="T32" fmla="*/ 102 w 563"/>
              <a:gd name="T33" fmla="*/ 17 h 247"/>
              <a:gd name="T34" fmla="*/ 101 w 563"/>
              <a:gd name="T35" fmla="*/ 8 h 247"/>
              <a:gd name="T36" fmla="*/ 96 w 563"/>
              <a:gd name="T37" fmla="*/ 2 h 247"/>
              <a:gd name="T38" fmla="*/ 87 w 563"/>
              <a:gd name="T39" fmla="*/ 0 h 247"/>
              <a:gd name="T40" fmla="*/ 78 w 563"/>
              <a:gd name="T41" fmla="*/ 2 h 247"/>
              <a:gd name="T42" fmla="*/ 73 w 563"/>
              <a:gd name="T43" fmla="*/ 9 h 247"/>
              <a:gd name="T44" fmla="*/ 0 w 563"/>
              <a:gd name="T45" fmla="*/ 189 h 247"/>
              <a:gd name="T46" fmla="*/ 0 w 563"/>
              <a:gd name="T47" fmla="*/ 196 h 247"/>
              <a:gd name="T48" fmla="*/ 1 w 563"/>
              <a:gd name="T49" fmla="*/ 200 h 247"/>
              <a:gd name="T50" fmla="*/ 2 w 563"/>
              <a:gd name="T51" fmla="*/ 202 h 247"/>
              <a:gd name="T52" fmla="*/ 3 w 563"/>
              <a:gd name="T53" fmla="*/ 203 h 247"/>
              <a:gd name="T54" fmla="*/ 7 w 563"/>
              <a:gd name="T55" fmla="*/ 207 h 247"/>
              <a:gd name="T56" fmla="*/ 11 w 563"/>
              <a:gd name="T57" fmla="*/ 208 h 247"/>
              <a:gd name="T58" fmla="*/ 206 w 563"/>
              <a:gd name="T59" fmla="*/ 227 h 247"/>
              <a:gd name="T60" fmla="*/ 210 w 563"/>
              <a:gd name="T61" fmla="*/ 229 h 247"/>
              <a:gd name="T62" fmla="*/ 218 w 563"/>
              <a:gd name="T63" fmla="*/ 225 h 247"/>
              <a:gd name="T64" fmla="*/ 222 w 563"/>
              <a:gd name="T65" fmla="*/ 217 h 247"/>
              <a:gd name="T66" fmla="*/ 222 w 563"/>
              <a:gd name="T67" fmla="*/ 209 h 247"/>
              <a:gd name="T68" fmla="*/ 217 w 563"/>
              <a:gd name="T69" fmla="*/ 201 h 247"/>
              <a:gd name="T70" fmla="*/ 209 w 563"/>
              <a:gd name="T71" fmla="*/ 199 h 247"/>
              <a:gd name="T72" fmla="*/ 81 w 563"/>
              <a:gd name="T73" fmla="*/ 166 h 247"/>
              <a:gd name="T74" fmla="*/ 122 w 563"/>
              <a:gd name="T75" fmla="*/ 145 h 247"/>
              <a:gd name="T76" fmla="*/ 166 w 563"/>
              <a:gd name="T77" fmla="*/ 130 h 247"/>
              <a:gd name="T78" fmla="*/ 211 w 563"/>
              <a:gd name="T79" fmla="*/ 121 h 247"/>
              <a:gd name="T80" fmla="*/ 259 w 563"/>
              <a:gd name="T81" fmla="*/ 118 h 247"/>
              <a:gd name="T82" fmla="*/ 308 w 563"/>
              <a:gd name="T83" fmla="*/ 120 h 247"/>
              <a:gd name="T84" fmla="*/ 360 w 563"/>
              <a:gd name="T85" fmla="*/ 130 h 247"/>
              <a:gd name="T86" fmla="*/ 411 w 563"/>
              <a:gd name="T87" fmla="*/ 148 h 247"/>
              <a:gd name="T88" fmla="*/ 457 w 563"/>
              <a:gd name="T89" fmla="*/ 172 h 247"/>
              <a:gd name="T90" fmla="*/ 500 w 563"/>
              <a:gd name="T91" fmla="*/ 204 h 247"/>
              <a:gd name="T92" fmla="*/ 537 w 563"/>
              <a:gd name="T93" fmla="*/ 24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247">
                <a:moveTo>
                  <a:pt x="537" y="243"/>
                </a:moveTo>
                <a:lnTo>
                  <a:pt x="540" y="244"/>
                </a:lnTo>
                <a:lnTo>
                  <a:pt x="543" y="246"/>
                </a:lnTo>
                <a:lnTo>
                  <a:pt x="545" y="246"/>
                </a:lnTo>
                <a:lnTo>
                  <a:pt x="548" y="247"/>
                </a:lnTo>
                <a:lnTo>
                  <a:pt x="551" y="247"/>
                </a:lnTo>
                <a:lnTo>
                  <a:pt x="553" y="246"/>
                </a:lnTo>
                <a:lnTo>
                  <a:pt x="556" y="246"/>
                </a:lnTo>
                <a:lnTo>
                  <a:pt x="559" y="244"/>
                </a:lnTo>
                <a:lnTo>
                  <a:pt x="560" y="242"/>
                </a:lnTo>
                <a:lnTo>
                  <a:pt x="562" y="239"/>
                </a:lnTo>
                <a:lnTo>
                  <a:pt x="563" y="237"/>
                </a:lnTo>
                <a:lnTo>
                  <a:pt x="563" y="233"/>
                </a:lnTo>
                <a:lnTo>
                  <a:pt x="563" y="230"/>
                </a:lnTo>
                <a:lnTo>
                  <a:pt x="563" y="228"/>
                </a:lnTo>
                <a:lnTo>
                  <a:pt x="562" y="226"/>
                </a:lnTo>
                <a:lnTo>
                  <a:pt x="560" y="223"/>
                </a:lnTo>
                <a:lnTo>
                  <a:pt x="547" y="209"/>
                </a:lnTo>
                <a:lnTo>
                  <a:pt x="533" y="195"/>
                </a:lnTo>
                <a:lnTo>
                  <a:pt x="519" y="182"/>
                </a:lnTo>
                <a:lnTo>
                  <a:pt x="504" y="169"/>
                </a:lnTo>
                <a:lnTo>
                  <a:pt x="489" y="157"/>
                </a:lnTo>
                <a:lnTo>
                  <a:pt x="473" y="148"/>
                </a:lnTo>
                <a:lnTo>
                  <a:pt x="457" y="137"/>
                </a:lnTo>
                <a:lnTo>
                  <a:pt x="440" y="128"/>
                </a:lnTo>
                <a:lnTo>
                  <a:pt x="423" y="120"/>
                </a:lnTo>
                <a:lnTo>
                  <a:pt x="405" y="113"/>
                </a:lnTo>
                <a:lnTo>
                  <a:pt x="387" y="107"/>
                </a:lnTo>
                <a:lnTo>
                  <a:pt x="369" y="101"/>
                </a:lnTo>
                <a:lnTo>
                  <a:pt x="350" y="97"/>
                </a:lnTo>
                <a:lnTo>
                  <a:pt x="330" y="93"/>
                </a:lnTo>
                <a:lnTo>
                  <a:pt x="311" y="91"/>
                </a:lnTo>
                <a:lnTo>
                  <a:pt x="292" y="89"/>
                </a:lnTo>
                <a:lnTo>
                  <a:pt x="276" y="89"/>
                </a:lnTo>
                <a:lnTo>
                  <a:pt x="260" y="87"/>
                </a:lnTo>
                <a:lnTo>
                  <a:pt x="244" y="89"/>
                </a:lnTo>
                <a:lnTo>
                  <a:pt x="227" y="90"/>
                </a:lnTo>
                <a:lnTo>
                  <a:pt x="211" y="91"/>
                </a:lnTo>
                <a:lnTo>
                  <a:pt x="195" y="94"/>
                </a:lnTo>
                <a:lnTo>
                  <a:pt x="180" y="96"/>
                </a:lnTo>
                <a:lnTo>
                  <a:pt x="164" y="100"/>
                </a:lnTo>
                <a:lnTo>
                  <a:pt x="149" y="105"/>
                </a:lnTo>
                <a:lnTo>
                  <a:pt x="134" y="109"/>
                </a:lnTo>
                <a:lnTo>
                  <a:pt x="119" y="114"/>
                </a:lnTo>
                <a:lnTo>
                  <a:pt x="104" y="121"/>
                </a:lnTo>
                <a:lnTo>
                  <a:pt x="90" y="127"/>
                </a:lnTo>
                <a:lnTo>
                  <a:pt x="76" y="135"/>
                </a:lnTo>
                <a:lnTo>
                  <a:pt x="62" y="142"/>
                </a:lnTo>
                <a:lnTo>
                  <a:pt x="48" y="151"/>
                </a:lnTo>
                <a:lnTo>
                  <a:pt x="101" y="20"/>
                </a:lnTo>
                <a:lnTo>
                  <a:pt x="102" y="17"/>
                </a:lnTo>
                <a:lnTo>
                  <a:pt x="102" y="13"/>
                </a:lnTo>
                <a:lnTo>
                  <a:pt x="102" y="11"/>
                </a:lnTo>
                <a:lnTo>
                  <a:pt x="101" y="8"/>
                </a:lnTo>
                <a:lnTo>
                  <a:pt x="100" y="6"/>
                </a:lnTo>
                <a:lnTo>
                  <a:pt x="98" y="4"/>
                </a:lnTo>
                <a:lnTo>
                  <a:pt x="96" y="2"/>
                </a:lnTo>
                <a:lnTo>
                  <a:pt x="92" y="1"/>
                </a:lnTo>
                <a:lnTo>
                  <a:pt x="90" y="0"/>
                </a:lnTo>
                <a:lnTo>
                  <a:pt x="87" y="0"/>
                </a:lnTo>
                <a:lnTo>
                  <a:pt x="84" y="0"/>
                </a:lnTo>
                <a:lnTo>
                  <a:pt x="82" y="1"/>
                </a:lnTo>
                <a:lnTo>
                  <a:pt x="78" y="2"/>
                </a:lnTo>
                <a:lnTo>
                  <a:pt x="76" y="4"/>
                </a:lnTo>
                <a:lnTo>
                  <a:pt x="74" y="6"/>
                </a:lnTo>
                <a:lnTo>
                  <a:pt x="73" y="9"/>
                </a:lnTo>
                <a:lnTo>
                  <a:pt x="0" y="188"/>
                </a:lnTo>
                <a:lnTo>
                  <a:pt x="0" y="189"/>
                </a:lnTo>
                <a:lnTo>
                  <a:pt x="0" y="189"/>
                </a:lnTo>
                <a:lnTo>
                  <a:pt x="0" y="193"/>
                </a:lnTo>
                <a:lnTo>
                  <a:pt x="0" y="195"/>
                </a:lnTo>
                <a:lnTo>
                  <a:pt x="0" y="196"/>
                </a:lnTo>
                <a:lnTo>
                  <a:pt x="0" y="197"/>
                </a:lnTo>
                <a:lnTo>
                  <a:pt x="0" y="198"/>
                </a:lnTo>
                <a:lnTo>
                  <a:pt x="1" y="200"/>
                </a:lnTo>
                <a:lnTo>
                  <a:pt x="1" y="201"/>
                </a:lnTo>
                <a:lnTo>
                  <a:pt x="2" y="202"/>
                </a:lnTo>
                <a:lnTo>
                  <a:pt x="2" y="202"/>
                </a:lnTo>
                <a:lnTo>
                  <a:pt x="2" y="203"/>
                </a:lnTo>
                <a:lnTo>
                  <a:pt x="3" y="203"/>
                </a:lnTo>
                <a:lnTo>
                  <a:pt x="3" y="203"/>
                </a:lnTo>
                <a:lnTo>
                  <a:pt x="4" y="204"/>
                </a:lnTo>
                <a:lnTo>
                  <a:pt x="4" y="204"/>
                </a:lnTo>
                <a:lnTo>
                  <a:pt x="7" y="207"/>
                </a:lnTo>
                <a:lnTo>
                  <a:pt x="8" y="207"/>
                </a:lnTo>
                <a:lnTo>
                  <a:pt x="9" y="208"/>
                </a:lnTo>
                <a:lnTo>
                  <a:pt x="11" y="208"/>
                </a:lnTo>
                <a:lnTo>
                  <a:pt x="12" y="209"/>
                </a:lnTo>
                <a:lnTo>
                  <a:pt x="13" y="210"/>
                </a:lnTo>
                <a:lnTo>
                  <a:pt x="206" y="227"/>
                </a:lnTo>
                <a:lnTo>
                  <a:pt x="207" y="228"/>
                </a:lnTo>
                <a:lnTo>
                  <a:pt x="207" y="229"/>
                </a:lnTo>
                <a:lnTo>
                  <a:pt x="210" y="229"/>
                </a:lnTo>
                <a:lnTo>
                  <a:pt x="212" y="228"/>
                </a:lnTo>
                <a:lnTo>
                  <a:pt x="216" y="227"/>
                </a:lnTo>
                <a:lnTo>
                  <a:pt x="218" y="225"/>
                </a:lnTo>
                <a:lnTo>
                  <a:pt x="219" y="223"/>
                </a:lnTo>
                <a:lnTo>
                  <a:pt x="221" y="220"/>
                </a:lnTo>
                <a:lnTo>
                  <a:pt x="222" y="217"/>
                </a:lnTo>
                <a:lnTo>
                  <a:pt x="222" y="214"/>
                </a:lnTo>
                <a:lnTo>
                  <a:pt x="222" y="211"/>
                </a:lnTo>
                <a:lnTo>
                  <a:pt x="222" y="209"/>
                </a:lnTo>
                <a:lnTo>
                  <a:pt x="221" y="205"/>
                </a:lnTo>
                <a:lnTo>
                  <a:pt x="219" y="203"/>
                </a:lnTo>
                <a:lnTo>
                  <a:pt x="217" y="201"/>
                </a:lnTo>
                <a:lnTo>
                  <a:pt x="215" y="200"/>
                </a:lnTo>
                <a:lnTo>
                  <a:pt x="212" y="199"/>
                </a:lnTo>
                <a:lnTo>
                  <a:pt x="209" y="199"/>
                </a:lnTo>
                <a:lnTo>
                  <a:pt x="54" y="182"/>
                </a:lnTo>
                <a:lnTo>
                  <a:pt x="67" y="173"/>
                </a:lnTo>
                <a:lnTo>
                  <a:pt x="81" y="166"/>
                </a:lnTo>
                <a:lnTo>
                  <a:pt x="94" y="158"/>
                </a:lnTo>
                <a:lnTo>
                  <a:pt x="108" y="152"/>
                </a:lnTo>
                <a:lnTo>
                  <a:pt x="122" y="145"/>
                </a:lnTo>
                <a:lnTo>
                  <a:pt x="136" y="140"/>
                </a:lnTo>
                <a:lnTo>
                  <a:pt x="151" y="135"/>
                </a:lnTo>
                <a:lnTo>
                  <a:pt x="166" y="130"/>
                </a:lnTo>
                <a:lnTo>
                  <a:pt x="181" y="127"/>
                </a:lnTo>
                <a:lnTo>
                  <a:pt x="196" y="124"/>
                </a:lnTo>
                <a:lnTo>
                  <a:pt x="211" y="121"/>
                </a:lnTo>
                <a:lnTo>
                  <a:pt x="227" y="120"/>
                </a:lnTo>
                <a:lnTo>
                  <a:pt x="242" y="118"/>
                </a:lnTo>
                <a:lnTo>
                  <a:pt x="259" y="118"/>
                </a:lnTo>
                <a:lnTo>
                  <a:pt x="274" y="118"/>
                </a:lnTo>
                <a:lnTo>
                  <a:pt x="290" y="118"/>
                </a:lnTo>
                <a:lnTo>
                  <a:pt x="308" y="120"/>
                </a:lnTo>
                <a:lnTo>
                  <a:pt x="326" y="122"/>
                </a:lnTo>
                <a:lnTo>
                  <a:pt x="343" y="126"/>
                </a:lnTo>
                <a:lnTo>
                  <a:pt x="360" y="130"/>
                </a:lnTo>
                <a:lnTo>
                  <a:pt x="378" y="135"/>
                </a:lnTo>
                <a:lnTo>
                  <a:pt x="395" y="141"/>
                </a:lnTo>
                <a:lnTo>
                  <a:pt x="411" y="148"/>
                </a:lnTo>
                <a:lnTo>
                  <a:pt x="427" y="155"/>
                </a:lnTo>
                <a:lnTo>
                  <a:pt x="442" y="164"/>
                </a:lnTo>
                <a:lnTo>
                  <a:pt x="457" y="172"/>
                </a:lnTo>
                <a:lnTo>
                  <a:pt x="472" y="182"/>
                </a:lnTo>
                <a:lnTo>
                  <a:pt x="486" y="193"/>
                </a:lnTo>
                <a:lnTo>
                  <a:pt x="500" y="204"/>
                </a:lnTo>
                <a:lnTo>
                  <a:pt x="513" y="216"/>
                </a:lnTo>
                <a:lnTo>
                  <a:pt x="526" y="229"/>
                </a:lnTo>
                <a:lnTo>
                  <a:pt x="537" y="243"/>
                </a:lnTo>
                <a:close/>
              </a:path>
            </a:pathLst>
          </a:custGeom>
          <a:solidFill>
            <a:srgbClr val="33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80">
            <a:extLst>
              <a:ext uri="{FF2B5EF4-FFF2-40B4-BE49-F238E27FC236}">
                <a16:creationId xmlns:a16="http://schemas.microsoft.com/office/drawing/2014/main" id="{8298255B-41EE-4D8A-8728-D832DB71945E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3755103" y="3915364"/>
            <a:ext cx="389194" cy="170272"/>
          </a:xfrm>
          <a:custGeom>
            <a:avLst/>
            <a:gdLst>
              <a:gd name="T0" fmla="*/ 543 w 563"/>
              <a:gd name="T1" fmla="*/ 246 h 247"/>
              <a:gd name="T2" fmla="*/ 551 w 563"/>
              <a:gd name="T3" fmla="*/ 247 h 247"/>
              <a:gd name="T4" fmla="*/ 559 w 563"/>
              <a:gd name="T5" fmla="*/ 244 h 247"/>
              <a:gd name="T6" fmla="*/ 563 w 563"/>
              <a:gd name="T7" fmla="*/ 237 h 247"/>
              <a:gd name="T8" fmla="*/ 563 w 563"/>
              <a:gd name="T9" fmla="*/ 228 h 247"/>
              <a:gd name="T10" fmla="*/ 547 w 563"/>
              <a:gd name="T11" fmla="*/ 209 h 247"/>
              <a:gd name="T12" fmla="*/ 504 w 563"/>
              <a:gd name="T13" fmla="*/ 169 h 247"/>
              <a:gd name="T14" fmla="*/ 457 w 563"/>
              <a:gd name="T15" fmla="*/ 137 h 247"/>
              <a:gd name="T16" fmla="*/ 405 w 563"/>
              <a:gd name="T17" fmla="*/ 113 h 247"/>
              <a:gd name="T18" fmla="*/ 350 w 563"/>
              <a:gd name="T19" fmla="*/ 97 h 247"/>
              <a:gd name="T20" fmla="*/ 292 w 563"/>
              <a:gd name="T21" fmla="*/ 89 h 247"/>
              <a:gd name="T22" fmla="*/ 244 w 563"/>
              <a:gd name="T23" fmla="*/ 89 h 247"/>
              <a:gd name="T24" fmla="*/ 195 w 563"/>
              <a:gd name="T25" fmla="*/ 94 h 247"/>
              <a:gd name="T26" fmla="*/ 149 w 563"/>
              <a:gd name="T27" fmla="*/ 105 h 247"/>
              <a:gd name="T28" fmla="*/ 104 w 563"/>
              <a:gd name="T29" fmla="*/ 121 h 247"/>
              <a:gd name="T30" fmla="*/ 62 w 563"/>
              <a:gd name="T31" fmla="*/ 142 h 247"/>
              <a:gd name="T32" fmla="*/ 102 w 563"/>
              <a:gd name="T33" fmla="*/ 17 h 247"/>
              <a:gd name="T34" fmla="*/ 101 w 563"/>
              <a:gd name="T35" fmla="*/ 8 h 247"/>
              <a:gd name="T36" fmla="*/ 96 w 563"/>
              <a:gd name="T37" fmla="*/ 2 h 247"/>
              <a:gd name="T38" fmla="*/ 87 w 563"/>
              <a:gd name="T39" fmla="*/ 0 h 247"/>
              <a:gd name="T40" fmla="*/ 78 w 563"/>
              <a:gd name="T41" fmla="*/ 2 h 247"/>
              <a:gd name="T42" fmla="*/ 73 w 563"/>
              <a:gd name="T43" fmla="*/ 9 h 247"/>
              <a:gd name="T44" fmla="*/ 0 w 563"/>
              <a:gd name="T45" fmla="*/ 189 h 247"/>
              <a:gd name="T46" fmla="*/ 0 w 563"/>
              <a:gd name="T47" fmla="*/ 196 h 247"/>
              <a:gd name="T48" fmla="*/ 1 w 563"/>
              <a:gd name="T49" fmla="*/ 200 h 247"/>
              <a:gd name="T50" fmla="*/ 2 w 563"/>
              <a:gd name="T51" fmla="*/ 202 h 247"/>
              <a:gd name="T52" fmla="*/ 3 w 563"/>
              <a:gd name="T53" fmla="*/ 203 h 247"/>
              <a:gd name="T54" fmla="*/ 7 w 563"/>
              <a:gd name="T55" fmla="*/ 207 h 247"/>
              <a:gd name="T56" fmla="*/ 11 w 563"/>
              <a:gd name="T57" fmla="*/ 208 h 247"/>
              <a:gd name="T58" fmla="*/ 206 w 563"/>
              <a:gd name="T59" fmla="*/ 227 h 247"/>
              <a:gd name="T60" fmla="*/ 210 w 563"/>
              <a:gd name="T61" fmla="*/ 229 h 247"/>
              <a:gd name="T62" fmla="*/ 218 w 563"/>
              <a:gd name="T63" fmla="*/ 225 h 247"/>
              <a:gd name="T64" fmla="*/ 222 w 563"/>
              <a:gd name="T65" fmla="*/ 217 h 247"/>
              <a:gd name="T66" fmla="*/ 222 w 563"/>
              <a:gd name="T67" fmla="*/ 209 h 247"/>
              <a:gd name="T68" fmla="*/ 217 w 563"/>
              <a:gd name="T69" fmla="*/ 201 h 247"/>
              <a:gd name="T70" fmla="*/ 209 w 563"/>
              <a:gd name="T71" fmla="*/ 199 h 247"/>
              <a:gd name="T72" fmla="*/ 81 w 563"/>
              <a:gd name="T73" fmla="*/ 166 h 247"/>
              <a:gd name="T74" fmla="*/ 122 w 563"/>
              <a:gd name="T75" fmla="*/ 145 h 247"/>
              <a:gd name="T76" fmla="*/ 166 w 563"/>
              <a:gd name="T77" fmla="*/ 130 h 247"/>
              <a:gd name="T78" fmla="*/ 211 w 563"/>
              <a:gd name="T79" fmla="*/ 121 h 247"/>
              <a:gd name="T80" fmla="*/ 259 w 563"/>
              <a:gd name="T81" fmla="*/ 118 h 247"/>
              <a:gd name="T82" fmla="*/ 308 w 563"/>
              <a:gd name="T83" fmla="*/ 120 h 247"/>
              <a:gd name="T84" fmla="*/ 360 w 563"/>
              <a:gd name="T85" fmla="*/ 130 h 247"/>
              <a:gd name="T86" fmla="*/ 411 w 563"/>
              <a:gd name="T87" fmla="*/ 148 h 247"/>
              <a:gd name="T88" fmla="*/ 457 w 563"/>
              <a:gd name="T89" fmla="*/ 172 h 247"/>
              <a:gd name="T90" fmla="*/ 500 w 563"/>
              <a:gd name="T91" fmla="*/ 204 h 247"/>
              <a:gd name="T92" fmla="*/ 537 w 563"/>
              <a:gd name="T93" fmla="*/ 24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247">
                <a:moveTo>
                  <a:pt x="537" y="243"/>
                </a:moveTo>
                <a:lnTo>
                  <a:pt x="540" y="244"/>
                </a:lnTo>
                <a:lnTo>
                  <a:pt x="543" y="246"/>
                </a:lnTo>
                <a:lnTo>
                  <a:pt x="545" y="246"/>
                </a:lnTo>
                <a:lnTo>
                  <a:pt x="548" y="247"/>
                </a:lnTo>
                <a:lnTo>
                  <a:pt x="551" y="247"/>
                </a:lnTo>
                <a:lnTo>
                  <a:pt x="553" y="246"/>
                </a:lnTo>
                <a:lnTo>
                  <a:pt x="556" y="246"/>
                </a:lnTo>
                <a:lnTo>
                  <a:pt x="559" y="244"/>
                </a:lnTo>
                <a:lnTo>
                  <a:pt x="560" y="242"/>
                </a:lnTo>
                <a:lnTo>
                  <a:pt x="562" y="239"/>
                </a:lnTo>
                <a:lnTo>
                  <a:pt x="563" y="237"/>
                </a:lnTo>
                <a:lnTo>
                  <a:pt x="563" y="233"/>
                </a:lnTo>
                <a:lnTo>
                  <a:pt x="563" y="230"/>
                </a:lnTo>
                <a:lnTo>
                  <a:pt x="563" y="228"/>
                </a:lnTo>
                <a:lnTo>
                  <a:pt x="562" y="226"/>
                </a:lnTo>
                <a:lnTo>
                  <a:pt x="560" y="223"/>
                </a:lnTo>
                <a:lnTo>
                  <a:pt x="547" y="209"/>
                </a:lnTo>
                <a:lnTo>
                  <a:pt x="533" y="195"/>
                </a:lnTo>
                <a:lnTo>
                  <a:pt x="519" y="182"/>
                </a:lnTo>
                <a:lnTo>
                  <a:pt x="504" y="169"/>
                </a:lnTo>
                <a:lnTo>
                  <a:pt x="489" y="157"/>
                </a:lnTo>
                <a:lnTo>
                  <a:pt x="473" y="148"/>
                </a:lnTo>
                <a:lnTo>
                  <a:pt x="457" y="137"/>
                </a:lnTo>
                <a:lnTo>
                  <a:pt x="440" y="128"/>
                </a:lnTo>
                <a:lnTo>
                  <a:pt x="423" y="120"/>
                </a:lnTo>
                <a:lnTo>
                  <a:pt x="405" y="113"/>
                </a:lnTo>
                <a:lnTo>
                  <a:pt x="387" y="107"/>
                </a:lnTo>
                <a:lnTo>
                  <a:pt x="369" y="101"/>
                </a:lnTo>
                <a:lnTo>
                  <a:pt x="350" y="97"/>
                </a:lnTo>
                <a:lnTo>
                  <a:pt x="330" y="93"/>
                </a:lnTo>
                <a:lnTo>
                  <a:pt x="311" y="91"/>
                </a:lnTo>
                <a:lnTo>
                  <a:pt x="292" y="89"/>
                </a:lnTo>
                <a:lnTo>
                  <a:pt x="276" y="89"/>
                </a:lnTo>
                <a:lnTo>
                  <a:pt x="260" y="87"/>
                </a:lnTo>
                <a:lnTo>
                  <a:pt x="244" y="89"/>
                </a:lnTo>
                <a:lnTo>
                  <a:pt x="227" y="90"/>
                </a:lnTo>
                <a:lnTo>
                  <a:pt x="211" y="91"/>
                </a:lnTo>
                <a:lnTo>
                  <a:pt x="195" y="94"/>
                </a:lnTo>
                <a:lnTo>
                  <a:pt x="180" y="96"/>
                </a:lnTo>
                <a:lnTo>
                  <a:pt x="164" y="100"/>
                </a:lnTo>
                <a:lnTo>
                  <a:pt x="149" y="105"/>
                </a:lnTo>
                <a:lnTo>
                  <a:pt x="134" y="109"/>
                </a:lnTo>
                <a:lnTo>
                  <a:pt x="119" y="114"/>
                </a:lnTo>
                <a:lnTo>
                  <a:pt x="104" y="121"/>
                </a:lnTo>
                <a:lnTo>
                  <a:pt x="90" y="127"/>
                </a:lnTo>
                <a:lnTo>
                  <a:pt x="76" y="135"/>
                </a:lnTo>
                <a:lnTo>
                  <a:pt x="62" y="142"/>
                </a:lnTo>
                <a:lnTo>
                  <a:pt x="48" y="151"/>
                </a:lnTo>
                <a:lnTo>
                  <a:pt x="101" y="20"/>
                </a:lnTo>
                <a:lnTo>
                  <a:pt x="102" y="17"/>
                </a:lnTo>
                <a:lnTo>
                  <a:pt x="102" y="13"/>
                </a:lnTo>
                <a:lnTo>
                  <a:pt x="102" y="11"/>
                </a:lnTo>
                <a:lnTo>
                  <a:pt x="101" y="8"/>
                </a:lnTo>
                <a:lnTo>
                  <a:pt x="100" y="6"/>
                </a:lnTo>
                <a:lnTo>
                  <a:pt x="98" y="4"/>
                </a:lnTo>
                <a:lnTo>
                  <a:pt x="96" y="2"/>
                </a:lnTo>
                <a:lnTo>
                  <a:pt x="92" y="1"/>
                </a:lnTo>
                <a:lnTo>
                  <a:pt x="90" y="0"/>
                </a:lnTo>
                <a:lnTo>
                  <a:pt x="87" y="0"/>
                </a:lnTo>
                <a:lnTo>
                  <a:pt x="84" y="0"/>
                </a:lnTo>
                <a:lnTo>
                  <a:pt x="82" y="1"/>
                </a:lnTo>
                <a:lnTo>
                  <a:pt x="78" y="2"/>
                </a:lnTo>
                <a:lnTo>
                  <a:pt x="76" y="4"/>
                </a:lnTo>
                <a:lnTo>
                  <a:pt x="74" y="6"/>
                </a:lnTo>
                <a:lnTo>
                  <a:pt x="73" y="9"/>
                </a:lnTo>
                <a:lnTo>
                  <a:pt x="0" y="188"/>
                </a:lnTo>
                <a:lnTo>
                  <a:pt x="0" y="189"/>
                </a:lnTo>
                <a:lnTo>
                  <a:pt x="0" y="189"/>
                </a:lnTo>
                <a:lnTo>
                  <a:pt x="0" y="193"/>
                </a:lnTo>
                <a:lnTo>
                  <a:pt x="0" y="195"/>
                </a:lnTo>
                <a:lnTo>
                  <a:pt x="0" y="196"/>
                </a:lnTo>
                <a:lnTo>
                  <a:pt x="0" y="197"/>
                </a:lnTo>
                <a:lnTo>
                  <a:pt x="0" y="198"/>
                </a:lnTo>
                <a:lnTo>
                  <a:pt x="1" y="200"/>
                </a:lnTo>
                <a:lnTo>
                  <a:pt x="1" y="201"/>
                </a:lnTo>
                <a:lnTo>
                  <a:pt x="2" y="202"/>
                </a:lnTo>
                <a:lnTo>
                  <a:pt x="2" y="202"/>
                </a:lnTo>
                <a:lnTo>
                  <a:pt x="2" y="203"/>
                </a:lnTo>
                <a:lnTo>
                  <a:pt x="3" y="203"/>
                </a:lnTo>
                <a:lnTo>
                  <a:pt x="3" y="203"/>
                </a:lnTo>
                <a:lnTo>
                  <a:pt x="4" y="204"/>
                </a:lnTo>
                <a:lnTo>
                  <a:pt x="4" y="204"/>
                </a:lnTo>
                <a:lnTo>
                  <a:pt x="7" y="207"/>
                </a:lnTo>
                <a:lnTo>
                  <a:pt x="8" y="207"/>
                </a:lnTo>
                <a:lnTo>
                  <a:pt x="9" y="208"/>
                </a:lnTo>
                <a:lnTo>
                  <a:pt x="11" y="208"/>
                </a:lnTo>
                <a:lnTo>
                  <a:pt x="12" y="209"/>
                </a:lnTo>
                <a:lnTo>
                  <a:pt x="13" y="210"/>
                </a:lnTo>
                <a:lnTo>
                  <a:pt x="206" y="227"/>
                </a:lnTo>
                <a:lnTo>
                  <a:pt x="207" y="228"/>
                </a:lnTo>
                <a:lnTo>
                  <a:pt x="207" y="229"/>
                </a:lnTo>
                <a:lnTo>
                  <a:pt x="210" y="229"/>
                </a:lnTo>
                <a:lnTo>
                  <a:pt x="212" y="228"/>
                </a:lnTo>
                <a:lnTo>
                  <a:pt x="216" y="227"/>
                </a:lnTo>
                <a:lnTo>
                  <a:pt x="218" y="225"/>
                </a:lnTo>
                <a:lnTo>
                  <a:pt x="219" y="223"/>
                </a:lnTo>
                <a:lnTo>
                  <a:pt x="221" y="220"/>
                </a:lnTo>
                <a:lnTo>
                  <a:pt x="222" y="217"/>
                </a:lnTo>
                <a:lnTo>
                  <a:pt x="222" y="214"/>
                </a:lnTo>
                <a:lnTo>
                  <a:pt x="222" y="211"/>
                </a:lnTo>
                <a:lnTo>
                  <a:pt x="222" y="209"/>
                </a:lnTo>
                <a:lnTo>
                  <a:pt x="221" y="205"/>
                </a:lnTo>
                <a:lnTo>
                  <a:pt x="219" y="203"/>
                </a:lnTo>
                <a:lnTo>
                  <a:pt x="217" y="201"/>
                </a:lnTo>
                <a:lnTo>
                  <a:pt x="215" y="200"/>
                </a:lnTo>
                <a:lnTo>
                  <a:pt x="212" y="199"/>
                </a:lnTo>
                <a:lnTo>
                  <a:pt x="209" y="199"/>
                </a:lnTo>
                <a:lnTo>
                  <a:pt x="54" y="182"/>
                </a:lnTo>
                <a:lnTo>
                  <a:pt x="67" y="173"/>
                </a:lnTo>
                <a:lnTo>
                  <a:pt x="81" y="166"/>
                </a:lnTo>
                <a:lnTo>
                  <a:pt x="94" y="158"/>
                </a:lnTo>
                <a:lnTo>
                  <a:pt x="108" y="152"/>
                </a:lnTo>
                <a:lnTo>
                  <a:pt x="122" y="145"/>
                </a:lnTo>
                <a:lnTo>
                  <a:pt x="136" y="140"/>
                </a:lnTo>
                <a:lnTo>
                  <a:pt x="151" y="135"/>
                </a:lnTo>
                <a:lnTo>
                  <a:pt x="166" y="130"/>
                </a:lnTo>
                <a:lnTo>
                  <a:pt x="181" y="127"/>
                </a:lnTo>
                <a:lnTo>
                  <a:pt x="196" y="124"/>
                </a:lnTo>
                <a:lnTo>
                  <a:pt x="211" y="121"/>
                </a:lnTo>
                <a:lnTo>
                  <a:pt x="227" y="120"/>
                </a:lnTo>
                <a:lnTo>
                  <a:pt x="242" y="118"/>
                </a:lnTo>
                <a:lnTo>
                  <a:pt x="259" y="118"/>
                </a:lnTo>
                <a:lnTo>
                  <a:pt x="274" y="118"/>
                </a:lnTo>
                <a:lnTo>
                  <a:pt x="290" y="118"/>
                </a:lnTo>
                <a:lnTo>
                  <a:pt x="308" y="120"/>
                </a:lnTo>
                <a:lnTo>
                  <a:pt x="326" y="122"/>
                </a:lnTo>
                <a:lnTo>
                  <a:pt x="343" y="126"/>
                </a:lnTo>
                <a:lnTo>
                  <a:pt x="360" y="130"/>
                </a:lnTo>
                <a:lnTo>
                  <a:pt x="378" y="135"/>
                </a:lnTo>
                <a:lnTo>
                  <a:pt x="395" y="141"/>
                </a:lnTo>
                <a:lnTo>
                  <a:pt x="411" y="148"/>
                </a:lnTo>
                <a:lnTo>
                  <a:pt x="427" y="155"/>
                </a:lnTo>
                <a:lnTo>
                  <a:pt x="442" y="164"/>
                </a:lnTo>
                <a:lnTo>
                  <a:pt x="457" y="172"/>
                </a:lnTo>
                <a:lnTo>
                  <a:pt x="472" y="182"/>
                </a:lnTo>
                <a:lnTo>
                  <a:pt x="486" y="193"/>
                </a:lnTo>
                <a:lnTo>
                  <a:pt x="500" y="204"/>
                </a:lnTo>
                <a:lnTo>
                  <a:pt x="513" y="216"/>
                </a:lnTo>
                <a:lnTo>
                  <a:pt x="526" y="229"/>
                </a:lnTo>
                <a:lnTo>
                  <a:pt x="537" y="243"/>
                </a:lnTo>
                <a:close/>
              </a:path>
            </a:pathLst>
          </a:custGeom>
          <a:solidFill>
            <a:srgbClr val="33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80">
            <a:extLst>
              <a:ext uri="{FF2B5EF4-FFF2-40B4-BE49-F238E27FC236}">
                <a16:creationId xmlns:a16="http://schemas.microsoft.com/office/drawing/2014/main" id="{54EE11A6-3659-4830-B618-52CF99D2088E}"/>
              </a:ext>
            </a:extLst>
          </p:cNvPr>
          <p:cNvSpPr>
            <a:spLocks/>
          </p:cNvSpPr>
          <p:nvPr/>
        </p:nvSpPr>
        <p:spPr bwMode="auto">
          <a:xfrm rot="19800000" flipH="1">
            <a:off x="4593303" y="1578564"/>
            <a:ext cx="389194" cy="170272"/>
          </a:xfrm>
          <a:custGeom>
            <a:avLst/>
            <a:gdLst>
              <a:gd name="T0" fmla="*/ 543 w 563"/>
              <a:gd name="T1" fmla="*/ 246 h 247"/>
              <a:gd name="T2" fmla="*/ 551 w 563"/>
              <a:gd name="T3" fmla="*/ 247 h 247"/>
              <a:gd name="T4" fmla="*/ 559 w 563"/>
              <a:gd name="T5" fmla="*/ 244 h 247"/>
              <a:gd name="T6" fmla="*/ 563 w 563"/>
              <a:gd name="T7" fmla="*/ 237 h 247"/>
              <a:gd name="T8" fmla="*/ 563 w 563"/>
              <a:gd name="T9" fmla="*/ 228 h 247"/>
              <a:gd name="T10" fmla="*/ 547 w 563"/>
              <a:gd name="T11" fmla="*/ 209 h 247"/>
              <a:gd name="T12" fmla="*/ 504 w 563"/>
              <a:gd name="T13" fmla="*/ 169 h 247"/>
              <a:gd name="T14" fmla="*/ 457 w 563"/>
              <a:gd name="T15" fmla="*/ 137 h 247"/>
              <a:gd name="T16" fmla="*/ 405 w 563"/>
              <a:gd name="T17" fmla="*/ 113 h 247"/>
              <a:gd name="T18" fmla="*/ 350 w 563"/>
              <a:gd name="T19" fmla="*/ 97 h 247"/>
              <a:gd name="T20" fmla="*/ 292 w 563"/>
              <a:gd name="T21" fmla="*/ 89 h 247"/>
              <a:gd name="T22" fmla="*/ 244 w 563"/>
              <a:gd name="T23" fmla="*/ 89 h 247"/>
              <a:gd name="T24" fmla="*/ 195 w 563"/>
              <a:gd name="T25" fmla="*/ 94 h 247"/>
              <a:gd name="T26" fmla="*/ 149 w 563"/>
              <a:gd name="T27" fmla="*/ 105 h 247"/>
              <a:gd name="T28" fmla="*/ 104 w 563"/>
              <a:gd name="T29" fmla="*/ 121 h 247"/>
              <a:gd name="T30" fmla="*/ 62 w 563"/>
              <a:gd name="T31" fmla="*/ 142 h 247"/>
              <a:gd name="T32" fmla="*/ 102 w 563"/>
              <a:gd name="T33" fmla="*/ 17 h 247"/>
              <a:gd name="T34" fmla="*/ 101 w 563"/>
              <a:gd name="T35" fmla="*/ 8 h 247"/>
              <a:gd name="T36" fmla="*/ 96 w 563"/>
              <a:gd name="T37" fmla="*/ 2 h 247"/>
              <a:gd name="T38" fmla="*/ 87 w 563"/>
              <a:gd name="T39" fmla="*/ 0 h 247"/>
              <a:gd name="T40" fmla="*/ 78 w 563"/>
              <a:gd name="T41" fmla="*/ 2 h 247"/>
              <a:gd name="T42" fmla="*/ 73 w 563"/>
              <a:gd name="T43" fmla="*/ 9 h 247"/>
              <a:gd name="T44" fmla="*/ 0 w 563"/>
              <a:gd name="T45" fmla="*/ 189 h 247"/>
              <a:gd name="T46" fmla="*/ 0 w 563"/>
              <a:gd name="T47" fmla="*/ 196 h 247"/>
              <a:gd name="T48" fmla="*/ 1 w 563"/>
              <a:gd name="T49" fmla="*/ 200 h 247"/>
              <a:gd name="T50" fmla="*/ 2 w 563"/>
              <a:gd name="T51" fmla="*/ 202 h 247"/>
              <a:gd name="T52" fmla="*/ 3 w 563"/>
              <a:gd name="T53" fmla="*/ 203 h 247"/>
              <a:gd name="T54" fmla="*/ 7 w 563"/>
              <a:gd name="T55" fmla="*/ 207 h 247"/>
              <a:gd name="T56" fmla="*/ 11 w 563"/>
              <a:gd name="T57" fmla="*/ 208 h 247"/>
              <a:gd name="T58" fmla="*/ 206 w 563"/>
              <a:gd name="T59" fmla="*/ 227 h 247"/>
              <a:gd name="T60" fmla="*/ 210 w 563"/>
              <a:gd name="T61" fmla="*/ 229 h 247"/>
              <a:gd name="T62" fmla="*/ 218 w 563"/>
              <a:gd name="T63" fmla="*/ 225 h 247"/>
              <a:gd name="T64" fmla="*/ 222 w 563"/>
              <a:gd name="T65" fmla="*/ 217 h 247"/>
              <a:gd name="T66" fmla="*/ 222 w 563"/>
              <a:gd name="T67" fmla="*/ 209 h 247"/>
              <a:gd name="T68" fmla="*/ 217 w 563"/>
              <a:gd name="T69" fmla="*/ 201 h 247"/>
              <a:gd name="T70" fmla="*/ 209 w 563"/>
              <a:gd name="T71" fmla="*/ 199 h 247"/>
              <a:gd name="T72" fmla="*/ 81 w 563"/>
              <a:gd name="T73" fmla="*/ 166 h 247"/>
              <a:gd name="T74" fmla="*/ 122 w 563"/>
              <a:gd name="T75" fmla="*/ 145 h 247"/>
              <a:gd name="T76" fmla="*/ 166 w 563"/>
              <a:gd name="T77" fmla="*/ 130 h 247"/>
              <a:gd name="T78" fmla="*/ 211 w 563"/>
              <a:gd name="T79" fmla="*/ 121 h 247"/>
              <a:gd name="T80" fmla="*/ 259 w 563"/>
              <a:gd name="T81" fmla="*/ 118 h 247"/>
              <a:gd name="T82" fmla="*/ 308 w 563"/>
              <a:gd name="T83" fmla="*/ 120 h 247"/>
              <a:gd name="T84" fmla="*/ 360 w 563"/>
              <a:gd name="T85" fmla="*/ 130 h 247"/>
              <a:gd name="T86" fmla="*/ 411 w 563"/>
              <a:gd name="T87" fmla="*/ 148 h 247"/>
              <a:gd name="T88" fmla="*/ 457 w 563"/>
              <a:gd name="T89" fmla="*/ 172 h 247"/>
              <a:gd name="T90" fmla="*/ 500 w 563"/>
              <a:gd name="T91" fmla="*/ 204 h 247"/>
              <a:gd name="T92" fmla="*/ 537 w 563"/>
              <a:gd name="T93" fmla="*/ 24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247">
                <a:moveTo>
                  <a:pt x="537" y="243"/>
                </a:moveTo>
                <a:lnTo>
                  <a:pt x="540" y="244"/>
                </a:lnTo>
                <a:lnTo>
                  <a:pt x="543" y="246"/>
                </a:lnTo>
                <a:lnTo>
                  <a:pt x="545" y="246"/>
                </a:lnTo>
                <a:lnTo>
                  <a:pt x="548" y="247"/>
                </a:lnTo>
                <a:lnTo>
                  <a:pt x="551" y="247"/>
                </a:lnTo>
                <a:lnTo>
                  <a:pt x="553" y="246"/>
                </a:lnTo>
                <a:lnTo>
                  <a:pt x="556" y="246"/>
                </a:lnTo>
                <a:lnTo>
                  <a:pt x="559" y="244"/>
                </a:lnTo>
                <a:lnTo>
                  <a:pt x="560" y="242"/>
                </a:lnTo>
                <a:lnTo>
                  <a:pt x="562" y="239"/>
                </a:lnTo>
                <a:lnTo>
                  <a:pt x="563" y="237"/>
                </a:lnTo>
                <a:lnTo>
                  <a:pt x="563" y="233"/>
                </a:lnTo>
                <a:lnTo>
                  <a:pt x="563" y="230"/>
                </a:lnTo>
                <a:lnTo>
                  <a:pt x="563" y="228"/>
                </a:lnTo>
                <a:lnTo>
                  <a:pt x="562" y="226"/>
                </a:lnTo>
                <a:lnTo>
                  <a:pt x="560" y="223"/>
                </a:lnTo>
                <a:lnTo>
                  <a:pt x="547" y="209"/>
                </a:lnTo>
                <a:lnTo>
                  <a:pt x="533" y="195"/>
                </a:lnTo>
                <a:lnTo>
                  <a:pt x="519" y="182"/>
                </a:lnTo>
                <a:lnTo>
                  <a:pt x="504" y="169"/>
                </a:lnTo>
                <a:lnTo>
                  <a:pt x="489" y="157"/>
                </a:lnTo>
                <a:lnTo>
                  <a:pt x="473" y="148"/>
                </a:lnTo>
                <a:lnTo>
                  <a:pt x="457" y="137"/>
                </a:lnTo>
                <a:lnTo>
                  <a:pt x="440" y="128"/>
                </a:lnTo>
                <a:lnTo>
                  <a:pt x="423" y="120"/>
                </a:lnTo>
                <a:lnTo>
                  <a:pt x="405" y="113"/>
                </a:lnTo>
                <a:lnTo>
                  <a:pt x="387" y="107"/>
                </a:lnTo>
                <a:lnTo>
                  <a:pt x="369" y="101"/>
                </a:lnTo>
                <a:lnTo>
                  <a:pt x="350" y="97"/>
                </a:lnTo>
                <a:lnTo>
                  <a:pt x="330" y="93"/>
                </a:lnTo>
                <a:lnTo>
                  <a:pt x="311" y="91"/>
                </a:lnTo>
                <a:lnTo>
                  <a:pt x="292" y="89"/>
                </a:lnTo>
                <a:lnTo>
                  <a:pt x="276" y="89"/>
                </a:lnTo>
                <a:lnTo>
                  <a:pt x="260" y="87"/>
                </a:lnTo>
                <a:lnTo>
                  <a:pt x="244" y="89"/>
                </a:lnTo>
                <a:lnTo>
                  <a:pt x="227" y="90"/>
                </a:lnTo>
                <a:lnTo>
                  <a:pt x="211" y="91"/>
                </a:lnTo>
                <a:lnTo>
                  <a:pt x="195" y="94"/>
                </a:lnTo>
                <a:lnTo>
                  <a:pt x="180" y="96"/>
                </a:lnTo>
                <a:lnTo>
                  <a:pt x="164" y="100"/>
                </a:lnTo>
                <a:lnTo>
                  <a:pt x="149" y="105"/>
                </a:lnTo>
                <a:lnTo>
                  <a:pt x="134" y="109"/>
                </a:lnTo>
                <a:lnTo>
                  <a:pt x="119" y="114"/>
                </a:lnTo>
                <a:lnTo>
                  <a:pt x="104" y="121"/>
                </a:lnTo>
                <a:lnTo>
                  <a:pt x="90" y="127"/>
                </a:lnTo>
                <a:lnTo>
                  <a:pt x="76" y="135"/>
                </a:lnTo>
                <a:lnTo>
                  <a:pt x="62" y="142"/>
                </a:lnTo>
                <a:lnTo>
                  <a:pt x="48" y="151"/>
                </a:lnTo>
                <a:lnTo>
                  <a:pt x="101" y="20"/>
                </a:lnTo>
                <a:lnTo>
                  <a:pt x="102" y="17"/>
                </a:lnTo>
                <a:lnTo>
                  <a:pt x="102" y="13"/>
                </a:lnTo>
                <a:lnTo>
                  <a:pt x="102" y="11"/>
                </a:lnTo>
                <a:lnTo>
                  <a:pt x="101" y="8"/>
                </a:lnTo>
                <a:lnTo>
                  <a:pt x="100" y="6"/>
                </a:lnTo>
                <a:lnTo>
                  <a:pt x="98" y="4"/>
                </a:lnTo>
                <a:lnTo>
                  <a:pt x="96" y="2"/>
                </a:lnTo>
                <a:lnTo>
                  <a:pt x="92" y="1"/>
                </a:lnTo>
                <a:lnTo>
                  <a:pt x="90" y="0"/>
                </a:lnTo>
                <a:lnTo>
                  <a:pt x="87" y="0"/>
                </a:lnTo>
                <a:lnTo>
                  <a:pt x="84" y="0"/>
                </a:lnTo>
                <a:lnTo>
                  <a:pt x="82" y="1"/>
                </a:lnTo>
                <a:lnTo>
                  <a:pt x="78" y="2"/>
                </a:lnTo>
                <a:lnTo>
                  <a:pt x="76" y="4"/>
                </a:lnTo>
                <a:lnTo>
                  <a:pt x="74" y="6"/>
                </a:lnTo>
                <a:lnTo>
                  <a:pt x="73" y="9"/>
                </a:lnTo>
                <a:lnTo>
                  <a:pt x="0" y="188"/>
                </a:lnTo>
                <a:lnTo>
                  <a:pt x="0" y="189"/>
                </a:lnTo>
                <a:lnTo>
                  <a:pt x="0" y="189"/>
                </a:lnTo>
                <a:lnTo>
                  <a:pt x="0" y="193"/>
                </a:lnTo>
                <a:lnTo>
                  <a:pt x="0" y="195"/>
                </a:lnTo>
                <a:lnTo>
                  <a:pt x="0" y="196"/>
                </a:lnTo>
                <a:lnTo>
                  <a:pt x="0" y="197"/>
                </a:lnTo>
                <a:lnTo>
                  <a:pt x="0" y="198"/>
                </a:lnTo>
                <a:lnTo>
                  <a:pt x="1" y="200"/>
                </a:lnTo>
                <a:lnTo>
                  <a:pt x="1" y="201"/>
                </a:lnTo>
                <a:lnTo>
                  <a:pt x="2" y="202"/>
                </a:lnTo>
                <a:lnTo>
                  <a:pt x="2" y="202"/>
                </a:lnTo>
                <a:lnTo>
                  <a:pt x="2" y="203"/>
                </a:lnTo>
                <a:lnTo>
                  <a:pt x="3" y="203"/>
                </a:lnTo>
                <a:lnTo>
                  <a:pt x="3" y="203"/>
                </a:lnTo>
                <a:lnTo>
                  <a:pt x="4" y="204"/>
                </a:lnTo>
                <a:lnTo>
                  <a:pt x="4" y="204"/>
                </a:lnTo>
                <a:lnTo>
                  <a:pt x="7" y="207"/>
                </a:lnTo>
                <a:lnTo>
                  <a:pt x="8" y="207"/>
                </a:lnTo>
                <a:lnTo>
                  <a:pt x="9" y="208"/>
                </a:lnTo>
                <a:lnTo>
                  <a:pt x="11" y="208"/>
                </a:lnTo>
                <a:lnTo>
                  <a:pt x="12" y="209"/>
                </a:lnTo>
                <a:lnTo>
                  <a:pt x="13" y="210"/>
                </a:lnTo>
                <a:lnTo>
                  <a:pt x="206" y="227"/>
                </a:lnTo>
                <a:lnTo>
                  <a:pt x="207" y="228"/>
                </a:lnTo>
                <a:lnTo>
                  <a:pt x="207" y="229"/>
                </a:lnTo>
                <a:lnTo>
                  <a:pt x="210" y="229"/>
                </a:lnTo>
                <a:lnTo>
                  <a:pt x="212" y="228"/>
                </a:lnTo>
                <a:lnTo>
                  <a:pt x="216" y="227"/>
                </a:lnTo>
                <a:lnTo>
                  <a:pt x="218" y="225"/>
                </a:lnTo>
                <a:lnTo>
                  <a:pt x="219" y="223"/>
                </a:lnTo>
                <a:lnTo>
                  <a:pt x="221" y="220"/>
                </a:lnTo>
                <a:lnTo>
                  <a:pt x="222" y="217"/>
                </a:lnTo>
                <a:lnTo>
                  <a:pt x="222" y="214"/>
                </a:lnTo>
                <a:lnTo>
                  <a:pt x="222" y="211"/>
                </a:lnTo>
                <a:lnTo>
                  <a:pt x="222" y="209"/>
                </a:lnTo>
                <a:lnTo>
                  <a:pt x="221" y="205"/>
                </a:lnTo>
                <a:lnTo>
                  <a:pt x="219" y="203"/>
                </a:lnTo>
                <a:lnTo>
                  <a:pt x="217" y="201"/>
                </a:lnTo>
                <a:lnTo>
                  <a:pt x="215" y="200"/>
                </a:lnTo>
                <a:lnTo>
                  <a:pt x="212" y="199"/>
                </a:lnTo>
                <a:lnTo>
                  <a:pt x="209" y="199"/>
                </a:lnTo>
                <a:lnTo>
                  <a:pt x="54" y="182"/>
                </a:lnTo>
                <a:lnTo>
                  <a:pt x="67" y="173"/>
                </a:lnTo>
                <a:lnTo>
                  <a:pt x="81" y="166"/>
                </a:lnTo>
                <a:lnTo>
                  <a:pt x="94" y="158"/>
                </a:lnTo>
                <a:lnTo>
                  <a:pt x="108" y="152"/>
                </a:lnTo>
                <a:lnTo>
                  <a:pt x="122" y="145"/>
                </a:lnTo>
                <a:lnTo>
                  <a:pt x="136" y="140"/>
                </a:lnTo>
                <a:lnTo>
                  <a:pt x="151" y="135"/>
                </a:lnTo>
                <a:lnTo>
                  <a:pt x="166" y="130"/>
                </a:lnTo>
                <a:lnTo>
                  <a:pt x="181" y="127"/>
                </a:lnTo>
                <a:lnTo>
                  <a:pt x="196" y="124"/>
                </a:lnTo>
                <a:lnTo>
                  <a:pt x="211" y="121"/>
                </a:lnTo>
                <a:lnTo>
                  <a:pt x="227" y="120"/>
                </a:lnTo>
                <a:lnTo>
                  <a:pt x="242" y="118"/>
                </a:lnTo>
                <a:lnTo>
                  <a:pt x="259" y="118"/>
                </a:lnTo>
                <a:lnTo>
                  <a:pt x="274" y="118"/>
                </a:lnTo>
                <a:lnTo>
                  <a:pt x="290" y="118"/>
                </a:lnTo>
                <a:lnTo>
                  <a:pt x="308" y="120"/>
                </a:lnTo>
                <a:lnTo>
                  <a:pt x="326" y="122"/>
                </a:lnTo>
                <a:lnTo>
                  <a:pt x="343" y="126"/>
                </a:lnTo>
                <a:lnTo>
                  <a:pt x="360" y="130"/>
                </a:lnTo>
                <a:lnTo>
                  <a:pt x="378" y="135"/>
                </a:lnTo>
                <a:lnTo>
                  <a:pt x="395" y="141"/>
                </a:lnTo>
                <a:lnTo>
                  <a:pt x="411" y="148"/>
                </a:lnTo>
                <a:lnTo>
                  <a:pt x="427" y="155"/>
                </a:lnTo>
                <a:lnTo>
                  <a:pt x="442" y="164"/>
                </a:lnTo>
                <a:lnTo>
                  <a:pt x="457" y="172"/>
                </a:lnTo>
                <a:lnTo>
                  <a:pt x="472" y="182"/>
                </a:lnTo>
                <a:lnTo>
                  <a:pt x="486" y="193"/>
                </a:lnTo>
                <a:lnTo>
                  <a:pt x="500" y="204"/>
                </a:lnTo>
                <a:lnTo>
                  <a:pt x="513" y="216"/>
                </a:lnTo>
                <a:lnTo>
                  <a:pt x="526" y="229"/>
                </a:lnTo>
                <a:lnTo>
                  <a:pt x="537" y="243"/>
                </a:lnTo>
                <a:close/>
              </a:path>
            </a:pathLst>
          </a:custGeom>
          <a:solidFill>
            <a:srgbClr val="33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314356A-53DB-4922-A8CE-84D39CFF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305E-11C7-4BBC-B3E0-4BF5CFC08B04}" type="datetime1">
              <a:rPr lang="en-ID" smtClean="0"/>
              <a:t>21/12/2019</a:t>
            </a:fld>
            <a:endParaRPr lang="en-ID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6F62B7FD-8770-48D0-88C1-D08272A6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3B8C-3769-49FE-98E8-CF7BA0C2F8A1}" type="slidenum">
              <a:rPr lang="en-ID" smtClean="0"/>
              <a:t>11</a:t>
            </a:fld>
            <a:endParaRPr lang="en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5" y="1086981"/>
            <a:ext cx="10003997" cy="5219476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838200" y="326867"/>
            <a:ext cx="10515600" cy="7390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Net-migration Across Regions of the World</a:t>
            </a:r>
          </a:p>
        </p:txBody>
      </p:sp>
    </p:spTree>
    <p:extLst>
      <p:ext uri="{BB962C8B-B14F-4D97-AF65-F5344CB8AC3E}">
        <p14:creationId xmlns:p14="http://schemas.microsoft.com/office/powerpoint/2010/main" val="385875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FF8F562-98BC-44BB-9F6B-3251BC862D6B}"/>
              </a:ext>
            </a:extLst>
          </p:cNvPr>
          <p:cNvSpPr/>
          <p:nvPr/>
        </p:nvSpPr>
        <p:spPr>
          <a:xfrm>
            <a:off x="7054850" y="1314450"/>
            <a:ext cx="698500" cy="698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A7587E-0FF9-4DD7-9D76-041ACA3238A8}"/>
              </a:ext>
            </a:extLst>
          </p:cNvPr>
          <p:cNvSpPr/>
          <p:nvPr/>
        </p:nvSpPr>
        <p:spPr>
          <a:xfrm>
            <a:off x="7893050" y="3651250"/>
            <a:ext cx="698500" cy="698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C9D794-B235-436F-BE15-F85541B3E510}"/>
              </a:ext>
            </a:extLst>
          </p:cNvPr>
          <p:cNvSpPr/>
          <p:nvPr/>
        </p:nvSpPr>
        <p:spPr>
          <a:xfrm>
            <a:off x="5746750" y="5276850"/>
            <a:ext cx="698500" cy="698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06D4B8-B025-4D02-BA54-867D696DEF9D}"/>
              </a:ext>
            </a:extLst>
          </p:cNvPr>
          <p:cNvSpPr>
            <a:spLocks noChangeAspect="1"/>
          </p:cNvSpPr>
          <p:nvPr/>
        </p:nvSpPr>
        <p:spPr>
          <a:xfrm>
            <a:off x="6953900" y="4553600"/>
            <a:ext cx="1306800" cy="13068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DDBC5B-5ED1-4C44-BE20-10F513CA0656}"/>
              </a:ext>
            </a:extLst>
          </p:cNvPr>
          <p:cNvSpPr>
            <a:spLocks noChangeAspect="1"/>
          </p:cNvSpPr>
          <p:nvPr/>
        </p:nvSpPr>
        <p:spPr>
          <a:xfrm>
            <a:off x="7588900" y="2140600"/>
            <a:ext cx="1306800" cy="13068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 180">
            <a:extLst>
              <a:ext uri="{FF2B5EF4-FFF2-40B4-BE49-F238E27FC236}">
                <a16:creationId xmlns:a16="http://schemas.microsoft.com/office/drawing/2014/main" id="{A000E623-216B-4829-9A9B-5CE01700E027}"/>
              </a:ext>
            </a:extLst>
          </p:cNvPr>
          <p:cNvSpPr>
            <a:spLocks/>
          </p:cNvSpPr>
          <p:nvPr/>
        </p:nvSpPr>
        <p:spPr bwMode="auto">
          <a:xfrm rot="2700000" flipH="1">
            <a:off x="7209503" y="1578564"/>
            <a:ext cx="389194" cy="170272"/>
          </a:xfrm>
          <a:custGeom>
            <a:avLst/>
            <a:gdLst>
              <a:gd name="T0" fmla="*/ 543 w 563"/>
              <a:gd name="T1" fmla="*/ 246 h 247"/>
              <a:gd name="T2" fmla="*/ 551 w 563"/>
              <a:gd name="T3" fmla="*/ 247 h 247"/>
              <a:gd name="T4" fmla="*/ 559 w 563"/>
              <a:gd name="T5" fmla="*/ 244 h 247"/>
              <a:gd name="T6" fmla="*/ 563 w 563"/>
              <a:gd name="T7" fmla="*/ 237 h 247"/>
              <a:gd name="T8" fmla="*/ 563 w 563"/>
              <a:gd name="T9" fmla="*/ 228 h 247"/>
              <a:gd name="T10" fmla="*/ 547 w 563"/>
              <a:gd name="T11" fmla="*/ 209 h 247"/>
              <a:gd name="T12" fmla="*/ 504 w 563"/>
              <a:gd name="T13" fmla="*/ 169 h 247"/>
              <a:gd name="T14" fmla="*/ 457 w 563"/>
              <a:gd name="T15" fmla="*/ 137 h 247"/>
              <a:gd name="T16" fmla="*/ 405 w 563"/>
              <a:gd name="T17" fmla="*/ 113 h 247"/>
              <a:gd name="T18" fmla="*/ 350 w 563"/>
              <a:gd name="T19" fmla="*/ 97 h 247"/>
              <a:gd name="T20" fmla="*/ 292 w 563"/>
              <a:gd name="T21" fmla="*/ 89 h 247"/>
              <a:gd name="T22" fmla="*/ 244 w 563"/>
              <a:gd name="T23" fmla="*/ 89 h 247"/>
              <a:gd name="T24" fmla="*/ 195 w 563"/>
              <a:gd name="T25" fmla="*/ 94 h 247"/>
              <a:gd name="T26" fmla="*/ 149 w 563"/>
              <a:gd name="T27" fmla="*/ 105 h 247"/>
              <a:gd name="T28" fmla="*/ 104 w 563"/>
              <a:gd name="T29" fmla="*/ 121 h 247"/>
              <a:gd name="T30" fmla="*/ 62 w 563"/>
              <a:gd name="T31" fmla="*/ 142 h 247"/>
              <a:gd name="T32" fmla="*/ 102 w 563"/>
              <a:gd name="T33" fmla="*/ 17 h 247"/>
              <a:gd name="T34" fmla="*/ 101 w 563"/>
              <a:gd name="T35" fmla="*/ 8 h 247"/>
              <a:gd name="T36" fmla="*/ 96 w 563"/>
              <a:gd name="T37" fmla="*/ 2 h 247"/>
              <a:gd name="T38" fmla="*/ 87 w 563"/>
              <a:gd name="T39" fmla="*/ 0 h 247"/>
              <a:gd name="T40" fmla="*/ 78 w 563"/>
              <a:gd name="T41" fmla="*/ 2 h 247"/>
              <a:gd name="T42" fmla="*/ 73 w 563"/>
              <a:gd name="T43" fmla="*/ 9 h 247"/>
              <a:gd name="T44" fmla="*/ 0 w 563"/>
              <a:gd name="T45" fmla="*/ 189 h 247"/>
              <a:gd name="T46" fmla="*/ 0 w 563"/>
              <a:gd name="T47" fmla="*/ 196 h 247"/>
              <a:gd name="T48" fmla="*/ 1 w 563"/>
              <a:gd name="T49" fmla="*/ 200 h 247"/>
              <a:gd name="T50" fmla="*/ 2 w 563"/>
              <a:gd name="T51" fmla="*/ 202 h 247"/>
              <a:gd name="T52" fmla="*/ 3 w 563"/>
              <a:gd name="T53" fmla="*/ 203 h 247"/>
              <a:gd name="T54" fmla="*/ 7 w 563"/>
              <a:gd name="T55" fmla="*/ 207 h 247"/>
              <a:gd name="T56" fmla="*/ 11 w 563"/>
              <a:gd name="T57" fmla="*/ 208 h 247"/>
              <a:gd name="T58" fmla="*/ 206 w 563"/>
              <a:gd name="T59" fmla="*/ 227 h 247"/>
              <a:gd name="T60" fmla="*/ 210 w 563"/>
              <a:gd name="T61" fmla="*/ 229 h 247"/>
              <a:gd name="T62" fmla="*/ 218 w 563"/>
              <a:gd name="T63" fmla="*/ 225 h 247"/>
              <a:gd name="T64" fmla="*/ 222 w 563"/>
              <a:gd name="T65" fmla="*/ 217 h 247"/>
              <a:gd name="T66" fmla="*/ 222 w 563"/>
              <a:gd name="T67" fmla="*/ 209 h 247"/>
              <a:gd name="T68" fmla="*/ 217 w 563"/>
              <a:gd name="T69" fmla="*/ 201 h 247"/>
              <a:gd name="T70" fmla="*/ 209 w 563"/>
              <a:gd name="T71" fmla="*/ 199 h 247"/>
              <a:gd name="T72" fmla="*/ 81 w 563"/>
              <a:gd name="T73" fmla="*/ 166 h 247"/>
              <a:gd name="T74" fmla="*/ 122 w 563"/>
              <a:gd name="T75" fmla="*/ 145 h 247"/>
              <a:gd name="T76" fmla="*/ 166 w 563"/>
              <a:gd name="T77" fmla="*/ 130 h 247"/>
              <a:gd name="T78" fmla="*/ 211 w 563"/>
              <a:gd name="T79" fmla="*/ 121 h 247"/>
              <a:gd name="T80" fmla="*/ 259 w 563"/>
              <a:gd name="T81" fmla="*/ 118 h 247"/>
              <a:gd name="T82" fmla="*/ 308 w 563"/>
              <a:gd name="T83" fmla="*/ 120 h 247"/>
              <a:gd name="T84" fmla="*/ 360 w 563"/>
              <a:gd name="T85" fmla="*/ 130 h 247"/>
              <a:gd name="T86" fmla="*/ 411 w 563"/>
              <a:gd name="T87" fmla="*/ 148 h 247"/>
              <a:gd name="T88" fmla="*/ 457 w 563"/>
              <a:gd name="T89" fmla="*/ 172 h 247"/>
              <a:gd name="T90" fmla="*/ 500 w 563"/>
              <a:gd name="T91" fmla="*/ 204 h 247"/>
              <a:gd name="T92" fmla="*/ 537 w 563"/>
              <a:gd name="T93" fmla="*/ 24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247">
                <a:moveTo>
                  <a:pt x="537" y="243"/>
                </a:moveTo>
                <a:lnTo>
                  <a:pt x="540" y="244"/>
                </a:lnTo>
                <a:lnTo>
                  <a:pt x="543" y="246"/>
                </a:lnTo>
                <a:lnTo>
                  <a:pt x="545" y="246"/>
                </a:lnTo>
                <a:lnTo>
                  <a:pt x="548" y="247"/>
                </a:lnTo>
                <a:lnTo>
                  <a:pt x="551" y="247"/>
                </a:lnTo>
                <a:lnTo>
                  <a:pt x="553" y="246"/>
                </a:lnTo>
                <a:lnTo>
                  <a:pt x="556" y="246"/>
                </a:lnTo>
                <a:lnTo>
                  <a:pt x="559" y="244"/>
                </a:lnTo>
                <a:lnTo>
                  <a:pt x="560" y="242"/>
                </a:lnTo>
                <a:lnTo>
                  <a:pt x="562" y="239"/>
                </a:lnTo>
                <a:lnTo>
                  <a:pt x="563" y="237"/>
                </a:lnTo>
                <a:lnTo>
                  <a:pt x="563" y="233"/>
                </a:lnTo>
                <a:lnTo>
                  <a:pt x="563" y="230"/>
                </a:lnTo>
                <a:lnTo>
                  <a:pt x="563" y="228"/>
                </a:lnTo>
                <a:lnTo>
                  <a:pt x="562" y="226"/>
                </a:lnTo>
                <a:lnTo>
                  <a:pt x="560" y="223"/>
                </a:lnTo>
                <a:lnTo>
                  <a:pt x="547" y="209"/>
                </a:lnTo>
                <a:lnTo>
                  <a:pt x="533" y="195"/>
                </a:lnTo>
                <a:lnTo>
                  <a:pt x="519" y="182"/>
                </a:lnTo>
                <a:lnTo>
                  <a:pt x="504" y="169"/>
                </a:lnTo>
                <a:lnTo>
                  <a:pt x="489" y="157"/>
                </a:lnTo>
                <a:lnTo>
                  <a:pt x="473" y="148"/>
                </a:lnTo>
                <a:lnTo>
                  <a:pt x="457" y="137"/>
                </a:lnTo>
                <a:lnTo>
                  <a:pt x="440" y="128"/>
                </a:lnTo>
                <a:lnTo>
                  <a:pt x="423" y="120"/>
                </a:lnTo>
                <a:lnTo>
                  <a:pt x="405" y="113"/>
                </a:lnTo>
                <a:lnTo>
                  <a:pt x="387" y="107"/>
                </a:lnTo>
                <a:lnTo>
                  <a:pt x="369" y="101"/>
                </a:lnTo>
                <a:lnTo>
                  <a:pt x="350" y="97"/>
                </a:lnTo>
                <a:lnTo>
                  <a:pt x="330" y="93"/>
                </a:lnTo>
                <a:lnTo>
                  <a:pt x="311" y="91"/>
                </a:lnTo>
                <a:lnTo>
                  <a:pt x="292" y="89"/>
                </a:lnTo>
                <a:lnTo>
                  <a:pt x="276" y="89"/>
                </a:lnTo>
                <a:lnTo>
                  <a:pt x="260" y="87"/>
                </a:lnTo>
                <a:lnTo>
                  <a:pt x="244" y="89"/>
                </a:lnTo>
                <a:lnTo>
                  <a:pt x="227" y="90"/>
                </a:lnTo>
                <a:lnTo>
                  <a:pt x="211" y="91"/>
                </a:lnTo>
                <a:lnTo>
                  <a:pt x="195" y="94"/>
                </a:lnTo>
                <a:lnTo>
                  <a:pt x="180" y="96"/>
                </a:lnTo>
                <a:lnTo>
                  <a:pt x="164" y="100"/>
                </a:lnTo>
                <a:lnTo>
                  <a:pt x="149" y="105"/>
                </a:lnTo>
                <a:lnTo>
                  <a:pt x="134" y="109"/>
                </a:lnTo>
                <a:lnTo>
                  <a:pt x="119" y="114"/>
                </a:lnTo>
                <a:lnTo>
                  <a:pt x="104" y="121"/>
                </a:lnTo>
                <a:lnTo>
                  <a:pt x="90" y="127"/>
                </a:lnTo>
                <a:lnTo>
                  <a:pt x="76" y="135"/>
                </a:lnTo>
                <a:lnTo>
                  <a:pt x="62" y="142"/>
                </a:lnTo>
                <a:lnTo>
                  <a:pt x="48" y="151"/>
                </a:lnTo>
                <a:lnTo>
                  <a:pt x="101" y="20"/>
                </a:lnTo>
                <a:lnTo>
                  <a:pt x="102" y="17"/>
                </a:lnTo>
                <a:lnTo>
                  <a:pt x="102" y="13"/>
                </a:lnTo>
                <a:lnTo>
                  <a:pt x="102" y="11"/>
                </a:lnTo>
                <a:lnTo>
                  <a:pt x="101" y="8"/>
                </a:lnTo>
                <a:lnTo>
                  <a:pt x="100" y="6"/>
                </a:lnTo>
                <a:lnTo>
                  <a:pt x="98" y="4"/>
                </a:lnTo>
                <a:lnTo>
                  <a:pt x="96" y="2"/>
                </a:lnTo>
                <a:lnTo>
                  <a:pt x="92" y="1"/>
                </a:lnTo>
                <a:lnTo>
                  <a:pt x="90" y="0"/>
                </a:lnTo>
                <a:lnTo>
                  <a:pt x="87" y="0"/>
                </a:lnTo>
                <a:lnTo>
                  <a:pt x="84" y="0"/>
                </a:lnTo>
                <a:lnTo>
                  <a:pt x="82" y="1"/>
                </a:lnTo>
                <a:lnTo>
                  <a:pt x="78" y="2"/>
                </a:lnTo>
                <a:lnTo>
                  <a:pt x="76" y="4"/>
                </a:lnTo>
                <a:lnTo>
                  <a:pt x="74" y="6"/>
                </a:lnTo>
                <a:lnTo>
                  <a:pt x="73" y="9"/>
                </a:lnTo>
                <a:lnTo>
                  <a:pt x="0" y="188"/>
                </a:lnTo>
                <a:lnTo>
                  <a:pt x="0" y="189"/>
                </a:lnTo>
                <a:lnTo>
                  <a:pt x="0" y="189"/>
                </a:lnTo>
                <a:lnTo>
                  <a:pt x="0" y="193"/>
                </a:lnTo>
                <a:lnTo>
                  <a:pt x="0" y="195"/>
                </a:lnTo>
                <a:lnTo>
                  <a:pt x="0" y="196"/>
                </a:lnTo>
                <a:lnTo>
                  <a:pt x="0" y="197"/>
                </a:lnTo>
                <a:lnTo>
                  <a:pt x="0" y="198"/>
                </a:lnTo>
                <a:lnTo>
                  <a:pt x="1" y="200"/>
                </a:lnTo>
                <a:lnTo>
                  <a:pt x="1" y="201"/>
                </a:lnTo>
                <a:lnTo>
                  <a:pt x="2" y="202"/>
                </a:lnTo>
                <a:lnTo>
                  <a:pt x="2" y="202"/>
                </a:lnTo>
                <a:lnTo>
                  <a:pt x="2" y="203"/>
                </a:lnTo>
                <a:lnTo>
                  <a:pt x="3" y="203"/>
                </a:lnTo>
                <a:lnTo>
                  <a:pt x="3" y="203"/>
                </a:lnTo>
                <a:lnTo>
                  <a:pt x="4" y="204"/>
                </a:lnTo>
                <a:lnTo>
                  <a:pt x="4" y="204"/>
                </a:lnTo>
                <a:lnTo>
                  <a:pt x="7" y="207"/>
                </a:lnTo>
                <a:lnTo>
                  <a:pt x="8" y="207"/>
                </a:lnTo>
                <a:lnTo>
                  <a:pt x="9" y="208"/>
                </a:lnTo>
                <a:lnTo>
                  <a:pt x="11" y="208"/>
                </a:lnTo>
                <a:lnTo>
                  <a:pt x="12" y="209"/>
                </a:lnTo>
                <a:lnTo>
                  <a:pt x="13" y="210"/>
                </a:lnTo>
                <a:lnTo>
                  <a:pt x="206" y="227"/>
                </a:lnTo>
                <a:lnTo>
                  <a:pt x="207" y="228"/>
                </a:lnTo>
                <a:lnTo>
                  <a:pt x="207" y="229"/>
                </a:lnTo>
                <a:lnTo>
                  <a:pt x="210" y="229"/>
                </a:lnTo>
                <a:lnTo>
                  <a:pt x="212" y="228"/>
                </a:lnTo>
                <a:lnTo>
                  <a:pt x="216" y="227"/>
                </a:lnTo>
                <a:lnTo>
                  <a:pt x="218" y="225"/>
                </a:lnTo>
                <a:lnTo>
                  <a:pt x="219" y="223"/>
                </a:lnTo>
                <a:lnTo>
                  <a:pt x="221" y="220"/>
                </a:lnTo>
                <a:lnTo>
                  <a:pt x="222" y="217"/>
                </a:lnTo>
                <a:lnTo>
                  <a:pt x="222" y="214"/>
                </a:lnTo>
                <a:lnTo>
                  <a:pt x="222" y="211"/>
                </a:lnTo>
                <a:lnTo>
                  <a:pt x="222" y="209"/>
                </a:lnTo>
                <a:lnTo>
                  <a:pt x="221" y="205"/>
                </a:lnTo>
                <a:lnTo>
                  <a:pt x="219" y="203"/>
                </a:lnTo>
                <a:lnTo>
                  <a:pt x="217" y="201"/>
                </a:lnTo>
                <a:lnTo>
                  <a:pt x="215" y="200"/>
                </a:lnTo>
                <a:lnTo>
                  <a:pt x="212" y="199"/>
                </a:lnTo>
                <a:lnTo>
                  <a:pt x="209" y="199"/>
                </a:lnTo>
                <a:lnTo>
                  <a:pt x="54" y="182"/>
                </a:lnTo>
                <a:lnTo>
                  <a:pt x="67" y="173"/>
                </a:lnTo>
                <a:lnTo>
                  <a:pt x="81" y="166"/>
                </a:lnTo>
                <a:lnTo>
                  <a:pt x="94" y="158"/>
                </a:lnTo>
                <a:lnTo>
                  <a:pt x="108" y="152"/>
                </a:lnTo>
                <a:lnTo>
                  <a:pt x="122" y="145"/>
                </a:lnTo>
                <a:lnTo>
                  <a:pt x="136" y="140"/>
                </a:lnTo>
                <a:lnTo>
                  <a:pt x="151" y="135"/>
                </a:lnTo>
                <a:lnTo>
                  <a:pt x="166" y="130"/>
                </a:lnTo>
                <a:lnTo>
                  <a:pt x="181" y="127"/>
                </a:lnTo>
                <a:lnTo>
                  <a:pt x="196" y="124"/>
                </a:lnTo>
                <a:lnTo>
                  <a:pt x="211" y="121"/>
                </a:lnTo>
                <a:lnTo>
                  <a:pt x="227" y="120"/>
                </a:lnTo>
                <a:lnTo>
                  <a:pt x="242" y="118"/>
                </a:lnTo>
                <a:lnTo>
                  <a:pt x="259" y="118"/>
                </a:lnTo>
                <a:lnTo>
                  <a:pt x="274" y="118"/>
                </a:lnTo>
                <a:lnTo>
                  <a:pt x="290" y="118"/>
                </a:lnTo>
                <a:lnTo>
                  <a:pt x="308" y="120"/>
                </a:lnTo>
                <a:lnTo>
                  <a:pt x="326" y="122"/>
                </a:lnTo>
                <a:lnTo>
                  <a:pt x="343" y="126"/>
                </a:lnTo>
                <a:lnTo>
                  <a:pt x="360" y="130"/>
                </a:lnTo>
                <a:lnTo>
                  <a:pt x="378" y="135"/>
                </a:lnTo>
                <a:lnTo>
                  <a:pt x="395" y="141"/>
                </a:lnTo>
                <a:lnTo>
                  <a:pt x="411" y="148"/>
                </a:lnTo>
                <a:lnTo>
                  <a:pt x="427" y="155"/>
                </a:lnTo>
                <a:lnTo>
                  <a:pt x="442" y="164"/>
                </a:lnTo>
                <a:lnTo>
                  <a:pt x="457" y="172"/>
                </a:lnTo>
                <a:lnTo>
                  <a:pt x="472" y="182"/>
                </a:lnTo>
                <a:lnTo>
                  <a:pt x="486" y="193"/>
                </a:lnTo>
                <a:lnTo>
                  <a:pt x="500" y="204"/>
                </a:lnTo>
                <a:lnTo>
                  <a:pt x="513" y="216"/>
                </a:lnTo>
                <a:lnTo>
                  <a:pt x="526" y="229"/>
                </a:lnTo>
                <a:lnTo>
                  <a:pt x="537" y="243"/>
                </a:lnTo>
                <a:close/>
              </a:path>
            </a:pathLst>
          </a:custGeom>
          <a:solidFill>
            <a:srgbClr val="33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80">
            <a:extLst>
              <a:ext uri="{FF2B5EF4-FFF2-40B4-BE49-F238E27FC236}">
                <a16:creationId xmlns:a16="http://schemas.microsoft.com/office/drawing/2014/main" id="{6EBC3AD9-C53F-4C22-AE5E-AEFAAC0A73C9}"/>
              </a:ext>
            </a:extLst>
          </p:cNvPr>
          <p:cNvSpPr>
            <a:spLocks/>
          </p:cNvSpPr>
          <p:nvPr/>
        </p:nvSpPr>
        <p:spPr bwMode="auto">
          <a:xfrm rot="6504292" flipH="1">
            <a:off x="8047703" y="3915364"/>
            <a:ext cx="389194" cy="170272"/>
          </a:xfrm>
          <a:custGeom>
            <a:avLst/>
            <a:gdLst>
              <a:gd name="T0" fmla="*/ 543 w 563"/>
              <a:gd name="T1" fmla="*/ 246 h 247"/>
              <a:gd name="T2" fmla="*/ 551 w 563"/>
              <a:gd name="T3" fmla="*/ 247 h 247"/>
              <a:gd name="T4" fmla="*/ 559 w 563"/>
              <a:gd name="T5" fmla="*/ 244 h 247"/>
              <a:gd name="T6" fmla="*/ 563 w 563"/>
              <a:gd name="T7" fmla="*/ 237 h 247"/>
              <a:gd name="T8" fmla="*/ 563 w 563"/>
              <a:gd name="T9" fmla="*/ 228 h 247"/>
              <a:gd name="T10" fmla="*/ 547 w 563"/>
              <a:gd name="T11" fmla="*/ 209 h 247"/>
              <a:gd name="T12" fmla="*/ 504 w 563"/>
              <a:gd name="T13" fmla="*/ 169 h 247"/>
              <a:gd name="T14" fmla="*/ 457 w 563"/>
              <a:gd name="T15" fmla="*/ 137 h 247"/>
              <a:gd name="T16" fmla="*/ 405 w 563"/>
              <a:gd name="T17" fmla="*/ 113 h 247"/>
              <a:gd name="T18" fmla="*/ 350 w 563"/>
              <a:gd name="T19" fmla="*/ 97 h 247"/>
              <a:gd name="T20" fmla="*/ 292 w 563"/>
              <a:gd name="T21" fmla="*/ 89 h 247"/>
              <a:gd name="T22" fmla="*/ 244 w 563"/>
              <a:gd name="T23" fmla="*/ 89 h 247"/>
              <a:gd name="T24" fmla="*/ 195 w 563"/>
              <a:gd name="T25" fmla="*/ 94 h 247"/>
              <a:gd name="T26" fmla="*/ 149 w 563"/>
              <a:gd name="T27" fmla="*/ 105 h 247"/>
              <a:gd name="T28" fmla="*/ 104 w 563"/>
              <a:gd name="T29" fmla="*/ 121 h 247"/>
              <a:gd name="T30" fmla="*/ 62 w 563"/>
              <a:gd name="T31" fmla="*/ 142 h 247"/>
              <a:gd name="T32" fmla="*/ 102 w 563"/>
              <a:gd name="T33" fmla="*/ 17 h 247"/>
              <a:gd name="T34" fmla="*/ 101 w 563"/>
              <a:gd name="T35" fmla="*/ 8 h 247"/>
              <a:gd name="T36" fmla="*/ 96 w 563"/>
              <a:gd name="T37" fmla="*/ 2 h 247"/>
              <a:gd name="T38" fmla="*/ 87 w 563"/>
              <a:gd name="T39" fmla="*/ 0 h 247"/>
              <a:gd name="T40" fmla="*/ 78 w 563"/>
              <a:gd name="T41" fmla="*/ 2 h 247"/>
              <a:gd name="T42" fmla="*/ 73 w 563"/>
              <a:gd name="T43" fmla="*/ 9 h 247"/>
              <a:gd name="T44" fmla="*/ 0 w 563"/>
              <a:gd name="T45" fmla="*/ 189 h 247"/>
              <a:gd name="T46" fmla="*/ 0 w 563"/>
              <a:gd name="T47" fmla="*/ 196 h 247"/>
              <a:gd name="T48" fmla="*/ 1 w 563"/>
              <a:gd name="T49" fmla="*/ 200 h 247"/>
              <a:gd name="T50" fmla="*/ 2 w 563"/>
              <a:gd name="T51" fmla="*/ 202 h 247"/>
              <a:gd name="T52" fmla="*/ 3 w 563"/>
              <a:gd name="T53" fmla="*/ 203 h 247"/>
              <a:gd name="T54" fmla="*/ 7 w 563"/>
              <a:gd name="T55" fmla="*/ 207 h 247"/>
              <a:gd name="T56" fmla="*/ 11 w 563"/>
              <a:gd name="T57" fmla="*/ 208 h 247"/>
              <a:gd name="T58" fmla="*/ 206 w 563"/>
              <a:gd name="T59" fmla="*/ 227 h 247"/>
              <a:gd name="T60" fmla="*/ 210 w 563"/>
              <a:gd name="T61" fmla="*/ 229 h 247"/>
              <a:gd name="T62" fmla="*/ 218 w 563"/>
              <a:gd name="T63" fmla="*/ 225 h 247"/>
              <a:gd name="T64" fmla="*/ 222 w 563"/>
              <a:gd name="T65" fmla="*/ 217 h 247"/>
              <a:gd name="T66" fmla="*/ 222 w 563"/>
              <a:gd name="T67" fmla="*/ 209 h 247"/>
              <a:gd name="T68" fmla="*/ 217 w 563"/>
              <a:gd name="T69" fmla="*/ 201 h 247"/>
              <a:gd name="T70" fmla="*/ 209 w 563"/>
              <a:gd name="T71" fmla="*/ 199 h 247"/>
              <a:gd name="T72" fmla="*/ 81 w 563"/>
              <a:gd name="T73" fmla="*/ 166 h 247"/>
              <a:gd name="T74" fmla="*/ 122 w 563"/>
              <a:gd name="T75" fmla="*/ 145 h 247"/>
              <a:gd name="T76" fmla="*/ 166 w 563"/>
              <a:gd name="T77" fmla="*/ 130 h 247"/>
              <a:gd name="T78" fmla="*/ 211 w 563"/>
              <a:gd name="T79" fmla="*/ 121 h 247"/>
              <a:gd name="T80" fmla="*/ 259 w 563"/>
              <a:gd name="T81" fmla="*/ 118 h 247"/>
              <a:gd name="T82" fmla="*/ 308 w 563"/>
              <a:gd name="T83" fmla="*/ 120 h 247"/>
              <a:gd name="T84" fmla="*/ 360 w 563"/>
              <a:gd name="T85" fmla="*/ 130 h 247"/>
              <a:gd name="T86" fmla="*/ 411 w 563"/>
              <a:gd name="T87" fmla="*/ 148 h 247"/>
              <a:gd name="T88" fmla="*/ 457 w 563"/>
              <a:gd name="T89" fmla="*/ 172 h 247"/>
              <a:gd name="T90" fmla="*/ 500 w 563"/>
              <a:gd name="T91" fmla="*/ 204 h 247"/>
              <a:gd name="T92" fmla="*/ 537 w 563"/>
              <a:gd name="T93" fmla="*/ 24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247">
                <a:moveTo>
                  <a:pt x="537" y="243"/>
                </a:moveTo>
                <a:lnTo>
                  <a:pt x="540" y="244"/>
                </a:lnTo>
                <a:lnTo>
                  <a:pt x="543" y="246"/>
                </a:lnTo>
                <a:lnTo>
                  <a:pt x="545" y="246"/>
                </a:lnTo>
                <a:lnTo>
                  <a:pt x="548" y="247"/>
                </a:lnTo>
                <a:lnTo>
                  <a:pt x="551" y="247"/>
                </a:lnTo>
                <a:lnTo>
                  <a:pt x="553" y="246"/>
                </a:lnTo>
                <a:lnTo>
                  <a:pt x="556" y="246"/>
                </a:lnTo>
                <a:lnTo>
                  <a:pt x="559" y="244"/>
                </a:lnTo>
                <a:lnTo>
                  <a:pt x="560" y="242"/>
                </a:lnTo>
                <a:lnTo>
                  <a:pt x="562" y="239"/>
                </a:lnTo>
                <a:lnTo>
                  <a:pt x="563" y="237"/>
                </a:lnTo>
                <a:lnTo>
                  <a:pt x="563" y="233"/>
                </a:lnTo>
                <a:lnTo>
                  <a:pt x="563" y="230"/>
                </a:lnTo>
                <a:lnTo>
                  <a:pt x="563" y="228"/>
                </a:lnTo>
                <a:lnTo>
                  <a:pt x="562" y="226"/>
                </a:lnTo>
                <a:lnTo>
                  <a:pt x="560" y="223"/>
                </a:lnTo>
                <a:lnTo>
                  <a:pt x="547" y="209"/>
                </a:lnTo>
                <a:lnTo>
                  <a:pt x="533" y="195"/>
                </a:lnTo>
                <a:lnTo>
                  <a:pt x="519" y="182"/>
                </a:lnTo>
                <a:lnTo>
                  <a:pt x="504" y="169"/>
                </a:lnTo>
                <a:lnTo>
                  <a:pt x="489" y="157"/>
                </a:lnTo>
                <a:lnTo>
                  <a:pt x="473" y="148"/>
                </a:lnTo>
                <a:lnTo>
                  <a:pt x="457" y="137"/>
                </a:lnTo>
                <a:lnTo>
                  <a:pt x="440" y="128"/>
                </a:lnTo>
                <a:lnTo>
                  <a:pt x="423" y="120"/>
                </a:lnTo>
                <a:lnTo>
                  <a:pt x="405" y="113"/>
                </a:lnTo>
                <a:lnTo>
                  <a:pt x="387" y="107"/>
                </a:lnTo>
                <a:lnTo>
                  <a:pt x="369" y="101"/>
                </a:lnTo>
                <a:lnTo>
                  <a:pt x="350" y="97"/>
                </a:lnTo>
                <a:lnTo>
                  <a:pt x="330" y="93"/>
                </a:lnTo>
                <a:lnTo>
                  <a:pt x="311" y="91"/>
                </a:lnTo>
                <a:lnTo>
                  <a:pt x="292" y="89"/>
                </a:lnTo>
                <a:lnTo>
                  <a:pt x="276" y="89"/>
                </a:lnTo>
                <a:lnTo>
                  <a:pt x="260" y="87"/>
                </a:lnTo>
                <a:lnTo>
                  <a:pt x="244" y="89"/>
                </a:lnTo>
                <a:lnTo>
                  <a:pt x="227" y="90"/>
                </a:lnTo>
                <a:lnTo>
                  <a:pt x="211" y="91"/>
                </a:lnTo>
                <a:lnTo>
                  <a:pt x="195" y="94"/>
                </a:lnTo>
                <a:lnTo>
                  <a:pt x="180" y="96"/>
                </a:lnTo>
                <a:lnTo>
                  <a:pt x="164" y="100"/>
                </a:lnTo>
                <a:lnTo>
                  <a:pt x="149" y="105"/>
                </a:lnTo>
                <a:lnTo>
                  <a:pt x="134" y="109"/>
                </a:lnTo>
                <a:lnTo>
                  <a:pt x="119" y="114"/>
                </a:lnTo>
                <a:lnTo>
                  <a:pt x="104" y="121"/>
                </a:lnTo>
                <a:lnTo>
                  <a:pt x="90" y="127"/>
                </a:lnTo>
                <a:lnTo>
                  <a:pt x="76" y="135"/>
                </a:lnTo>
                <a:lnTo>
                  <a:pt x="62" y="142"/>
                </a:lnTo>
                <a:lnTo>
                  <a:pt x="48" y="151"/>
                </a:lnTo>
                <a:lnTo>
                  <a:pt x="101" y="20"/>
                </a:lnTo>
                <a:lnTo>
                  <a:pt x="102" y="17"/>
                </a:lnTo>
                <a:lnTo>
                  <a:pt x="102" y="13"/>
                </a:lnTo>
                <a:lnTo>
                  <a:pt x="102" y="11"/>
                </a:lnTo>
                <a:lnTo>
                  <a:pt x="101" y="8"/>
                </a:lnTo>
                <a:lnTo>
                  <a:pt x="100" y="6"/>
                </a:lnTo>
                <a:lnTo>
                  <a:pt x="98" y="4"/>
                </a:lnTo>
                <a:lnTo>
                  <a:pt x="96" y="2"/>
                </a:lnTo>
                <a:lnTo>
                  <a:pt x="92" y="1"/>
                </a:lnTo>
                <a:lnTo>
                  <a:pt x="90" y="0"/>
                </a:lnTo>
                <a:lnTo>
                  <a:pt x="87" y="0"/>
                </a:lnTo>
                <a:lnTo>
                  <a:pt x="84" y="0"/>
                </a:lnTo>
                <a:lnTo>
                  <a:pt x="82" y="1"/>
                </a:lnTo>
                <a:lnTo>
                  <a:pt x="78" y="2"/>
                </a:lnTo>
                <a:lnTo>
                  <a:pt x="76" y="4"/>
                </a:lnTo>
                <a:lnTo>
                  <a:pt x="74" y="6"/>
                </a:lnTo>
                <a:lnTo>
                  <a:pt x="73" y="9"/>
                </a:lnTo>
                <a:lnTo>
                  <a:pt x="0" y="188"/>
                </a:lnTo>
                <a:lnTo>
                  <a:pt x="0" y="189"/>
                </a:lnTo>
                <a:lnTo>
                  <a:pt x="0" y="189"/>
                </a:lnTo>
                <a:lnTo>
                  <a:pt x="0" y="193"/>
                </a:lnTo>
                <a:lnTo>
                  <a:pt x="0" y="195"/>
                </a:lnTo>
                <a:lnTo>
                  <a:pt x="0" y="196"/>
                </a:lnTo>
                <a:lnTo>
                  <a:pt x="0" y="197"/>
                </a:lnTo>
                <a:lnTo>
                  <a:pt x="0" y="198"/>
                </a:lnTo>
                <a:lnTo>
                  <a:pt x="1" y="200"/>
                </a:lnTo>
                <a:lnTo>
                  <a:pt x="1" y="201"/>
                </a:lnTo>
                <a:lnTo>
                  <a:pt x="2" y="202"/>
                </a:lnTo>
                <a:lnTo>
                  <a:pt x="2" y="202"/>
                </a:lnTo>
                <a:lnTo>
                  <a:pt x="2" y="203"/>
                </a:lnTo>
                <a:lnTo>
                  <a:pt x="3" y="203"/>
                </a:lnTo>
                <a:lnTo>
                  <a:pt x="3" y="203"/>
                </a:lnTo>
                <a:lnTo>
                  <a:pt x="4" y="204"/>
                </a:lnTo>
                <a:lnTo>
                  <a:pt x="4" y="204"/>
                </a:lnTo>
                <a:lnTo>
                  <a:pt x="7" y="207"/>
                </a:lnTo>
                <a:lnTo>
                  <a:pt x="8" y="207"/>
                </a:lnTo>
                <a:lnTo>
                  <a:pt x="9" y="208"/>
                </a:lnTo>
                <a:lnTo>
                  <a:pt x="11" y="208"/>
                </a:lnTo>
                <a:lnTo>
                  <a:pt x="12" y="209"/>
                </a:lnTo>
                <a:lnTo>
                  <a:pt x="13" y="210"/>
                </a:lnTo>
                <a:lnTo>
                  <a:pt x="206" y="227"/>
                </a:lnTo>
                <a:lnTo>
                  <a:pt x="207" y="228"/>
                </a:lnTo>
                <a:lnTo>
                  <a:pt x="207" y="229"/>
                </a:lnTo>
                <a:lnTo>
                  <a:pt x="210" y="229"/>
                </a:lnTo>
                <a:lnTo>
                  <a:pt x="212" y="228"/>
                </a:lnTo>
                <a:lnTo>
                  <a:pt x="216" y="227"/>
                </a:lnTo>
                <a:lnTo>
                  <a:pt x="218" y="225"/>
                </a:lnTo>
                <a:lnTo>
                  <a:pt x="219" y="223"/>
                </a:lnTo>
                <a:lnTo>
                  <a:pt x="221" y="220"/>
                </a:lnTo>
                <a:lnTo>
                  <a:pt x="222" y="217"/>
                </a:lnTo>
                <a:lnTo>
                  <a:pt x="222" y="214"/>
                </a:lnTo>
                <a:lnTo>
                  <a:pt x="222" y="211"/>
                </a:lnTo>
                <a:lnTo>
                  <a:pt x="222" y="209"/>
                </a:lnTo>
                <a:lnTo>
                  <a:pt x="221" y="205"/>
                </a:lnTo>
                <a:lnTo>
                  <a:pt x="219" y="203"/>
                </a:lnTo>
                <a:lnTo>
                  <a:pt x="217" y="201"/>
                </a:lnTo>
                <a:lnTo>
                  <a:pt x="215" y="200"/>
                </a:lnTo>
                <a:lnTo>
                  <a:pt x="212" y="199"/>
                </a:lnTo>
                <a:lnTo>
                  <a:pt x="209" y="199"/>
                </a:lnTo>
                <a:lnTo>
                  <a:pt x="54" y="182"/>
                </a:lnTo>
                <a:lnTo>
                  <a:pt x="67" y="173"/>
                </a:lnTo>
                <a:lnTo>
                  <a:pt x="81" y="166"/>
                </a:lnTo>
                <a:lnTo>
                  <a:pt x="94" y="158"/>
                </a:lnTo>
                <a:lnTo>
                  <a:pt x="108" y="152"/>
                </a:lnTo>
                <a:lnTo>
                  <a:pt x="122" y="145"/>
                </a:lnTo>
                <a:lnTo>
                  <a:pt x="136" y="140"/>
                </a:lnTo>
                <a:lnTo>
                  <a:pt x="151" y="135"/>
                </a:lnTo>
                <a:lnTo>
                  <a:pt x="166" y="130"/>
                </a:lnTo>
                <a:lnTo>
                  <a:pt x="181" y="127"/>
                </a:lnTo>
                <a:lnTo>
                  <a:pt x="196" y="124"/>
                </a:lnTo>
                <a:lnTo>
                  <a:pt x="211" y="121"/>
                </a:lnTo>
                <a:lnTo>
                  <a:pt x="227" y="120"/>
                </a:lnTo>
                <a:lnTo>
                  <a:pt x="242" y="118"/>
                </a:lnTo>
                <a:lnTo>
                  <a:pt x="259" y="118"/>
                </a:lnTo>
                <a:lnTo>
                  <a:pt x="274" y="118"/>
                </a:lnTo>
                <a:lnTo>
                  <a:pt x="290" y="118"/>
                </a:lnTo>
                <a:lnTo>
                  <a:pt x="308" y="120"/>
                </a:lnTo>
                <a:lnTo>
                  <a:pt x="326" y="122"/>
                </a:lnTo>
                <a:lnTo>
                  <a:pt x="343" y="126"/>
                </a:lnTo>
                <a:lnTo>
                  <a:pt x="360" y="130"/>
                </a:lnTo>
                <a:lnTo>
                  <a:pt x="378" y="135"/>
                </a:lnTo>
                <a:lnTo>
                  <a:pt x="395" y="141"/>
                </a:lnTo>
                <a:lnTo>
                  <a:pt x="411" y="148"/>
                </a:lnTo>
                <a:lnTo>
                  <a:pt x="427" y="155"/>
                </a:lnTo>
                <a:lnTo>
                  <a:pt x="442" y="164"/>
                </a:lnTo>
                <a:lnTo>
                  <a:pt x="457" y="172"/>
                </a:lnTo>
                <a:lnTo>
                  <a:pt x="472" y="182"/>
                </a:lnTo>
                <a:lnTo>
                  <a:pt x="486" y="193"/>
                </a:lnTo>
                <a:lnTo>
                  <a:pt x="500" y="204"/>
                </a:lnTo>
                <a:lnTo>
                  <a:pt x="513" y="216"/>
                </a:lnTo>
                <a:lnTo>
                  <a:pt x="526" y="229"/>
                </a:lnTo>
                <a:lnTo>
                  <a:pt x="537" y="243"/>
                </a:lnTo>
                <a:close/>
              </a:path>
            </a:pathLst>
          </a:custGeom>
          <a:solidFill>
            <a:srgbClr val="33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0">
            <a:extLst>
              <a:ext uri="{FF2B5EF4-FFF2-40B4-BE49-F238E27FC236}">
                <a16:creationId xmlns:a16="http://schemas.microsoft.com/office/drawing/2014/main" id="{8158EBD9-841F-4B6E-8081-8E1036AF08FE}"/>
              </a:ext>
            </a:extLst>
          </p:cNvPr>
          <p:cNvSpPr>
            <a:spLocks/>
          </p:cNvSpPr>
          <p:nvPr/>
        </p:nvSpPr>
        <p:spPr bwMode="auto">
          <a:xfrm rot="11700000" flipH="1">
            <a:off x="5901403" y="5540964"/>
            <a:ext cx="389194" cy="170272"/>
          </a:xfrm>
          <a:custGeom>
            <a:avLst/>
            <a:gdLst>
              <a:gd name="T0" fmla="*/ 543 w 563"/>
              <a:gd name="T1" fmla="*/ 246 h 247"/>
              <a:gd name="T2" fmla="*/ 551 w 563"/>
              <a:gd name="T3" fmla="*/ 247 h 247"/>
              <a:gd name="T4" fmla="*/ 559 w 563"/>
              <a:gd name="T5" fmla="*/ 244 h 247"/>
              <a:gd name="T6" fmla="*/ 563 w 563"/>
              <a:gd name="T7" fmla="*/ 237 h 247"/>
              <a:gd name="T8" fmla="*/ 563 w 563"/>
              <a:gd name="T9" fmla="*/ 228 h 247"/>
              <a:gd name="T10" fmla="*/ 547 w 563"/>
              <a:gd name="T11" fmla="*/ 209 h 247"/>
              <a:gd name="T12" fmla="*/ 504 w 563"/>
              <a:gd name="T13" fmla="*/ 169 h 247"/>
              <a:gd name="T14" fmla="*/ 457 w 563"/>
              <a:gd name="T15" fmla="*/ 137 h 247"/>
              <a:gd name="T16" fmla="*/ 405 w 563"/>
              <a:gd name="T17" fmla="*/ 113 h 247"/>
              <a:gd name="T18" fmla="*/ 350 w 563"/>
              <a:gd name="T19" fmla="*/ 97 h 247"/>
              <a:gd name="T20" fmla="*/ 292 w 563"/>
              <a:gd name="T21" fmla="*/ 89 h 247"/>
              <a:gd name="T22" fmla="*/ 244 w 563"/>
              <a:gd name="T23" fmla="*/ 89 h 247"/>
              <a:gd name="T24" fmla="*/ 195 w 563"/>
              <a:gd name="T25" fmla="*/ 94 h 247"/>
              <a:gd name="T26" fmla="*/ 149 w 563"/>
              <a:gd name="T27" fmla="*/ 105 h 247"/>
              <a:gd name="T28" fmla="*/ 104 w 563"/>
              <a:gd name="T29" fmla="*/ 121 h 247"/>
              <a:gd name="T30" fmla="*/ 62 w 563"/>
              <a:gd name="T31" fmla="*/ 142 h 247"/>
              <a:gd name="T32" fmla="*/ 102 w 563"/>
              <a:gd name="T33" fmla="*/ 17 h 247"/>
              <a:gd name="T34" fmla="*/ 101 w 563"/>
              <a:gd name="T35" fmla="*/ 8 h 247"/>
              <a:gd name="T36" fmla="*/ 96 w 563"/>
              <a:gd name="T37" fmla="*/ 2 h 247"/>
              <a:gd name="T38" fmla="*/ 87 w 563"/>
              <a:gd name="T39" fmla="*/ 0 h 247"/>
              <a:gd name="T40" fmla="*/ 78 w 563"/>
              <a:gd name="T41" fmla="*/ 2 h 247"/>
              <a:gd name="T42" fmla="*/ 73 w 563"/>
              <a:gd name="T43" fmla="*/ 9 h 247"/>
              <a:gd name="T44" fmla="*/ 0 w 563"/>
              <a:gd name="T45" fmla="*/ 189 h 247"/>
              <a:gd name="T46" fmla="*/ 0 w 563"/>
              <a:gd name="T47" fmla="*/ 196 h 247"/>
              <a:gd name="T48" fmla="*/ 1 w 563"/>
              <a:gd name="T49" fmla="*/ 200 h 247"/>
              <a:gd name="T50" fmla="*/ 2 w 563"/>
              <a:gd name="T51" fmla="*/ 202 h 247"/>
              <a:gd name="T52" fmla="*/ 3 w 563"/>
              <a:gd name="T53" fmla="*/ 203 h 247"/>
              <a:gd name="T54" fmla="*/ 7 w 563"/>
              <a:gd name="T55" fmla="*/ 207 h 247"/>
              <a:gd name="T56" fmla="*/ 11 w 563"/>
              <a:gd name="T57" fmla="*/ 208 h 247"/>
              <a:gd name="T58" fmla="*/ 206 w 563"/>
              <a:gd name="T59" fmla="*/ 227 h 247"/>
              <a:gd name="T60" fmla="*/ 210 w 563"/>
              <a:gd name="T61" fmla="*/ 229 h 247"/>
              <a:gd name="T62" fmla="*/ 218 w 563"/>
              <a:gd name="T63" fmla="*/ 225 h 247"/>
              <a:gd name="T64" fmla="*/ 222 w 563"/>
              <a:gd name="T65" fmla="*/ 217 h 247"/>
              <a:gd name="T66" fmla="*/ 222 w 563"/>
              <a:gd name="T67" fmla="*/ 209 h 247"/>
              <a:gd name="T68" fmla="*/ 217 w 563"/>
              <a:gd name="T69" fmla="*/ 201 h 247"/>
              <a:gd name="T70" fmla="*/ 209 w 563"/>
              <a:gd name="T71" fmla="*/ 199 h 247"/>
              <a:gd name="T72" fmla="*/ 81 w 563"/>
              <a:gd name="T73" fmla="*/ 166 h 247"/>
              <a:gd name="T74" fmla="*/ 122 w 563"/>
              <a:gd name="T75" fmla="*/ 145 h 247"/>
              <a:gd name="T76" fmla="*/ 166 w 563"/>
              <a:gd name="T77" fmla="*/ 130 h 247"/>
              <a:gd name="T78" fmla="*/ 211 w 563"/>
              <a:gd name="T79" fmla="*/ 121 h 247"/>
              <a:gd name="T80" fmla="*/ 259 w 563"/>
              <a:gd name="T81" fmla="*/ 118 h 247"/>
              <a:gd name="T82" fmla="*/ 308 w 563"/>
              <a:gd name="T83" fmla="*/ 120 h 247"/>
              <a:gd name="T84" fmla="*/ 360 w 563"/>
              <a:gd name="T85" fmla="*/ 130 h 247"/>
              <a:gd name="T86" fmla="*/ 411 w 563"/>
              <a:gd name="T87" fmla="*/ 148 h 247"/>
              <a:gd name="T88" fmla="*/ 457 w 563"/>
              <a:gd name="T89" fmla="*/ 172 h 247"/>
              <a:gd name="T90" fmla="*/ 500 w 563"/>
              <a:gd name="T91" fmla="*/ 204 h 247"/>
              <a:gd name="T92" fmla="*/ 537 w 563"/>
              <a:gd name="T93" fmla="*/ 24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247">
                <a:moveTo>
                  <a:pt x="537" y="243"/>
                </a:moveTo>
                <a:lnTo>
                  <a:pt x="540" y="244"/>
                </a:lnTo>
                <a:lnTo>
                  <a:pt x="543" y="246"/>
                </a:lnTo>
                <a:lnTo>
                  <a:pt x="545" y="246"/>
                </a:lnTo>
                <a:lnTo>
                  <a:pt x="548" y="247"/>
                </a:lnTo>
                <a:lnTo>
                  <a:pt x="551" y="247"/>
                </a:lnTo>
                <a:lnTo>
                  <a:pt x="553" y="246"/>
                </a:lnTo>
                <a:lnTo>
                  <a:pt x="556" y="246"/>
                </a:lnTo>
                <a:lnTo>
                  <a:pt x="559" y="244"/>
                </a:lnTo>
                <a:lnTo>
                  <a:pt x="560" y="242"/>
                </a:lnTo>
                <a:lnTo>
                  <a:pt x="562" y="239"/>
                </a:lnTo>
                <a:lnTo>
                  <a:pt x="563" y="237"/>
                </a:lnTo>
                <a:lnTo>
                  <a:pt x="563" y="233"/>
                </a:lnTo>
                <a:lnTo>
                  <a:pt x="563" y="230"/>
                </a:lnTo>
                <a:lnTo>
                  <a:pt x="563" y="228"/>
                </a:lnTo>
                <a:lnTo>
                  <a:pt x="562" y="226"/>
                </a:lnTo>
                <a:lnTo>
                  <a:pt x="560" y="223"/>
                </a:lnTo>
                <a:lnTo>
                  <a:pt x="547" y="209"/>
                </a:lnTo>
                <a:lnTo>
                  <a:pt x="533" y="195"/>
                </a:lnTo>
                <a:lnTo>
                  <a:pt x="519" y="182"/>
                </a:lnTo>
                <a:lnTo>
                  <a:pt x="504" y="169"/>
                </a:lnTo>
                <a:lnTo>
                  <a:pt x="489" y="157"/>
                </a:lnTo>
                <a:lnTo>
                  <a:pt x="473" y="148"/>
                </a:lnTo>
                <a:lnTo>
                  <a:pt x="457" y="137"/>
                </a:lnTo>
                <a:lnTo>
                  <a:pt x="440" y="128"/>
                </a:lnTo>
                <a:lnTo>
                  <a:pt x="423" y="120"/>
                </a:lnTo>
                <a:lnTo>
                  <a:pt x="405" y="113"/>
                </a:lnTo>
                <a:lnTo>
                  <a:pt x="387" y="107"/>
                </a:lnTo>
                <a:lnTo>
                  <a:pt x="369" y="101"/>
                </a:lnTo>
                <a:lnTo>
                  <a:pt x="350" y="97"/>
                </a:lnTo>
                <a:lnTo>
                  <a:pt x="330" y="93"/>
                </a:lnTo>
                <a:lnTo>
                  <a:pt x="311" y="91"/>
                </a:lnTo>
                <a:lnTo>
                  <a:pt x="292" y="89"/>
                </a:lnTo>
                <a:lnTo>
                  <a:pt x="276" y="89"/>
                </a:lnTo>
                <a:lnTo>
                  <a:pt x="260" y="87"/>
                </a:lnTo>
                <a:lnTo>
                  <a:pt x="244" y="89"/>
                </a:lnTo>
                <a:lnTo>
                  <a:pt x="227" y="90"/>
                </a:lnTo>
                <a:lnTo>
                  <a:pt x="211" y="91"/>
                </a:lnTo>
                <a:lnTo>
                  <a:pt x="195" y="94"/>
                </a:lnTo>
                <a:lnTo>
                  <a:pt x="180" y="96"/>
                </a:lnTo>
                <a:lnTo>
                  <a:pt x="164" y="100"/>
                </a:lnTo>
                <a:lnTo>
                  <a:pt x="149" y="105"/>
                </a:lnTo>
                <a:lnTo>
                  <a:pt x="134" y="109"/>
                </a:lnTo>
                <a:lnTo>
                  <a:pt x="119" y="114"/>
                </a:lnTo>
                <a:lnTo>
                  <a:pt x="104" y="121"/>
                </a:lnTo>
                <a:lnTo>
                  <a:pt x="90" y="127"/>
                </a:lnTo>
                <a:lnTo>
                  <a:pt x="76" y="135"/>
                </a:lnTo>
                <a:lnTo>
                  <a:pt x="62" y="142"/>
                </a:lnTo>
                <a:lnTo>
                  <a:pt x="48" y="151"/>
                </a:lnTo>
                <a:lnTo>
                  <a:pt x="101" y="20"/>
                </a:lnTo>
                <a:lnTo>
                  <a:pt x="102" y="17"/>
                </a:lnTo>
                <a:lnTo>
                  <a:pt x="102" y="13"/>
                </a:lnTo>
                <a:lnTo>
                  <a:pt x="102" y="11"/>
                </a:lnTo>
                <a:lnTo>
                  <a:pt x="101" y="8"/>
                </a:lnTo>
                <a:lnTo>
                  <a:pt x="100" y="6"/>
                </a:lnTo>
                <a:lnTo>
                  <a:pt x="98" y="4"/>
                </a:lnTo>
                <a:lnTo>
                  <a:pt x="96" y="2"/>
                </a:lnTo>
                <a:lnTo>
                  <a:pt x="92" y="1"/>
                </a:lnTo>
                <a:lnTo>
                  <a:pt x="90" y="0"/>
                </a:lnTo>
                <a:lnTo>
                  <a:pt x="87" y="0"/>
                </a:lnTo>
                <a:lnTo>
                  <a:pt x="84" y="0"/>
                </a:lnTo>
                <a:lnTo>
                  <a:pt x="82" y="1"/>
                </a:lnTo>
                <a:lnTo>
                  <a:pt x="78" y="2"/>
                </a:lnTo>
                <a:lnTo>
                  <a:pt x="76" y="4"/>
                </a:lnTo>
                <a:lnTo>
                  <a:pt x="74" y="6"/>
                </a:lnTo>
                <a:lnTo>
                  <a:pt x="73" y="9"/>
                </a:lnTo>
                <a:lnTo>
                  <a:pt x="0" y="188"/>
                </a:lnTo>
                <a:lnTo>
                  <a:pt x="0" y="189"/>
                </a:lnTo>
                <a:lnTo>
                  <a:pt x="0" y="189"/>
                </a:lnTo>
                <a:lnTo>
                  <a:pt x="0" y="193"/>
                </a:lnTo>
                <a:lnTo>
                  <a:pt x="0" y="195"/>
                </a:lnTo>
                <a:lnTo>
                  <a:pt x="0" y="196"/>
                </a:lnTo>
                <a:lnTo>
                  <a:pt x="0" y="197"/>
                </a:lnTo>
                <a:lnTo>
                  <a:pt x="0" y="198"/>
                </a:lnTo>
                <a:lnTo>
                  <a:pt x="1" y="200"/>
                </a:lnTo>
                <a:lnTo>
                  <a:pt x="1" y="201"/>
                </a:lnTo>
                <a:lnTo>
                  <a:pt x="2" y="202"/>
                </a:lnTo>
                <a:lnTo>
                  <a:pt x="2" y="202"/>
                </a:lnTo>
                <a:lnTo>
                  <a:pt x="2" y="203"/>
                </a:lnTo>
                <a:lnTo>
                  <a:pt x="3" y="203"/>
                </a:lnTo>
                <a:lnTo>
                  <a:pt x="3" y="203"/>
                </a:lnTo>
                <a:lnTo>
                  <a:pt x="4" y="204"/>
                </a:lnTo>
                <a:lnTo>
                  <a:pt x="4" y="204"/>
                </a:lnTo>
                <a:lnTo>
                  <a:pt x="7" y="207"/>
                </a:lnTo>
                <a:lnTo>
                  <a:pt x="8" y="207"/>
                </a:lnTo>
                <a:lnTo>
                  <a:pt x="9" y="208"/>
                </a:lnTo>
                <a:lnTo>
                  <a:pt x="11" y="208"/>
                </a:lnTo>
                <a:lnTo>
                  <a:pt x="12" y="209"/>
                </a:lnTo>
                <a:lnTo>
                  <a:pt x="13" y="210"/>
                </a:lnTo>
                <a:lnTo>
                  <a:pt x="206" y="227"/>
                </a:lnTo>
                <a:lnTo>
                  <a:pt x="207" y="228"/>
                </a:lnTo>
                <a:lnTo>
                  <a:pt x="207" y="229"/>
                </a:lnTo>
                <a:lnTo>
                  <a:pt x="210" y="229"/>
                </a:lnTo>
                <a:lnTo>
                  <a:pt x="212" y="228"/>
                </a:lnTo>
                <a:lnTo>
                  <a:pt x="216" y="227"/>
                </a:lnTo>
                <a:lnTo>
                  <a:pt x="218" y="225"/>
                </a:lnTo>
                <a:lnTo>
                  <a:pt x="219" y="223"/>
                </a:lnTo>
                <a:lnTo>
                  <a:pt x="221" y="220"/>
                </a:lnTo>
                <a:lnTo>
                  <a:pt x="222" y="217"/>
                </a:lnTo>
                <a:lnTo>
                  <a:pt x="222" y="214"/>
                </a:lnTo>
                <a:lnTo>
                  <a:pt x="222" y="211"/>
                </a:lnTo>
                <a:lnTo>
                  <a:pt x="222" y="209"/>
                </a:lnTo>
                <a:lnTo>
                  <a:pt x="221" y="205"/>
                </a:lnTo>
                <a:lnTo>
                  <a:pt x="219" y="203"/>
                </a:lnTo>
                <a:lnTo>
                  <a:pt x="217" y="201"/>
                </a:lnTo>
                <a:lnTo>
                  <a:pt x="215" y="200"/>
                </a:lnTo>
                <a:lnTo>
                  <a:pt x="212" y="199"/>
                </a:lnTo>
                <a:lnTo>
                  <a:pt x="209" y="199"/>
                </a:lnTo>
                <a:lnTo>
                  <a:pt x="54" y="182"/>
                </a:lnTo>
                <a:lnTo>
                  <a:pt x="67" y="173"/>
                </a:lnTo>
                <a:lnTo>
                  <a:pt x="81" y="166"/>
                </a:lnTo>
                <a:lnTo>
                  <a:pt x="94" y="158"/>
                </a:lnTo>
                <a:lnTo>
                  <a:pt x="108" y="152"/>
                </a:lnTo>
                <a:lnTo>
                  <a:pt x="122" y="145"/>
                </a:lnTo>
                <a:lnTo>
                  <a:pt x="136" y="140"/>
                </a:lnTo>
                <a:lnTo>
                  <a:pt x="151" y="135"/>
                </a:lnTo>
                <a:lnTo>
                  <a:pt x="166" y="130"/>
                </a:lnTo>
                <a:lnTo>
                  <a:pt x="181" y="127"/>
                </a:lnTo>
                <a:lnTo>
                  <a:pt x="196" y="124"/>
                </a:lnTo>
                <a:lnTo>
                  <a:pt x="211" y="121"/>
                </a:lnTo>
                <a:lnTo>
                  <a:pt x="227" y="120"/>
                </a:lnTo>
                <a:lnTo>
                  <a:pt x="242" y="118"/>
                </a:lnTo>
                <a:lnTo>
                  <a:pt x="259" y="118"/>
                </a:lnTo>
                <a:lnTo>
                  <a:pt x="274" y="118"/>
                </a:lnTo>
                <a:lnTo>
                  <a:pt x="290" y="118"/>
                </a:lnTo>
                <a:lnTo>
                  <a:pt x="308" y="120"/>
                </a:lnTo>
                <a:lnTo>
                  <a:pt x="326" y="122"/>
                </a:lnTo>
                <a:lnTo>
                  <a:pt x="343" y="126"/>
                </a:lnTo>
                <a:lnTo>
                  <a:pt x="360" y="130"/>
                </a:lnTo>
                <a:lnTo>
                  <a:pt x="378" y="135"/>
                </a:lnTo>
                <a:lnTo>
                  <a:pt x="395" y="141"/>
                </a:lnTo>
                <a:lnTo>
                  <a:pt x="411" y="148"/>
                </a:lnTo>
                <a:lnTo>
                  <a:pt x="427" y="155"/>
                </a:lnTo>
                <a:lnTo>
                  <a:pt x="442" y="164"/>
                </a:lnTo>
                <a:lnTo>
                  <a:pt x="457" y="172"/>
                </a:lnTo>
                <a:lnTo>
                  <a:pt x="472" y="182"/>
                </a:lnTo>
                <a:lnTo>
                  <a:pt x="486" y="193"/>
                </a:lnTo>
                <a:lnTo>
                  <a:pt x="500" y="204"/>
                </a:lnTo>
                <a:lnTo>
                  <a:pt x="513" y="216"/>
                </a:lnTo>
                <a:lnTo>
                  <a:pt x="526" y="229"/>
                </a:lnTo>
                <a:lnTo>
                  <a:pt x="537" y="243"/>
                </a:lnTo>
                <a:close/>
              </a:path>
            </a:pathLst>
          </a:custGeom>
          <a:solidFill>
            <a:srgbClr val="33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314356A-53DB-4922-A8CE-84D39CFF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 dirty="0"/>
              <a:t>Group II Presentation - </a:t>
            </a:r>
            <a:fld id="{4FE2305E-11C7-4BBC-B3E0-4BF5CFC08B04}" type="datetime1">
              <a:rPr lang="en-ID" smtClean="0"/>
              <a:t>21/12/2019</a:t>
            </a:fld>
            <a:endParaRPr lang="en-ID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6F62B7FD-8770-48D0-88C1-D08272A6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3B8C-3769-49FE-98E8-CF7BA0C2F8A1}" type="slidenum">
              <a:rPr lang="en-ID" smtClean="0"/>
              <a:t>12</a:t>
            </a:fld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16" y="765912"/>
            <a:ext cx="6991787" cy="5719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2619" y="955964"/>
            <a:ext cx="41961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We can say that following factors are positively correlated with Net migration:- r&gt;0 for:-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 err="1"/>
              <a:t>GDP_Per_Capita</a:t>
            </a:r>
            <a:r>
              <a:rPr lang="en-US" sz="1600" dirty="0"/>
              <a:t> = (0.38) - highest </a:t>
            </a:r>
            <a:r>
              <a:rPr lang="en-US" sz="1600" dirty="0" err="1"/>
              <a:t>postive</a:t>
            </a:r>
            <a:r>
              <a:rPr lang="en-US" sz="1600" dirty="0"/>
              <a:t> correlation with Net migration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Phones - (0.24)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 err="1"/>
              <a:t>Deathrate</a:t>
            </a:r>
            <a:r>
              <a:rPr lang="en-US" sz="1600" dirty="0"/>
              <a:t> = (0.04)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Following values are inversely correlated with GDP per capita:- r&lt;0 for:-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Literacy (%) = (-0.02)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Birthrate = (-0.06) - Highly negatively correlated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Population = (0.00)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Note that net migration has 0.00 </a:t>
            </a:r>
            <a:r>
              <a:rPr lang="en-US" sz="1600" dirty="0" err="1"/>
              <a:t>corellation</a:t>
            </a:r>
            <a:r>
              <a:rPr lang="en-US" sz="1600" dirty="0"/>
              <a:t> with population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5E25A-82DF-44D1-83BA-F8127648BC86}"/>
              </a:ext>
            </a:extLst>
          </p:cNvPr>
          <p:cNvSpPr txBox="1"/>
          <p:nvPr/>
        </p:nvSpPr>
        <p:spPr>
          <a:xfrm>
            <a:off x="263525" y="280474"/>
            <a:ext cx="1166495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CORRELATION BETWEEN NET-MIGRATION AND THE OTHER VARIABLES</a:t>
            </a:r>
            <a:endParaRPr lang="en-ID" sz="2400" b="1" dirty="0">
              <a:solidFill>
                <a:schemeClr val="tx2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1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B822D7C-5174-4798-ACCD-83F19F9B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AFDE-68CF-4B66-9B82-D987E56097FA}" type="datetime1">
              <a:rPr lang="en-ID" smtClean="0"/>
              <a:t>21/12/2019</a:t>
            </a:fld>
            <a:endParaRPr lang="en-ID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64BF72C-66EE-47DB-B011-AB822434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3B8C-3769-49FE-98E8-CF7BA0C2F8A1}" type="slidenum">
              <a:rPr lang="en-ID" smtClean="0"/>
              <a:t>13</a:t>
            </a:fld>
            <a:endParaRPr lang="en-ID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C2F5E25A-82DF-44D1-83BA-F8127648BC86}"/>
              </a:ext>
            </a:extLst>
          </p:cNvPr>
          <p:cNvSpPr txBox="1"/>
          <p:nvPr/>
        </p:nvSpPr>
        <p:spPr>
          <a:xfrm>
            <a:off x="263525" y="135000"/>
            <a:ext cx="1166495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Regions of the world</a:t>
            </a:r>
            <a:endParaRPr lang="en-ID" sz="4400" dirty="0">
              <a:solidFill>
                <a:schemeClr val="tx2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498C3F8-3968-40F0-AA1F-8421F9E0B2C1}"/>
              </a:ext>
            </a:extLst>
          </p:cNvPr>
          <p:cNvSpPr/>
          <p:nvPr/>
        </p:nvSpPr>
        <p:spPr>
          <a:xfrm>
            <a:off x="4191000" y="1790700"/>
            <a:ext cx="3810000" cy="381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189D7F6-73BB-44C4-8DCB-9B494DE4EC39}"/>
              </a:ext>
            </a:extLst>
          </p:cNvPr>
          <p:cNvSpPr/>
          <p:nvPr/>
        </p:nvSpPr>
        <p:spPr>
          <a:xfrm>
            <a:off x="5956300" y="1651000"/>
            <a:ext cx="279400" cy="279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282A97FF-0A22-43A2-A4ED-5D4CF81C1209}"/>
              </a:ext>
            </a:extLst>
          </p:cNvPr>
          <p:cNvSpPr/>
          <p:nvPr/>
        </p:nvSpPr>
        <p:spPr>
          <a:xfrm>
            <a:off x="5956300" y="5461000"/>
            <a:ext cx="279400" cy="279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78D65F2-60D4-4447-9B7E-6ECCA49D32DC}"/>
              </a:ext>
            </a:extLst>
          </p:cNvPr>
          <p:cNvSpPr/>
          <p:nvPr/>
        </p:nvSpPr>
        <p:spPr>
          <a:xfrm>
            <a:off x="7861300" y="3556000"/>
            <a:ext cx="279400" cy="2794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357E957-1BE8-4958-8D53-271CD7039AAB}"/>
              </a:ext>
            </a:extLst>
          </p:cNvPr>
          <p:cNvSpPr/>
          <p:nvPr/>
        </p:nvSpPr>
        <p:spPr>
          <a:xfrm>
            <a:off x="4051301" y="3556000"/>
            <a:ext cx="279400" cy="2794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323E591-52D3-40B8-B880-E8CE84ED71F0}"/>
              </a:ext>
            </a:extLst>
          </p:cNvPr>
          <p:cNvSpPr/>
          <p:nvPr/>
        </p:nvSpPr>
        <p:spPr>
          <a:xfrm>
            <a:off x="7442201" y="2324100"/>
            <a:ext cx="279400" cy="279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7F5F8C2-890C-4CBF-963B-99C35F649FD6}"/>
              </a:ext>
            </a:extLst>
          </p:cNvPr>
          <p:cNvSpPr/>
          <p:nvPr/>
        </p:nvSpPr>
        <p:spPr>
          <a:xfrm>
            <a:off x="4470400" y="2324100"/>
            <a:ext cx="279400" cy="279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626FFFE-6742-4A1A-9637-054049FDBE0F}"/>
              </a:ext>
            </a:extLst>
          </p:cNvPr>
          <p:cNvSpPr/>
          <p:nvPr/>
        </p:nvSpPr>
        <p:spPr>
          <a:xfrm>
            <a:off x="7442201" y="4787901"/>
            <a:ext cx="279400" cy="279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D2A335EC-AC14-4F79-AE5D-57CA9C097179}"/>
              </a:ext>
            </a:extLst>
          </p:cNvPr>
          <p:cNvSpPr/>
          <p:nvPr/>
        </p:nvSpPr>
        <p:spPr>
          <a:xfrm>
            <a:off x="4470400" y="4787901"/>
            <a:ext cx="279400" cy="279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2C04DC0-F2FF-475F-8791-F8D39C4199CB}"/>
              </a:ext>
            </a:extLst>
          </p:cNvPr>
          <p:cNvSpPr txBox="1"/>
          <p:nvPr/>
        </p:nvSpPr>
        <p:spPr>
          <a:xfrm>
            <a:off x="5181600" y="1282342"/>
            <a:ext cx="1828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ASIA (EX. NEAR EAST) 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86D9A9C-9139-4EE8-B4BA-E5F6014BAC1C}"/>
              </a:ext>
            </a:extLst>
          </p:cNvPr>
          <p:cNvSpPr txBox="1"/>
          <p:nvPr/>
        </p:nvSpPr>
        <p:spPr>
          <a:xfrm>
            <a:off x="7820025" y="2342156"/>
            <a:ext cx="182880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BALTICS 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AC03A1B-3172-42FB-8088-03E5887BA447}"/>
              </a:ext>
            </a:extLst>
          </p:cNvPr>
          <p:cNvSpPr txBox="1"/>
          <p:nvPr/>
        </p:nvSpPr>
        <p:spPr>
          <a:xfrm>
            <a:off x="2543175" y="2342156"/>
            <a:ext cx="1828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/>
              <a:t>NORTHERN AMERICA 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D983569-6D66-400D-87F5-F927C94CAB1A}"/>
              </a:ext>
            </a:extLst>
          </p:cNvPr>
          <p:cNvSpPr txBox="1"/>
          <p:nvPr/>
        </p:nvSpPr>
        <p:spPr>
          <a:xfrm>
            <a:off x="7820025" y="4804490"/>
            <a:ext cx="1828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EASTERN EUROPE 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01B3429-B7A9-4903-A4F4-C9A7E1F9B2D7}"/>
              </a:ext>
            </a:extLst>
          </p:cNvPr>
          <p:cNvSpPr txBox="1"/>
          <p:nvPr/>
        </p:nvSpPr>
        <p:spPr>
          <a:xfrm>
            <a:off x="2543175" y="4804490"/>
            <a:ext cx="182880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/>
              <a:t>NEAR EAST 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246E45-70A0-4139-8631-1B2E9A966BA2}"/>
              </a:ext>
            </a:extLst>
          </p:cNvPr>
          <p:cNvSpPr txBox="1"/>
          <p:nvPr/>
        </p:nvSpPr>
        <p:spPr>
          <a:xfrm>
            <a:off x="5181600" y="5862837"/>
            <a:ext cx="1828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LATIN AMER. &amp; CARIB 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D5D35C8-16A7-44C9-BFB7-34EACA147277}"/>
              </a:ext>
            </a:extLst>
          </p:cNvPr>
          <p:cNvSpPr txBox="1"/>
          <p:nvPr/>
        </p:nvSpPr>
        <p:spPr>
          <a:xfrm>
            <a:off x="8237537" y="3561319"/>
            <a:ext cx="1828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C.W. OF IND. STATES 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50642B9-4708-4CB4-8E09-C6DD48AA76C8}"/>
              </a:ext>
            </a:extLst>
          </p:cNvPr>
          <p:cNvSpPr txBox="1"/>
          <p:nvPr/>
        </p:nvSpPr>
        <p:spPr>
          <a:xfrm>
            <a:off x="2125663" y="3561319"/>
            <a:ext cx="1828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NORTHERN AFRICA 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3DCCF1C-BE68-4949-9FE2-E7620E979332}"/>
              </a:ext>
            </a:extLst>
          </p:cNvPr>
          <p:cNvGrpSpPr/>
          <p:nvPr/>
        </p:nvGrpSpPr>
        <p:grpSpPr>
          <a:xfrm>
            <a:off x="5424488" y="3025775"/>
            <a:ext cx="1343026" cy="1343026"/>
            <a:chOff x="4906963" y="3335338"/>
            <a:chExt cx="276225" cy="276225"/>
          </a:xfrm>
          <a:solidFill>
            <a:schemeClr val="tx2"/>
          </a:solidFill>
        </p:grpSpPr>
        <p:sp>
          <p:nvSpPr>
            <p:cNvPr id="226" name="Freeform 106">
              <a:extLst>
                <a:ext uri="{FF2B5EF4-FFF2-40B4-BE49-F238E27FC236}">
                  <a16:creationId xmlns:a16="http://schemas.microsoft.com/office/drawing/2014/main" id="{C0C5043F-F619-4566-AF09-C26632CDE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1725" y="3335338"/>
              <a:ext cx="271463" cy="271463"/>
            </a:xfrm>
            <a:custGeom>
              <a:avLst/>
              <a:gdLst>
                <a:gd name="T0" fmla="*/ 661 w 852"/>
                <a:gd name="T1" fmla="*/ 306 h 853"/>
                <a:gd name="T2" fmla="*/ 437 w 852"/>
                <a:gd name="T3" fmla="*/ 531 h 853"/>
                <a:gd name="T4" fmla="*/ 415 w 852"/>
                <a:gd name="T5" fmla="*/ 325 h 853"/>
                <a:gd name="T6" fmla="*/ 666 w 852"/>
                <a:gd name="T7" fmla="*/ 77 h 853"/>
                <a:gd name="T8" fmla="*/ 728 w 852"/>
                <a:gd name="T9" fmla="*/ 53 h 853"/>
                <a:gd name="T10" fmla="*/ 820 w 852"/>
                <a:gd name="T11" fmla="*/ 33 h 853"/>
                <a:gd name="T12" fmla="*/ 800 w 852"/>
                <a:gd name="T13" fmla="*/ 126 h 853"/>
                <a:gd name="T14" fmla="*/ 776 w 852"/>
                <a:gd name="T15" fmla="*/ 187 h 853"/>
                <a:gd name="T16" fmla="*/ 500 w 852"/>
                <a:gd name="T17" fmla="*/ 634 h 853"/>
                <a:gd name="T18" fmla="*/ 468 w 852"/>
                <a:gd name="T19" fmla="*/ 683 h 853"/>
                <a:gd name="T20" fmla="*/ 374 w 852"/>
                <a:gd name="T21" fmla="*/ 777 h 853"/>
                <a:gd name="T22" fmla="*/ 400 w 852"/>
                <a:gd name="T23" fmla="*/ 609 h 853"/>
                <a:gd name="T24" fmla="*/ 426 w 852"/>
                <a:gd name="T25" fmla="*/ 583 h 853"/>
                <a:gd name="T26" fmla="*/ 520 w 852"/>
                <a:gd name="T27" fmla="*/ 524 h 853"/>
                <a:gd name="T28" fmla="*/ 507 w 852"/>
                <a:gd name="T29" fmla="*/ 612 h 853"/>
                <a:gd name="T30" fmla="*/ 367 w 852"/>
                <a:gd name="T31" fmla="*/ 599 h 853"/>
                <a:gd name="T32" fmla="*/ 329 w 852"/>
                <a:gd name="T33" fmla="*/ 638 h 853"/>
                <a:gd name="T34" fmla="*/ 191 w 852"/>
                <a:gd name="T35" fmla="*/ 370 h 853"/>
                <a:gd name="T36" fmla="*/ 227 w 852"/>
                <a:gd name="T37" fmla="*/ 349 h 853"/>
                <a:gd name="T38" fmla="*/ 290 w 852"/>
                <a:gd name="T39" fmla="*/ 338 h 853"/>
                <a:gd name="T40" fmla="*/ 55 w 852"/>
                <a:gd name="T41" fmla="*/ 503 h 853"/>
                <a:gd name="T42" fmla="*/ 154 w 852"/>
                <a:gd name="T43" fmla="*/ 400 h 853"/>
                <a:gd name="T44" fmla="*/ 840 w 852"/>
                <a:gd name="T45" fmla="*/ 1 h 853"/>
                <a:gd name="T46" fmla="*/ 775 w 852"/>
                <a:gd name="T47" fmla="*/ 11 h 853"/>
                <a:gd name="T48" fmla="*/ 695 w 852"/>
                <a:gd name="T49" fmla="*/ 32 h 853"/>
                <a:gd name="T50" fmla="*/ 642 w 852"/>
                <a:gd name="T51" fmla="*/ 57 h 853"/>
                <a:gd name="T52" fmla="*/ 362 w 852"/>
                <a:gd name="T53" fmla="*/ 302 h 853"/>
                <a:gd name="T54" fmla="*/ 259 w 852"/>
                <a:gd name="T55" fmla="*/ 311 h 853"/>
                <a:gd name="T56" fmla="*/ 195 w 852"/>
                <a:gd name="T57" fmla="*/ 332 h 853"/>
                <a:gd name="T58" fmla="*/ 133 w 852"/>
                <a:gd name="T59" fmla="*/ 379 h 853"/>
                <a:gd name="T60" fmla="*/ 3 w 852"/>
                <a:gd name="T61" fmla="*/ 515 h 853"/>
                <a:gd name="T62" fmla="*/ 1 w 852"/>
                <a:gd name="T63" fmla="*/ 532 h 853"/>
                <a:gd name="T64" fmla="*/ 14 w 852"/>
                <a:gd name="T65" fmla="*/ 539 h 853"/>
                <a:gd name="T66" fmla="*/ 180 w 852"/>
                <a:gd name="T67" fmla="*/ 520 h 853"/>
                <a:gd name="T68" fmla="*/ 318 w 852"/>
                <a:gd name="T69" fmla="*/ 669 h 853"/>
                <a:gd name="T70" fmla="*/ 329 w 852"/>
                <a:gd name="T71" fmla="*/ 674 h 853"/>
                <a:gd name="T72" fmla="*/ 338 w 852"/>
                <a:gd name="T73" fmla="*/ 671 h 853"/>
                <a:gd name="T74" fmla="*/ 318 w 852"/>
                <a:gd name="T75" fmla="*/ 849 h 853"/>
                <a:gd name="T76" fmla="*/ 334 w 852"/>
                <a:gd name="T77" fmla="*/ 853 h 853"/>
                <a:gd name="T78" fmla="*/ 432 w 852"/>
                <a:gd name="T79" fmla="*/ 762 h 853"/>
                <a:gd name="T80" fmla="*/ 514 w 852"/>
                <a:gd name="T81" fmla="*/ 670 h 853"/>
                <a:gd name="T82" fmla="*/ 537 w 852"/>
                <a:gd name="T83" fmla="*/ 616 h 853"/>
                <a:gd name="T84" fmla="*/ 550 w 852"/>
                <a:gd name="T85" fmla="*/ 517 h 853"/>
                <a:gd name="T86" fmla="*/ 592 w 852"/>
                <a:gd name="T87" fmla="*/ 418 h 853"/>
                <a:gd name="T88" fmla="*/ 729 w 852"/>
                <a:gd name="T89" fmla="*/ 280 h 853"/>
                <a:gd name="T90" fmla="*/ 796 w 852"/>
                <a:gd name="T91" fmla="*/ 212 h 853"/>
                <a:gd name="T92" fmla="*/ 821 w 852"/>
                <a:gd name="T93" fmla="*/ 158 h 853"/>
                <a:gd name="T94" fmla="*/ 843 w 852"/>
                <a:gd name="T95" fmla="*/ 78 h 853"/>
                <a:gd name="T96" fmla="*/ 852 w 852"/>
                <a:gd name="T97" fmla="*/ 15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2" h="853">
                  <a:moveTo>
                    <a:pt x="767" y="199"/>
                  </a:moveTo>
                  <a:lnTo>
                    <a:pt x="744" y="222"/>
                  </a:lnTo>
                  <a:lnTo>
                    <a:pt x="708" y="259"/>
                  </a:lnTo>
                  <a:lnTo>
                    <a:pt x="661" y="306"/>
                  </a:lnTo>
                  <a:lnTo>
                    <a:pt x="607" y="361"/>
                  </a:lnTo>
                  <a:lnTo>
                    <a:pt x="550" y="417"/>
                  </a:lnTo>
                  <a:lnTo>
                    <a:pt x="492" y="476"/>
                  </a:lnTo>
                  <a:lnTo>
                    <a:pt x="437" y="531"/>
                  </a:lnTo>
                  <a:lnTo>
                    <a:pt x="389" y="578"/>
                  </a:lnTo>
                  <a:lnTo>
                    <a:pt x="275" y="464"/>
                  </a:lnTo>
                  <a:lnTo>
                    <a:pt x="415" y="325"/>
                  </a:lnTo>
                  <a:lnTo>
                    <a:pt x="415" y="325"/>
                  </a:lnTo>
                  <a:lnTo>
                    <a:pt x="415" y="325"/>
                  </a:lnTo>
                  <a:lnTo>
                    <a:pt x="654" y="85"/>
                  </a:lnTo>
                  <a:lnTo>
                    <a:pt x="660" y="81"/>
                  </a:lnTo>
                  <a:lnTo>
                    <a:pt x="666" y="77"/>
                  </a:lnTo>
                  <a:lnTo>
                    <a:pt x="675" y="73"/>
                  </a:lnTo>
                  <a:lnTo>
                    <a:pt x="683" y="68"/>
                  </a:lnTo>
                  <a:lnTo>
                    <a:pt x="705" y="60"/>
                  </a:lnTo>
                  <a:lnTo>
                    <a:pt x="728" y="53"/>
                  </a:lnTo>
                  <a:lnTo>
                    <a:pt x="752" y="47"/>
                  </a:lnTo>
                  <a:lnTo>
                    <a:pt x="776" y="42"/>
                  </a:lnTo>
                  <a:lnTo>
                    <a:pt x="800" y="37"/>
                  </a:lnTo>
                  <a:lnTo>
                    <a:pt x="820" y="33"/>
                  </a:lnTo>
                  <a:lnTo>
                    <a:pt x="817" y="54"/>
                  </a:lnTo>
                  <a:lnTo>
                    <a:pt x="812" y="77"/>
                  </a:lnTo>
                  <a:lnTo>
                    <a:pt x="806" y="102"/>
                  </a:lnTo>
                  <a:lnTo>
                    <a:pt x="800" y="126"/>
                  </a:lnTo>
                  <a:lnTo>
                    <a:pt x="794" y="149"/>
                  </a:lnTo>
                  <a:lnTo>
                    <a:pt x="785" y="170"/>
                  </a:lnTo>
                  <a:lnTo>
                    <a:pt x="781" y="179"/>
                  </a:lnTo>
                  <a:lnTo>
                    <a:pt x="776" y="187"/>
                  </a:lnTo>
                  <a:lnTo>
                    <a:pt x="772" y="194"/>
                  </a:lnTo>
                  <a:lnTo>
                    <a:pt x="767" y="199"/>
                  </a:lnTo>
                  <a:close/>
                  <a:moveTo>
                    <a:pt x="503" y="624"/>
                  </a:moveTo>
                  <a:lnTo>
                    <a:pt x="500" y="634"/>
                  </a:lnTo>
                  <a:lnTo>
                    <a:pt x="495" y="643"/>
                  </a:lnTo>
                  <a:lnTo>
                    <a:pt x="490" y="653"/>
                  </a:lnTo>
                  <a:lnTo>
                    <a:pt x="482" y="663"/>
                  </a:lnTo>
                  <a:lnTo>
                    <a:pt x="468" y="683"/>
                  </a:lnTo>
                  <a:lnTo>
                    <a:pt x="453" y="699"/>
                  </a:lnTo>
                  <a:lnTo>
                    <a:pt x="429" y="724"/>
                  </a:lnTo>
                  <a:lnTo>
                    <a:pt x="401" y="751"/>
                  </a:lnTo>
                  <a:lnTo>
                    <a:pt x="374" y="777"/>
                  </a:lnTo>
                  <a:lnTo>
                    <a:pt x="349" y="799"/>
                  </a:lnTo>
                  <a:lnTo>
                    <a:pt x="373" y="637"/>
                  </a:lnTo>
                  <a:lnTo>
                    <a:pt x="386" y="624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26" y="583"/>
                  </a:lnTo>
                  <a:lnTo>
                    <a:pt x="455" y="553"/>
                  </a:lnTo>
                  <a:lnTo>
                    <a:pt x="487" y="521"/>
                  </a:lnTo>
                  <a:lnTo>
                    <a:pt x="522" y="488"/>
                  </a:lnTo>
                  <a:lnTo>
                    <a:pt x="520" y="524"/>
                  </a:lnTo>
                  <a:lnTo>
                    <a:pt x="515" y="563"/>
                  </a:lnTo>
                  <a:lnTo>
                    <a:pt x="512" y="581"/>
                  </a:lnTo>
                  <a:lnTo>
                    <a:pt x="510" y="598"/>
                  </a:lnTo>
                  <a:lnTo>
                    <a:pt x="507" y="612"/>
                  </a:lnTo>
                  <a:lnTo>
                    <a:pt x="503" y="624"/>
                  </a:lnTo>
                  <a:close/>
                  <a:moveTo>
                    <a:pt x="215" y="524"/>
                  </a:moveTo>
                  <a:lnTo>
                    <a:pt x="254" y="487"/>
                  </a:lnTo>
                  <a:lnTo>
                    <a:pt x="367" y="599"/>
                  </a:lnTo>
                  <a:lnTo>
                    <a:pt x="356" y="611"/>
                  </a:lnTo>
                  <a:lnTo>
                    <a:pt x="345" y="623"/>
                  </a:lnTo>
                  <a:lnTo>
                    <a:pt x="336" y="631"/>
                  </a:lnTo>
                  <a:lnTo>
                    <a:pt x="329" y="638"/>
                  </a:lnTo>
                  <a:lnTo>
                    <a:pt x="215" y="524"/>
                  </a:lnTo>
                  <a:close/>
                  <a:moveTo>
                    <a:pt x="154" y="400"/>
                  </a:moveTo>
                  <a:lnTo>
                    <a:pt x="172" y="385"/>
                  </a:lnTo>
                  <a:lnTo>
                    <a:pt x="191" y="370"/>
                  </a:lnTo>
                  <a:lnTo>
                    <a:pt x="200" y="364"/>
                  </a:lnTo>
                  <a:lnTo>
                    <a:pt x="210" y="357"/>
                  </a:lnTo>
                  <a:lnTo>
                    <a:pt x="220" y="353"/>
                  </a:lnTo>
                  <a:lnTo>
                    <a:pt x="227" y="349"/>
                  </a:lnTo>
                  <a:lnTo>
                    <a:pt x="239" y="346"/>
                  </a:lnTo>
                  <a:lnTo>
                    <a:pt x="254" y="342"/>
                  </a:lnTo>
                  <a:lnTo>
                    <a:pt x="271" y="340"/>
                  </a:lnTo>
                  <a:lnTo>
                    <a:pt x="290" y="338"/>
                  </a:lnTo>
                  <a:lnTo>
                    <a:pt x="329" y="334"/>
                  </a:lnTo>
                  <a:lnTo>
                    <a:pt x="366" y="331"/>
                  </a:lnTo>
                  <a:lnTo>
                    <a:pt x="218" y="480"/>
                  </a:lnTo>
                  <a:lnTo>
                    <a:pt x="55" y="503"/>
                  </a:lnTo>
                  <a:lnTo>
                    <a:pt x="77" y="479"/>
                  </a:lnTo>
                  <a:lnTo>
                    <a:pt x="103" y="453"/>
                  </a:lnTo>
                  <a:lnTo>
                    <a:pt x="130" y="425"/>
                  </a:lnTo>
                  <a:lnTo>
                    <a:pt x="154" y="400"/>
                  </a:lnTo>
                  <a:close/>
                  <a:moveTo>
                    <a:pt x="848" y="5"/>
                  </a:moveTo>
                  <a:lnTo>
                    <a:pt x="846" y="3"/>
                  </a:lnTo>
                  <a:lnTo>
                    <a:pt x="843" y="2"/>
                  </a:lnTo>
                  <a:lnTo>
                    <a:pt x="840" y="1"/>
                  </a:lnTo>
                  <a:lnTo>
                    <a:pt x="836" y="0"/>
                  </a:lnTo>
                  <a:lnTo>
                    <a:pt x="825" y="2"/>
                  </a:lnTo>
                  <a:lnTo>
                    <a:pt x="803" y="6"/>
                  </a:lnTo>
                  <a:lnTo>
                    <a:pt x="775" y="11"/>
                  </a:lnTo>
                  <a:lnTo>
                    <a:pt x="744" y="18"/>
                  </a:lnTo>
                  <a:lnTo>
                    <a:pt x="727" y="22"/>
                  </a:lnTo>
                  <a:lnTo>
                    <a:pt x="711" y="27"/>
                  </a:lnTo>
                  <a:lnTo>
                    <a:pt x="695" y="32"/>
                  </a:lnTo>
                  <a:lnTo>
                    <a:pt x="680" y="37"/>
                  </a:lnTo>
                  <a:lnTo>
                    <a:pt x="666" y="44"/>
                  </a:lnTo>
                  <a:lnTo>
                    <a:pt x="653" y="50"/>
                  </a:lnTo>
                  <a:lnTo>
                    <a:pt x="642" y="57"/>
                  </a:lnTo>
                  <a:lnTo>
                    <a:pt x="633" y="65"/>
                  </a:lnTo>
                  <a:lnTo>
                    <a:pt x="397" y="300"/>
                  </a:lnTo>
                  <a:lnTo>
                    <a:pt x="382" y="301"/>
                  </a:lnTo>
                  <a:lnTo>
                    <a:pt x="362" y="302"/>
                  </a:lnTo>
                  <a:lnTo>
                    <a:pt x="338" y="304"/>
                  </a:lnTo>
                  <a:lnTo>
                    <a:pt x="312" y="306"/>
                  </a:lnTo>
                  <a:lnTo>
                    <a:pt x="285" y="308"/>
                  </a:lnTo>
                  <a:lnTo>
                    <a:pt x="259" y="311"/>
                  </a:lnTo>
                  <a:lnTo>
                    <a:pt x="237" y="316"/>
                  </a:lnTo>
                  <a:lnTo>
                    <a:pt x="219" y="321"/>
                  </a:lnTo>
                  <a:lnTo>
                    <a:pt x="207" y="325"/>
                  </a:lnTo>
                  <a:lnTo>
                    <a:pt x="195" y="332"/>
                  </a:lnTo>
                  <a:lnTo>
                    <a:pt x="183" y="339"/>
                  </a:lnTo>
                  <a:lnTo>
                    <a:pt x="172" y="347"/>
                  </a:lnTo>
                  <a:lnTo>
                    <a:pt x="150" y="364"/>
                  </a:lnTo>
                  <a:lnTo>
                    <a:pt x="133" y="379"/>
                  </a:lnTo>
                  <a:lnTo>
                    <a:pt x="91" y="423"/>
                  </a:lnTo>
                  <a:lnTo>
                    <a:pt x="50" y="467"/>
                  </a:lnTo>
                  <a:lnTo>
                    <a:pt x="17" y="501"/>
                  </a:lnTo>
                  <a:lnTo>
                    <a:pt x="3" y="515"/>
                  </a:lnTo>
                  <a:lnTo>
                    <a:pt x="1" y="519"/>
                  </a:lnTo>
                  <a:lnTo>
                    <a:pt x="0" y="523"/>
                  </a:lnTo>
                  <a:lnTo>
                    <a:pt x="0" y="528"/>
                  </a:lnTo>
                  <a:lnTo>
                    <a:pt x="1" y="532"/>
                  </a:lnTo>
                  <a:lnTo>
                    <a:pt x="3" y="535"/>
                  </a:lnTo>
                  <a:lnTo>
                    <a:pt x="7" y="537"/>
                  </a:lnTo>
                  <a:lnTo>
                    <a:pt x="11" y="538"/>
                  </a:lnTo>
                  <a:lnTo>
                    <a:pt x="14" y="539"/>
                  </a:lnTo>
                  <a:lnTo>
                    <a:pt x="15" y="539"/>
                  </a:lnTo>
                  <a:lnTo>
                    <a:pt x="16" y="539"/>
                  </a:lnTo>
                  <a:lnTo>
                    <a:pt x="182" y="515"/>
                  </a:lnTo>
                  <a:lnTo>
                    <a:pt x="180" y="520"/>
                  </a:lnTo>
                  <a:lnTo>
                    <a:pt x="179" y="525"/>
                  </a:lnTo>
                  <a:lnTo>
                    <a:pt x="180" y="531"/>
                  </a:lnTo>
                  <a:lnTo>
                    <a:pt x="183" y="535"/>
                  </a:lnTo>
                  <a:lnTo>
                    <a:pt x="318" y="669"/>
                  </a:lnTo>
                  <a:lnTo>
                    <a:pt x="320" y="671"/>
                  </a:lnTo>
                  <a:lnTo>
                    <a:pt x="324" y="673"/>
                  </a:lnTo>
                  <a:lnTo>
                    <a:pt x="326" y="673"/>
                  </a:lnTo>
                  <a:lnTo>
                    <a:pt x="329" y="674"/>
                  </a:lnTo>
                  <a:lnTo>
                    <a:pt x="331" y="674"/>
                  </a:lnTo>
                  <a:lnTo>
                    <a:pt x="333" y="673"/>
                  </a:lnTo>
                  <a:lnTo>
                    <a:pt x="335" y="672"/>
                  </a:lnTo>
                  <a:lnTo>
                    <a:pt x="338" y="671"/>
                  </a:lnTo>
                  <a:lnTo>
                    <a:pt x="314" y="837"/>
                  </a:lnTo>
                  <a:lnTo>
                    <a:pt x="314" y="841"/>
                  </a:lnTo>
                  <a:lnTo>
                    <a:pt x="316" y="845"/>
                  </a:lnTo>
                  <a:lnTo>
                    <a:pt x="318" y="849"/>
                  </a:lnTo>
                  <a:lnTo>
                    <a:pt x="323" y="852"/>
                  </a:lnTo>
                  <a:lnTo>
                    <a:pt x="326" y="853"/>
                  </a:lnTo>
                  <a:lnTo>
                    <a:pt x="329" y="853"/>
                  </a:lnTo>
                  <a:lnTo>
                    <a:pt x="334" y="853"/>
                  </a:lnTo>
                  <a:lnTo>
                    <a:pt x="339" y="851"/>
                  </a:lnTo>
                  <a:lnTo>
                    <a:pt x="354" y="837"/>
                  </a:lnTo>
                  <a:lnTo>
                    <a:pt x="388" y="805"/>
                  </a:lnTo>
                  <a:lnTo>
                    <a:pt x="432" y="762"/>
                  </a:lnTo>
                  <a:lnTo>
                    <a:pt x="475" y="720"/>
                  </a:lnTo>
                  <a:lnTo>
                    <a:pt x="490" y="703"/>
                  </a:lnTo>
                  <a:lnTo>
                    <a:pt x="506" y="682"/>
                  </a:lnTo>
                  <a:lnTo>
                    <a:pt x="514" y="670"/>
                  </a:lnTo>
                  <a:lnTo>
                    <a:pt x="521" y="658"/>
                  </a:lnTo>
                  <a:lnTo>
                    <a:pt x="527" y="646"/>
                  </a:lnTo>
                  <a:lnTo>
                    <a:pt x="531" y="635"/>
                  </a:lnTo>
                  <a:lnTo>
                    <a:pt x="537" y="616"/>
                  </a:lnTo>
                  <a:lnTo>
                    <a:pt x="541" y="594"/>
                  </a:lnTo>
                  <a:lnTo>
                    <a:pt x="544" y="569"/>
                  </a:lnTo>
                  <a:lnTo>
                    <a:pt x="547" y="543"/>
                  </a:lnTo>
                  <a:lnTo>
                    <a:pt x="550" y="517"/>
                  </a:lnTo>
                  <a:lnTo>
                    <a:pt x="552" y="492"/>
                  </a:lnTo>
                  <a:lnTo>
                    <a:pt x="553" y="472"/>
                  </a:lnTo>
                  <a:lnTo>
                    <a:pt x="554" y="457"/>
                  </a:lnTo>
                  <a:lnTo>
                    <a:pt x="592" y="418"/>
                  </a:lnTo>
                  <a:lnTo>
                    <a:pt x="630" y="380"/>
                  </a:lnTo>
                  <a:lnTo>
                    <a:pt x="666" y="343"/>
                  </a:lnTo>
                  <a:lnTo>
                    <a:pt x="699" y="310"/>
                  </a:lnTo>
                  <a:lnTo>
                    <a:pt x="729" y="280"/>
                  </a:lnTo>
                  <a:lnTo>
                    <a:pt x="755" y="255"/>
                  </a:lnTo>
                  <a:lnTo>
                    <a:pt x="775" y="234"/>
                  </a:lnTo>
                  <a:lnTo>
                    <a:pt x="788" y="220"/>
                  </a:lnTo>
                  <a:lnTo>
                    <a:pt x="796" y="212"/>
                  </a:lnTo>
                  <a:lnTo>
                    <a:pt x="803" y="200"/>
                  </a:lnTo>
                  <a:lnTo>
                    <a:pt x="810" y="187"/>
                  </a:lnTo>
                  <a:lnTo>
                    <a:pt x="816" y="173"/>
                  </a:lnTo>
                  <a:lnTo>
                    <a:pt x="821" y="158"/>
                  </a:lnTo>
                  <a:lnTo>
                    <a:pt x="827" y="142"/>
                  </a:lnTo>
                  <a:lnTo>
                    <a:pt x="831" y="126"/>
                  </a:lnTo>
                  <a:lnTo>
                    <a:pt x="835" y="110"/>
                  </a:lnTo>
                  <a:lnTo>
                    <a:pt x="843" y="78"/>
                  </a:lnTo>
                  <a:lnTo>
                    <a:pt x="848" y="51"/>
                  </a:lnTo>
                  <a:lnTo>
                    <a:pt x="851" y="30"/>
                  </a:lnTo>
                  <a:lnTo>
                    <a:pt x="852" y="18"/>
                  </a:lnTo>
                  <a:lnTo>
                    <a:pt x="852" y="15"/>
                  </a:lnTo>
                  <a:lnTo>
                    <a:pt x="852" y="11"/>
                  </a:lnTo>
                  <a:lnTo>
                    <a:pt x="850" y="7"/>
                  </a:lnTo>
                  <a:lnTo>
                    <a:pt x="84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7">
              <a:extLst>
                <a:ext uri="{FF2B5EF4-FFF2-40B4-BE49-F238E27FC236}">
                  <a16:creationId xmlns:a16="http://schemas.microsoft.com/office/drawing/2014/main" id="{F135763D-43D7-4919-B37A-0B2E5E2A6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963" y="3517900"/>
              <a:ext cx="93663" cy="93663"/>
            </a:xfrm>
            <a:custGeom>
              <a:avLst/>
              <a:gdLst>
                <a:gd name="T0" fmla="*/ 253 w 297"/>
                <a:gd name="T1" fmla="*/ 79 h 296"/>
                <a:gd name="T2" fmla="*/ 252 w 297"/>
                <a:gd name="T3" fmla="*/ 86 h 296"/>
                <a:gd name="T4" fmla="*/ 256 w 297"/>
                <a:gd name="T5" fmla="*/ 95 h 296"/>
                <a:gd name="T6" fmla="*/ 265 w 297"/>
                <a:gd name="T7" fmla="*/ 108 h 296"/>
                <a:gd name="T8" fmla="*/ 267 w 297"/>
                <a:gd name="T9" fmla="*/ 121 h 296"/>
                <a:gd name="T10" fmla="*/ 261 w 297"/>
                <a:gd name="T11" fmla="*/ 141 h 296"/>
                <a:gd name="T12" fmla="*/ 242 w 297"/>
                <a:gd name="T13" fmla="*/ 167 h 296"/>
                <a:gd name="T14" fmla="*/ 221 w 297"/>
                <a:gd name="T15" fmla="*/ 182 h 296"/>
                <a:gd name="T16" fmla="*/ 158 w 297"/>
                <a:gd name="T17" fmla="*/ 214 h 296"/>
                <a:gd name="T18" fmla="*/ 67 w 297"/>
                <a:gd name="T19" fmla="*/ 248 h 296"/>
                <a:gd name="T20" fmla="*/ 60 w 297"/>
                <a:gd name="T21" fmla="*/ 202 h 296"/>
                <a:gd name="T22" fmla="*/ 98 w 297"/>
                <a:gd name="T23" fmla="*/ 113 h 296"/>
                <a:gd name="T24" fmla="*/ 120 w 297"/>
                <a:gd name="T25" fmla="*/ 68 h 296"/>
                <a:gd name="T26" fmla="*/ 138 w 297"/>
                <a:gd name="T27" fmla="*/ 48 h 296"/>
                <a:gd name="T28" fmla="*/ 166 w 297"/>
                <a:gd name="T29" fmla="*/ 33 h 296"/>
                <a:gd name="T30" fmla="*/ 180 w 297"/>
                <a:gd name="T31" fmla="*/ 30 h 296"/>
                <a:gd name="T32" fmla="*/ 194 w 297"/>
                <a:gd name="T33" fmla="*/ 35 h 296"/>
                <a:gd name="T34" fmla="*/ 205 w 297"/>
                <a:gd name="T35" fmla="*/ 44 h 296"/>
                <a:gd name="T36" fmla="*/ 213 w 297"/>
                <a:gd name="T37" fmla="*/ 47 h 296"/>
                <a:gd name="T38" fmla="*/ 222 w 297"/>
                <a:gd name="T39" fmla="*/ 44 h 296"/>
                <a:gd name="T40" fmla="*/ 227 w 297"/>
                <a:gd name="T41" fmla="*/ 37 h 296"/>
                <a:gd name="T42" fmla="*/ 228 w 297"/>
                <a:gd name="T43" fmla="*/ 28 h 296"/>
                <a:gd name="T44" fmla="*/ 224 w 297"/>
                <a:gd name="T45" fmla="*/ 21 h 296"/>
                <a:gd name="T46" fmla="*/ 206 w 297"/>
                <a:gd name="T47" fmla="*/ 7 h 296"/>
                <a:gd name="T48" fmla="*/ 184 w 297"/>
                <a:gd name="T49" fmla="*/ 2 h 296"/>
                <a:gd name="T50" fmla="*/ 162 w 297"/>
                <a:gd name="T51" fmla="*/ 3 h 296"/>
                <a:gd name="T52" fmla="*/ 139 w 297"/>
                <a:gd name="T53" fmla="*/ 11 h 296"/>
                <a:gd name="T54" fmla="*/ 117 w 297"/>
                <a:gd name="T55" fmla="*/ 27 h 296"/>
                <a:gd name="T56" fmla="*/ 94 w 297"/>
                <a:gd name="T57" fmla="*/ 55 h 296"/>
                <a:gd name="T58" fmla="*/ 60 w 297"/>
                <a:gd name="T59" fmla="*/ 123 h 296"/>
                <a:gd name="T60" fmla="*/ 16 w 297"/>
                <a:gd name="T61" fmla="*/ 235 h 296"/>
                <a:gd name="T62" fmla="*/ 0 w 297"/>
                <a:gd name="T63" fmla="*/ 281 h 296"/>
                <a:gd name="T64" fmla="*/ 4 w 297"/>
                <a:gd name="T65" fmla="*/ 292 h 296"/>
                <a:gd name="T66" fmla="*/ 13 w 297"/>
                <a:gd name="T67" fmla="*/ 296 h 296"/>
                <a:gd name="T68" fmla="*/ 21 w 297"/>
                <a:gd name="T69" fmla="*/ 296 h 296"/>
                <a:gd name="T70" fmla="*/ 97 w 297"/>
                <a:gd name="T71" fmla="*/ 269 h 296"/>
                <a:gd name="T72" fmla="*/ 212 w 297"/>
                <a:gd name="T73" fmla="*/ 220 h 296"/>
                <a:gd name="T74" fmla="*/ 255 w 297"/>
                <a:gd name="T75" fmla="*/ 196 h 296"/>
                <a:gd name="T76" fmla="*/ 276 w 297"/>
                <a:gd name="T77" fmla="*/ 174 h 296"/>
                <a:gd name="T78" fmla="*/ 290 w 297"/>
                <a:gd name="T79" fmla="*/ 150 h 296"/>
                <a:gd name="T80" fmla="*/ 297 w 297"/>
                <a:gd name="T81" fmla="*/ 128 h 296"/>
                <a:gd name="T82" fmla="*/ 296 w 297"/>
                <a:gd name="T83" fmla="*/ 105 h 296"/>
                <a:gd name="T84" fmla="*/ 287 w 297"/>
                <a:gd name="T85" fmla="*/ 85 h 296"/>
                <a:gd name="T86" fmla="*/ 275 w 297"/>
                <a:gd name="T87" fmla="*/ 71 h 296"/>
                <a:gd name="T88" fmla="*/ 267 w 297"/>
                <a:gd name="T89" fmla="*/ 69 h 296"/>
                <a:gd name="T90" fmla="*/ 258 w 297"/>
                <a:gd name="T91" fmla="*/ 7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7" h="296">
                  <a:moveTo>
                    <a:pt x="256" y="73"/>
                  </a:moveTo>
                  <a:lnTo>
                    <a:pt x="254" y="75"/>
                  </a:lnTo>
                  <a:lnTo>
                    <a:pt x="253" y="79"/>
                  </a:lnTo>
                  <a:lnTo>
                    <a:pt x="252" y="81"/>
                  </a:lnTo>
                  <a:lnTo>
                    <a:pt x="252" y="84"/>
                  </a:lnTo>
                  <a:lnTo>
                    <a:pt x="252" y="86"/>
                  </a:lnTo>
                  <a:lnTo>
                    <a:pt x="253" y="89"/>
                  </a:lnTo>
                  <a:lnTo>
                    <a:pt x="254" y="91"/>
                  </a:lnTo>
                  <a:lnTo>
                    <a:pt x="256" y="95"/>
                  </a:lnTo>
                  <a:lnTo>
                    <a:pt x="259" y="99"/>
                  </a:lnTo>
                  <a:lnTo>
                    <a:pt x="263" y="103"/>
                  </a:lnTo>
                  <a:lnTo>
                    <a:pt x="265" y="108"/>
                  </a:lnTo>
                  <a:lnTo>
                    <a:pt x="266" y="112"/>
                  </a:lnTo>
                  <a:lnTo>
                    <a:pt x="267" y="117"/>
                  </a:lnTo>
                  <a:lnTo>
                    <a:pt x="267" y="121"/>
                  </a:lnTo>
                  <a:lnTo>
                    <a:pt x="267" y="127"/>
                  </a:lnTo>
                  <a:lnTo>
                    <a:pt x="266" y="131"/>
                  </a:lnTo>
                  <a:lnTo>
                    <a:pt x="261" y="141"/>
                  </a:lnTo>
                  <a:lnTo>
                    <a:pt x="256" y="150"/>
                  </a:lnTo>
                  <a:lnTo>
                    <a:pt x="250" y="159"/>
                  </a:lnTo>
                  <a:lnTo>
                    <a:pt x="242" y="167"/>
                  </a:lnTo>
                  <a:lnTo>
                    <a:pt x="237" y="173"/>
                  </a:lnTo>
                  <a:lnTo>
                    <a:pt x="229" y="177"/>
                  </a:lnTo>
                  <a:lnTo>
                    <a:pt x="221" y="182"/>
                  </a:lnTo>
                  <a:lnTo>
                    <a:pt x="210" y="189"/>
                  </a:lnTo>
                  <a:lnTo>
                    <a:pt x="185" y="201"/>
                  </a:lnTo>
                  <a:lnTo>
                    <a:pt x="158" y="214"/>
                  </a:lnTo>
                  <a:lnTo>
                    <a:pt x="127" y="225"/>
                  </a:lnTo>
                  <a:lnTo>
                    <a:pt x="97" y="237"/>
                  </a:lnTo>
                  <a:lnTo>
                    <a:pt x="67" y="248"/>
                  </a:lnTo>
                  <a:lnTo>
                    <a:pt x="40" y="257"/>
                  </a:lnTo>
                  <a:lnTo>
                    <a:pt x="49" y="231"/>
                  </a:lnTo>
                  <a:lnTo>
                    <a:pt x="60" y="202"/>
                  </a:lnTo>
                  <a:lnTo>
                    <a:pt x="72" y="171"/>
                  </a:lnTo>
                  <a:lnTo>
                    <a:pt x="85" y="141"/>
                  </a:lnTo>
                  <a:lnTo>
                    <a:pt x="98" y="113"/>
                  </a:lnTo>
                  <a:lnTo>
                    <a:pt x="109" y="88"/>
                  </a:lnTo>
                  <a:lnTo>
                    <a:pt x="115" y="78"/>
                  </a:lnTo>
                  <a:lnTo>
                    <a:pt x="120" y="68"/>
                  </a:lnTo>
                  <a:lnTo>
                    <a:pt x="125" y="60"/>
                  </a:lnTo>
                  <a:lnTo>
                    <a:pt x="131" y="55"/>
                  </a:lnTo>
                  <a:lnTo>
                    <a:pt x="138" y="48"/>
                  </a:lnTo>
                  <a:lnTo>
                    <a:pt x="147" y="41"/>
                  </a:lnTo>
                  <a:lnTo>
                    <a:pt x="157" y="36"/>
                  </a:lnTo>
                  <a:lnTo>
                    <a:pt x="166" y="33"/>
                  </a:lnTo>
                  <a:lnTo>
                    <a:pt x="172" y="32"/>
                  </a:lnTo>
                  <a:lnTo>
                    <a:pt x="176" y="30"/>
                  </a:lnTo>
                  <a:lnTo>
                    <a:pt x="180" y="30"/>
                  </a:lnTo>
                  <a:lnTo>
                    <a:pt x="185" y="32"/>
                  </a:lnTo>
                  <a:lnTo>
                    <a:pt x="190" y="33"/>
                  </a:lnTo>
                  <a:lnTo>
                    <a:pt x="194" y="35"/>
                  </a:lnTo>
                  <a:lnTo>
                    <a:pt x="198" y="38"/>
                  </a:lnTo>
                  <a:lnTo>
                    <a:pt x="203" y="42"/>
                  </a:lnTo>
                  <a:lnTo>
                    <a:pt x="205" y="44"/>
                  </a:lnTo>
                  <a:lnTo>
                    <a:pt x="208" y="45"/>
                  </a:lnTo>
                  <a:lnTo>
                    <a:pt x="210" y="47"/>
                  </a:lnTo>
                  <a:lnTo>
                    <a:pt x="213" y="47"/>
                  </a:lnTo>
                  <a:lnTo>
                    <a:pt x="216" y="47"/>
                  </a:lnTo>
                  <a:lnTo>
                    <a:pt x="219" y="45"/>
                  </a:lnTo>
                  <a:lnTo>
                    <a:pt x="222" y="44"/>
                  </a:lnTo>
                  <a:lnTo>
                    <a:pt x="224" y="42"/>
                  </a:lnTo>
                  <a:lnTo>
                    <a:pt x="226" y="39"/>
                  </a:lnTo>
                  <a:lnTo>
                    <a:pt x="227" y="37"/>
                  </a:lnTo>
                  <a:lnTo>
                    <a:pt x="228" y="34"/>
                  </a:lnTo>
                  <a:lnTo>
                    <a:pt x="228" y="30"/>
                  </a:lnTo>
                  <a:lnTo>
                    <a:pt x="228" y="28"/>
                  </a:lnTo>
                  <a:lnTo>
                    <a:pt x="227" y="25"/>
                  </a:lnTo>
                  <a:lnTo>
                    <a:pt x="226" y="23"/>
                  </a:lnTo>
                  <a:lnTo>
                    <a:pt x="224" y="21"/>
                  </a:lnTo>
                  <a:lnTo>
                    <a:pt x="218" y="15"/>
                  </a:lnTo>
                  <a:lnTo>
                    <a:pt x="212" y="11"/>
                  </a:lnTo>
                  <a:lnTo>
                    <a:pt x="206" y="7"/>
                  </a:lnTo>
                  <a:lnTo>
                    <a:pt x="198" y="5"/>
                  </a:lnTo>
                  <a:lnTo>
                    <a:pt x="192" y="3"/>
                  </a:lnTo>
                  <a:lnTo>
                    <a:pt x="184" y="2"/>
                  </a:lnTo>
                  <a:lnTo>
                    <a:pt x="177" y="0"/>
                  </a:lnTo>
                  <a:lnTo>
                    <a:pt x="169" y="2"/>
                  </a:lnTo>
                  <a:lnTo>
                    <a:pt x="162" y="3"/>
                  </a:lnTo>
                  <a:lnTo>
                    <a:pt x="154" y="5"/>
                  </a:lnTo>
                  <a:lnTo>
                    <a:pt x="147" y="8"/>
                  </a:lnTo>
                  <a:lnTo>
                    <a:pt x="139" y="11"/>
                  </a:lnTo>
                  <a:lnTo>
                    <a:pt x="132" y="17"/>
                  </a:lnTo>
                  <a:lnTo>
                    <a:pt x="124" y="22"/>
                  </a:lnTo>
                  <a:lnTo>
                    <a:pt x="117" y="27"/>
                  </a:lnTo>
                  <a:lnTo>
                    <a:pt x="109" y="35"/>
                  </a:lnTo>
                  <a:lnTo>
                    <a:pt x="102" y="43"/>
                  </a:lnTo>
                  <a:lnTo>
                    <a:pt x="94" y="55"/>
                  </a:lnTo>
                  <a:lnTo>
                    <a:pt x="86" y="69"/>
                  </a:lnTo>
                  <a:lnTo>
                    <a:pt x="77" y="85"/>
                  </a:lnTo>
                  <a:lnTo>
                    <a:pt x="60" y="123"/>
                  </a:lnTo>
                  <a:lnTo>
                    <a:pt x="44" y="162"/>
                  </a:lnTo>
                  <a:lnTo>
                    <a:pt x="28" y="201"/>
                  </a:lnTo>
                  <a:lnTo>
                    <a:pt x="16" y="235"/>
                  </a:lnTo>
                  <a:lnTo>
                    <a:pt x="7" y="262"/>
                  </a:lnTo>
                  <a:lnTo>
                    <a:pt x="1" y="277"/>
                  </a:lnTo>
                  <a:lnTo>
                    <a:pt x="0" y="281"/>
                  </a:lnTo>
                  <a:lnTo>
                    <a:pt x="1" y="285"/>
                  </a:lnTo>
                  <a:lnTo>
                    <a:pt x="2" y="290"/>
                  </a:lnTo>
                  <a:lnTo>
                    <a:pt x="4" y="292"/>
                  </a:lnTo>
                  <a:lnTo>
                    <a:pt x="8" y="294"/>
                  </a:lnTo>
                  <a:lnTo>
                    <a:pt x="10" y="295"/>
                  </a:lnTo>
                  <a:lnTo>
                    <a:pt x="13" y="296"/>
                  </a:lnTo>
                  <a:lnTo>
                    <a:pt x="15" y="296"/>
                  </a:lnTo>
                  <a:lnTo>
                    <a:pt x="18" y="296"/>
                  </a:lnTo>
                  <a:lnTo>
                    <a:pt x="21" y="296"/>
                  </a:lnTo>
                  <a:lnTo>
                    <a:pt x="36" y="291"/>
                  </a:lnTo>
                  <a:lnTo>
                    <a:pt x="62" y="282"/>
                  </a:lnTo>
                  <a:lnTo>
                    <a:pt x="97" y="269"/>
                  </a:lnTo>
                  <a:lnTo>
                    <a:pt x="135" y="254"/>
                  </a:lnTo>
                  <a:lnTo>
                    <a:pt x="176" y="237"/>
                  </a:lnTo>
                  <a:lnTo>
                    <a:pt x="212" y="220"/>
                  </a:lnTo>
                  <a:lnTo>
                    <a:pt x="229" y="211"/>
                  </a:lnTo>
                  <a:lnTo>
                    <a:pt x="243" y="204"/>
                  </a:lnTo>
                  <a:lnTo>
                    <a:pt x="255" y="196"/>
                  </a:lnTo>
                  <a:lnTo>
                    <a:pt x="264" y="189"/>
                  </a:lnTo>
                  <a:lnTo>
                    <a:pt x="271" y="181"/>
                  </a:lnTo>
                  <a:lnTo>
                    <a:pt x="276" y="174"/>
                  </a:lnTo>
                  <a:lnTo>
                    <a:pt x="282" y="166"/>
                  </a:lnTo>
                  <a:lnTo>
                    <a:pt x="286" y="158"/>
                  </a:lnTo>
                  <a:lnTo>
                    <a:pt x="290" y="150"/>
                  </a:lnTo>
                  <a:lnTo>
                    <a:pt x="292" y="143"/>
                  </a:lnTo>
                  <a:lnTo>
                    <a:pt x="295" y="135"/>
                  </a:lnTo>
                  <a:lnTo>
                    <a:pt x="297" y="128"/>
                  </a:lnTo>
                  <a:lnTo>
                    <a:pt x="297" y="120"/>
                  </a:lnTo>
                  <a:lnTo>
                    <a:pt x="297" y="113"/>
                  </a:lnTo>
                  <a:lnTo>
                    <a:pt x="296" y="105"/>
                  </a:lnTo>
                  <a:lnTo>
                    <a:pt x="294" y="99"/>
                  </a:lnTo>
                  <a:lnTo>
                    <a:pt x="290" y="91"/>
                  </a:lnTo>
                  <a:lnTo>
                    <a:pt x="287" y="85"/>
                  </a:lnTo>
                  <a:lnTo>
                    <a:pt x="283" y="79"/>
                  </a:lnTo>
                  <a:lnTo>
                    <a:pt x="278" y="73"/>
                  </a:lnTo>
                  <a:lnTo>
                    <a:pt x="275" y="71"/>
                  </a:lnTo>
                  <a:lnTo>
                    <a:pt x="272" y="70"/>
                  </a:lnTo>
                  <a:lnTo>
                    <a:pt x="270" y="69"/>
                  </a:lnTo>
                  <a:lnTo>
                    <a:pt x="267" y="69"/>
                  </a:lnTo>
                  <a:lnTo>
                    <a:pt x="264" y="69"/>
                  </a:lnTo>
                  <a:lnTo>
                    <a:pt x="261" y="70"/>
                  </a:lnTo>
                  <a:lnTo>
                    <a:pt x="258" y="71"/>
                  </a:lnTo>
                  <a:lnTo>
                    <a:pt x="256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7F5F8C2-890C-4CBF-963B-99C35F649FD6}"/>
              </a:ext>
            </a:extLst>
          </p:cNvPr>
          <p:cNvSpPr/>
          <p:nvPr/>
        </p:nvSpPr>
        <p:spPr>
          <a:xfrm>
            <a:off x="8048625" y="5505966"/>
            <a:ext cx="279400" cy="279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C03A1B-3172-42FB-8088-03E5887BA447}"/>
              </a:ext>
            </a:extLst>
          </p:cNvPr>
          <p:cNvSpPr txBox="1"/>
          <p:nvPr/>
        </p:nvSpPr>
        <p:spPr>
          <a:xfrm>
            <a:off x="8275929" y="1664866"/>
            <a:ext cx="182880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OCEANIA 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3033" y="3000565"/>
            <a:ext cx="280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SUB-SAHARAN AFRICA </a:t>
            </a:r>
          </a:p>
        </p:txBody>
      </p:sp>
      <p:sp>
        <p:nvSpPr>
          <p:cNvPr id="3" name="Rectangle 2"/>
          <p:cNvSpPr/>
          <p:nvPr/>
        </p:nvSpPr>
        <p:spPr>
          <a:xfrm>
            <a:off x="8350309" y="546100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WESTERN EUROPE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23E591-52D3-40B8-B880-E8CE84ED71F0}"/>
              </a:ext>
            </a:extLst>
          </p:cNvPr>
          <p:cNvSpPr/>
          <p:nvPr/>
        </p:nvSpPr>
        <p:spPr>
          <a:xfrm>
            <a:off x="7908925" y="1635085"/>
            <a:ext cx="279400" cy="279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8D65F2-60D4-4447-9B7E-6ECCA49D32DC}"/>
              </a:ext>
            </a:extLst>
          </p:cNvPr>
          <p:cNvSpPr/>
          <p:nvPr/>
        </p:nvSpPr>
        <p:spPr>
          <a:xfrm>
            <a:off x="3564228" y="3045531"/>
            <a:ext cx="279400" cy="2794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AAEEC-FACA-4D9C-B6B1-9BD4A2B91451}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THANK YOU</a:t>
            </a:r>
            <a:endParaRPr lang="en-ID" sz="54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82EA6-9677-4407-8D83-37DC1464871E}"/>
              </a:ext>
            </a:extLst>
          </p:cNvPr>
          <p:cNvSpPr/>
          <p:nvPr/>
        </p:nvSpPr>
        <p:spPr>
          <a:xfrm>
            <a:off x="263525" y="241300"/>
            <a:ext cx="11664950" cy="63754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BC19F1-F80F-4550-8071-AF1A06598DFC}"/>
              </a:ext>
            </a:extLst>
          </p:cNvPr>
          <p:cNvGrpSpPr/>
          <p:nvPr/>
        </p:nvGrpSpPr>
        <p:grpSpPr>
          <a:xfrm>
            <a:off x="12090400" y="-1564"/>
            <a:ext cx="101600" cy="6861129"/>
            <a:chOff x="12032343" y="-1564"/>
            <a:chExt cx="159657" cy="68611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F6D1D9-B250-4C80-8722-9EE6B3F41903}"/>
                </a:ext>
              </a:extLst>
            </p:cNvPr>
            <p:cNvSpPr/>
            <p:nvPr/>
          </p:nvSpPr>
          <p:spPr>
            <a:xfrm>
              <a:off x="12032343" y="-1564"/>
              <a:ext cx="159657" cy="225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F4264-C712-442A-AA4E-A7A6B56ACA16}"/>
                </a:ext>
              </a:extLst>
            </p:cNvPr>
            <p:cNvSpPr/>
            <p:nvPr/>
          </p:nvSpPr>
          <p:spPr>
            <a:xfrm>
              <a:off x="12032343" y="2302001"/>
              <a:ext cx="159657" cy="22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6080A-E4EE-4887-AA6E-6AD65E03233B}"/>
                </a:ext>
              </a:extLst>
            </p:cNvPr>
            <p:cNvSpPr/>
            <p:nvPr/>
          </p:nvSpPr>
          <p:spPr>
            <a:xfrm>
              <a:off x="12032343" y="4605565"/>
              <a:ext cx="159657" cy="225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39B0B5-AEE9-451F-AB2D-987DB56892F6}"/>
              </a:ext>
            </a:extLst>
          </p:cNvPr>
          <p:cNvGrpSpPr/>
          <p:nvPr/>
        </p:nvGrpSpPr>
        <p:grpSpPr>
          <a:xfrm>
            <a:off x="0" y="-1564"/>
            <a:ext cx="101600" cy="6861129"/>
            <a:chOff x="12032343" y="-1564"/>
            <a:chExt cx="159657" cy="68611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4C7A9C-7DFD-4BE3-AC34-0CCADDAAD243}"/>
                </a:ext>
              </a:extLst>
            </p:cNvPr>
            <p:cNvSpPr/>
            <p:nvPr/>
          </p:nvSpPr>
          <p:spPr>
            <a:xfrm>
              <a:off x="12032343" y="-1564"/>
              <a:ext cx="159657" cy="225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6A7449-8D30-43FC-B3CA-95CBEF1B6958}"/>
                </a:ext>
              </a:extLst>
            </p:cNvPr>
            <p:cNvSpPr/>
            <p:nvPr/>
          </p:nvSpPr>
          <p:spPr>
            <a:xfrm>
              <a:off x="12032343" y="2302001"/>
              <a:ext cx="159657" cy="22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AD85EC-A1EA-4FEB-8DBB-1754FCE68D17}"/>
                </a:ext>
              </a:extLst>
            </p:cNvPr>
            <p:cNvSpPr/>
            <p:nvPr/>
          </p:nvSpPr>
          <p:spPr>
            <a:xfrm>
              <a:off x="12032343" y="4605565"/>
              <a:ext cx="159657" cy="225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363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E4705A10-AFD0-4B0B-A9E5-4E2D19882A1C}"/>
              </a:ext>
            </a:extLst>
          </p:cNvPr>
          <p:cNvGraphicFramePr/>
          <p:nvPr/>
        </p:nvGraphicFramePr>
        <p:xfrm>
          <a:off x="9224865" y="4295324"/>
          <a:ext cx="1113634" cy="120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2D6C8712-E445-419E-AA79-89840D50ED38}"/>
              </a:ext>
            </a:extLst>
          </p:cNvPr>
          <p:cNvGraphicFramePr/>
          <p:nvPr/>
        </p:nvGraphicFramePr>
        <p:xfrm>
          <a:off x="9224865" y="3006578"/>
          <a:ext cx="1113634" cy="120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DF6D16F0-5BBB-48C5-A19F-C7A29B7A948B}"/>
              </a:ext>
            </a:extLst>
          </p:cNvPr>
          <p:cNvGraphicFramePr/>
          <p:nvPr/>
        </p:nvGraphicFramePr>
        <p:xfrm>
          <a:off x="9224865" y="1717831"/>
          <a:ext cx="1113634" cy="120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0610C7F3-F32A-40A7-AA75-D7F7E5FA1E49}"/>
              </a:ext>
            </a:extLst>
          </p:cNvPr>
          <p:cNvGraphicFramePr/>
          <p:nvPr/>
        </p:nvGraphicFramePr>
        <p:xfrm>
          <a:off x="1853502" y="4295324"/>
          <a:ext cx="1113634" cy="120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57F8F222-0FFF-4829-B8F9-CE452E549F2D}"/>
              </a:ext>
            </a:extLst>
          </p:cNvPr>
          <p:cNvGraphicFramePr/>
          <p:nvPr/>
        </p:nvGraphicFramePr>
        <p:xfrm>
          <a:off x="1853502" y="3006578"/>
          <a:ext cx="1113634" cy="120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929"/>
            <a:ext cx="10515600" cy="739056"/>
          </a:xfrm>
        </p:spPr>
        <p:txBody>
          <a:bodyPr>
            <a:noAutofit/>
          </a:bodyPr>
          <a:lstStyle/>
          <a:p>
            <a:pPr algn="ctr"/>
            <a:r>
              <a:rPr lang="en-US" i="1" dirty="0"/>
              <a:t>Net-migration Across Regions of the World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1C11EB44-E269-4618-8533-8746A0402232}"/>
              </a:ext>
            </a:extLst>
          </p:cNvPr>
          <p:cNvGraphicFramePr/>
          <p:nvPr/>
        </p:nvGraphicFramePr>
        <p:xfrm>
          <a:off x="1853502" y="1717831"/>
          <a:ext cx="1113634" cy="120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9FE9618D-140A-422A-B26D-A2A71F98DC33}"/>
              </a:ext>
            </a:extLst>
          </p:cNvPr>
          <p:cNvSpPr txBox="1"/>
          <p:nvPr/>
        </p:nvSpPr>
        <p:spPr>
          <a:xfrm>
            <a:off x="9468907" y="2154362"/>
            <a:ext cx="625548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514325"/>
            <a:r>
              <a:rPr lang="en-US" sz="1575" b="1" dirty="0">
                <a:solidFill>
                  <a:schemeClr val="accent6"/>
                </a:solidFill>
                <a:latin typeface="Calibri" panose="020F0502020204030204"/>
              </a:rPr>
              <a:t>70%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194720-584C-46D0-8B79-D7CA80B7E9B6}"/>
              </a:ext>
            </a:extLst>
          </p:cNvPr>
          <p:cNvSpPr txBox="1"/>
          <p:nvPr/>
        </p:nvSpPr>
        <p:spPr>
          <a:xfrm>
            <a:off x="9468907" y="3443108"/>
            <a:ext cx="625548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514325"/>
            <a:r>
              <a:rPr lang="en-US" sz="1575" b="1" dirty="0">
                <a:solidFill>
                  <a:schemeClr val="accent5"/>
                </a:solidFill>
                <a:latin typeface="Calibri" panose="020F0502020204030204"/>
              </a:rPr>
              <a:t>35%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25C620-EBCB-4F8F-B46D-706DFFE13334}"/>
              </a:ext>
            </a:extLst>
          </p:cNvPr>
          <p:cNvSpPr txBox="1"/>
          <p:nvPr/>
        </p:nvSpPr>
        <p:spPr>
          <a:xfrm>
            <a:off x="9468907" y="4731854"/>
            <a:ext cx="625548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514325"/>
            <a:r>
              <a:rPr lang="en-US" sz="1575" b="1" dirty="0">
                <a:solidFill>
                  <a:schemeClr val="accent4">
                    <a:lumMod val="50000"/>
                  </a:schemeClr>
                </a:solidFill>
                <a:latin typeface="Calibri" panose="020F0502020204030204"/>
              </a:rPr>
              <a:t>65%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ACE9B7-3C44-4343-B903-A5185546AB4D}"/>
              </a:ext>
            </a:extLst>
          </p:cNvPr>
          <p:cNvSpPr txBox="1"/>
          <p:nvPr/>
        </p:nvSpPr>
        <p:spPr>
          <a:xfrm>
            <a:off x="2097545" y="4731854"/>
            <a:ext cx="625548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514325"/>
            <a:r>
              <a:rPr lang="en-US" sz="1575" b="1" dirty="0">
                <a:solidFill>
                  <a:schemeClr val="accent3"/>
                </a:solidFill>
                <a:latin typeface="Calibri" panose="020F0502020204030204"/>
              </a:rPr>
              <a:t>45%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DC842AD-7923-421F-8C98-3B049FCEAAF6}"/>
              </a:ext>
            </a:extLst>
          </p:cNvPr>
          <p:cNvSpPr txBox="1"/>
          <p:nvPr/>
        </p:nvSpPr>
        <p:spPr>
          <a:xfrm>
            <a:off x="2097545" y="3443108"/>
            <a:ext cx="625548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514325"/>
            <a:r>
              <a:rPr lang="en-US" sz="1575" b="1" dirty="0">
                <a:solidFill>
                  <a:schemeClr val="accent1"/>
                </a:solidFill>
                <a:latin typeface="Calibri" panose="020F0502020204030204"/>
              </a:rPr>
              <a:t>75%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65E3BC-AAEB-43D1-BD65-220C1AD1091B}"/>
              </a:ext>
            </a:extLst>
          </p:cNvPr>
          <p:cNvSpPr txBox="1"/>
          <p:nvPr/>
        </p:nvSpPr>
        <p:spPr>
          <a:xfrm>
            <a:off x="2097545" y="2154362"/>
            <a:ext cx="625548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514325"/>
            <a:r>
              <a:rPr lang="en-US" sz="1575" b="1" dirty="0">
                <a:solidFill>
                  <a:schemeClr val="accent2"/>
                </a:solidFill>
                <a:latin typeface="Calibri" panose="020F0502020204030204"/>
              </a:rPr>
              <a:t>60%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493AA3-8B15-4759-9E07-C1E18EA1247C}"/>
              </a:ext>
            </a:extLst>
          </p:cNvPr>
          <p:cNvGrpSpPr/>
          <p:nvPr/>
        </p:nvGrpSpPr>
        <p:grpSpPr>
          <a:xfrm>
            <a:off x="2896395" y="2333043"/>
            <a:ext cx="6399213" cy="3189288"/>
            <a:chOff x="2881313" y="1644650"/>
            <a:chExt cx="6399213" cy="3189288"/>
          </a:xfrm>
        </p:grpSpPr>
        <p:sp>
          <p:nvSpPr>
            <p:cNvPr id="30" name="Freeform 185">
              <a:extLst>
                <a:ext uri="{FF2B5EF4-FFF2-40B4-BE49-F238E27FC236}">
                  <a16:creationId xmlns:a16="http://schemas.microsoft.com/office/drawing/2014/main" id="{AA2D6C97-970A-42F0-A34E-D098C7721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6" y="3448050"/>
              <a:ext cx="949325" cy="1385888"/>
            </a:xfrm>
            <a:custGeom>
              <a:avLst/>
              <a:gdLst>
                <a:gd name="T0" fmla="*/ 0 w 1850"/>
                <a:gd name="T1" fmla="*/ 104 h 2702"/>
                <a:gd name="T2" fmla="*/ 24 w 1850"/>
                <a:gd name="T3" fmla="*/ 0 h 2702"/>
                <a:gd name="T4" fmla="*/ 53 w 1850"/>
                <a:gd name="T5" fmla="*/ 11 h 2702"/>
                <a:gd name="T6" fmla="*/ 116 w 1850"/>
                <a:gd name="T7" fmla="*/ 132 h 2702"/>
                <a:gd name="T8" fmla="*/ 255 w 1850"/>
                <a:gd name="T9" fmla="*/ 213 h 2702"/>
                <a:gd name="T10" fmla="*/ 427 w 1850"/>
                <a:gd name="T11" fmla="*/ 201 h 2702"/>
                <a:gd name="T12" fmla="*/ 543 w 1850"/>
                <a:gd name="T13" fmla="*/ 173 h 2702"/>
                <a:gd name="T14" fmla="*/ 715 w 1850"/>
                <a:gd name="T15" fmla="*/ 207 h 2702"/>
                <a:gd name="T16" fmla="*/ 952 w 1850"/>
                <a:gd name="T17" fmla="*/ 248 h 2702"/>
                <a:gd name="T18" fmla="*/ 1205 w 1850"/>
                <a:gd name="T19" fmla="*/ 386 h 2702"/>
                <a:gd name="T20" fmla="*/ 1269 w 1850"/>
                <a:gd name="T21" fmla="*/ 536 h 2702"/>
                <a:gd name="T22" fmla="*/ 1470 w 1850"/>
                <a:gd name="T23" fmla="*/ 645 h 2702"/>
                <a:gd name="T24" fmla="*/ 1724 w 1850"/>
                <a:gd name="T25" fmla="*/ 737 h 2702"/>
                <a:gd name="T26" fmla="*/ 1799 w 1850"/>
                <a:gd name="T27" fmla="*/ 910 h 2702"/>
                <a:gd name="T28" fmla="*/ 1632 w 1850"/>
                <a:gd name="T29" fmla="*/ 1210 h 2702"/>
                <a:gd name="T30" fmla="*/ 1482 w 1850"/>
                <a:gd name="T31" fmla="*/ 1434 h 2702"/>
                <a:gd name="T32" fmla="*/ 1338 w 1850"/>
                <a:gd name="T33" fmla="*/ 1555 h 2702"/>
                <a:gd name="T34" fmla="*/ 1263 w 1850"/>
                <a:gd name="T35" fmla="*/ 1682 h 2702"/>
                <a:gd name="T36" fmla="*/ 1130 w 1850"/>
                <a:gd name="T37" fmla="*/ 1872 h 2702"/>
                <a:gd name="T38" fmla="*/ 1004 w 1850"/>
                <a:gd name="T39" fmla="*/ 1855 h 2702"/>
                <a:gd name="T40" fmla="*/ 1009 w 1850"/>
                <a:gd name="T41" fmla="*/ 2005 h 2702"/>
                <a:gd name="T42" fmla="*/ 825 w 1850"/>
                <a:gd name="T43" fmla="*/ 2114 h 2702"/>
                <a:gd name="T44" fmla="*/ 790 w 1850"/>
                <a:gd name="T45" fmla="*/ 2160 h 2702"/>
                <a:gd name="T46" fmla="*/ 727 w 1850"/>
                <a:gd name="T47" fmla="*/ 2281 h 2702"/>
                <a:gd name="T48" fmla="*/ 744 w 1850"/>
                <a:gd name="T49" fmla="*/ 2443 h 2702"/>
                <a:gd name="T50" fmla="*/ 629 w 1850"/>
                <a:gd name="T51" fmla="*/ 2621 h 2702"/>
                <a:gd name="T52" fmla="*/ 571 w 1850"/>
                <a:gd name="T53" fmla="*/ 2650 h 2702"/>
                <a:gd name="T54" fmla="*/ 439 w 1850"/>
                <a:gd name="T55" fmla="*/ 2391 h 2702"/>
                <a:gd name="T56" fmla="*/ 479 w 1850"/>
                <a:gd name="T57" fmla="*/ 2281 h 2702"/>
                <a:gd name="T58" fmla="*/ 473 w 1850"/>
                <a:gd name="T59" fmla="*/ 2074 h 2702"/>
                <a:gd name="T60" fmla="*/ 502 w 1850"/>
                <a:gd name="T61" fmla="*/ 1849 h 2702"/>
                <a:gd name="T62" fmla="*/ 525 w 1850"/>
                <a:gd name="T63" fmla="*/ 1602 h 2702"/>
                <a:gd name="T64" fmla="*/ 600 w 1850"/>
                <a:gd name="T65" fmla="*/ 1446 h 2702"/>
                <a:gd name="T66" fmla="*/ 566 w 1850"/>
                <a:gd name="T67" fmla="*/ 1273 h 2702"/>
                <a:gd name="T68" fmla="*/ 410 w 1850"/>
                <a:gd name="T69" fmla="*/ 1141 h 2702"/>
                <a:gd name="T70" fmla="*/ 358 w 1850"/>
                <a:gd name="T71" fmla="*/ 1025 h 2702"/>
                <a:gd name="T72" fmla="*/ 197 w 1850"/>
                <a:gd name="T73" fmla="*/ 812 h 2702"/>
                <a:gd name="T74" fmla="*/ 220 w 1850"/>
                <a:gd name="T75" fmla="*/ 593 h 2702"/>
                <a:gd name="T76" fmla="*/ 318 w 1850"/>
                <a:gd name="T77" fmla="*/ 461 h 2702"/>
                <a:gd name="T78" fmla="*/ 318 w 1850"/>
                <a:gd name="T79" fmla="*/ 328 h 2702"/>
                <a:gd name="T80" fmla="*/ 122 w 1850"/>
                <a:gd name="T81" fmla="*/ 282 h 2702"/>
                <a:gd name="T82" fmla="*/ 0 w 1850"/>
                <a:gd name="T83" fmla="*/ 104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0" h="2702">
                  <a:moveTo>
                    <a:pt x="0" y="104"/>
                  </a:moveTo>
                  <a:cubicBezTo>
                    <a:pt x="9" y="65"/>
                    <a:pt x="15" y="30"/>
                    <a:pt x="24" y="0"/>
                  </a:cubicBezTo>
                  <a:cubicBezTo>
                    <a:pt x="31" y="7"/>
                    <a:pt x="40" y="11"/>
                    <a:pt x="53" y="11"/>
                  </a:cubicBezTo>
                  <a:cubicBezTo>
                    <a:pt x="139" y="11"/>
                    <a:pt x="82" y="75"/>
                    <a:pt x="116" y="132"/>
                  </a:cubicBezTo>
                  <a:cubicBezTo>
                    <a:pt x="151" y="190"/>
                    <a:pt x="208" y="230"/>
                    <a:pt x="255" y="213"/>
                  </a:cubicBezTo>
                  <a:cubicBezTo>
                    <a:pt x="301" y="196"/>
                    <a:pt x="381" y="230"/>
                    <a:pt x="427" y="201"/>
                  </a:cubicBezTo>
                  <a:cubicBezTo>
                    <a:pt x="473" y="173"/>
                    <a:pt x="520" y="115"/>
                    <a:pt x="543" y="173"/>
                  </a:cubicBezTo>
                  <a:cubicBezTo>
                    <a:pt x="566" y="230"/>
                    <a:pt x="658" y="207"/>
                    <a:pt x="715" y="207"/>
                  </a:cubicBezTo>
                  <a:cubicBezTo>
                    <a:pt x="773" y="207"/>
                    <a:pt x="854" y="190"/>
                    <a:pt x="952" y="248"/>
                  </a:cubicBezTo>
                  <a:cubicBezTo>
                    <a:pt x="1050" y="305"/>
                    <a:pt x="1130" y="386"/>
                    <a:pt x="1205" y="386"/>
                  </a:cubicBezTo>
                  <a:cubicBezTo>
                    <a:pt x="1280" y="386"/>
                    <a:pt x="1269" y="461"/>
                    <a:pt x="1269" y="536"/>
                  </a:cubicBezTo>
                  <a:cubicBezTo>
                    <a:pt x="1269" y="611"/>
                    <a:pt x="1366" y="611"/>
                    <a:pt x="1470" y="645"/>
                  </a:cubicBezTo>
                  <a:cubicBezTo>
                    <a:pt x="1574" y="680"/>
                    <a:pt x="1620" y="674"/>
                    <a:pt x="1724" y="737"/>
                  </a:cubicBezTo>
                  <a:cubicBezTo>
                    <a:pt x="1827" y="801"/>
                    <a:pt x="1850" y="835"/>
                    <a:pt x="1799" y="910"/>
                  </a:cubicBezTo>
                  <a:cubicBezTo>
                    <a:pt x="1747" y="985"/>
                    <a:pt x="1637" y="1100"/>
                    <a:pt x="1632" y="1210"/>
                  </a:cubicBezTo>
                  <a:cubicBezTo>
                    <a:pt x="1626" y="1319"/>
                    <a:pt x="1557" y="1423"/>
                    <a:pt x="1482" y="1434"/>
                  </a:cubicBezTo>
                  <a:cubicBezTo>
                    <a:pt x="1407" y="1446"/>
                    <a:pt x="1338" y="1504"/>
                    <a:pt x="1338" y="1555"/>
                  </a:cubicBezTo>
                  <a:cubicBezTo>
                    <a:pt x="1338" y="1607"/>
                    <a:pt x="1269" y="1584"/>
                    <a:pt x="1263" y="1682"/>
                  </a:cubicBezTo>
                  <a:cubicBezTo>
                    <a:pt x="1257" y="1780"/>
                    <a:pt x="1171" y="1890"/>
                    <a:pt x="1130" y="1872"/>
                  </a:cubicBezTo>
                  <a:cubicBezTo>
                    <a:pt x="1090" y="1855"/>
                    <a:pt x="946" y="1774"/>
                    <a:pt x="1004" y="1855"/>
                  </a:cubicBezTo>
                  <a:cubicBezTo>
                    <a:pt x="1061" y="1936"/>
                    <a:pt x="1073" y="1976"/>
                    <a:pt x="1009" y="2005"/>
                  </a:cubicBezTo>
                  <a:cubicBezTo>
                    <a:pt x="946" y="2034"/>
                    <a:pt x="865" y="2155"/>
                    <a:pt x="825" y="2114"/>
                  </a:cubicBezTo>
                  <a:cubicBezTo>
                    <a:pt x="785" y="2074"/>
                    <a:pt x="790" y="2120"/>
                    <a:pt x="790" y="2160"/>
                  </a:cubicBezTo>
                  <a:cubicBezTo>
                    <a:pt x="790" y="2201"/>
                    <a:pt x="779" y="2281"/>
                    <a:pt x="727" y="2281"/>
                  </a:cubicBezTo>
                  <a:cubicBezTo>
                    <a:pt x="675" y="2281"/>
                    <a:pt x="773" y="2425"/>
                    <a:pt x="744" y="2443"/>
                  </a:cubicBezTo>
                  <a:cubicBezTo>
                    <a:pt x="715" y="2460"/>
                    <a:pt x="629" y="2621"/>
                    <a:pt x="629" y="2621"/>
                  </a:cubicBezTo>
                  <a:cubicBezTo>
                    <a:pt x="629" y="2621"/>
                    <a:pt x="635" y="2702"/>
                    <a:pt x="571" y="2650"/>
                  </a:cubicBezTo>
                  <a:cubicBezTo>
                    <a:pt x="508" y="2598"/>
                    <a:pt x="462" y="2437"/>
                    <a:pt x="439" y="2391"/>
                  </a:cubicBezTo>
                  <a:cubicBezTo>
                    <a:pt x="416" y="2345"/>
                    <a:pt x="445" y="2339"/>
                    <a:pt x="479" y="2281"/>
                  </a:cubicBezTo>
                  <a:cubicBezTo>
                    <a:pt x="514" y="2224"/>
                    <a:pt x="508" y="2178"/>
                    <a:pt x="473" y="2074"/>
                  </a:cubicBezTo>
                  <a:cubicBezTo>
                    <a:pt x="439" y="1970"/>
                    <a:pt x="450" y="1890"/>
                    <a:pt x="502" y="1849"/>
                  </a:cubicBezTo>
                  <a:cubicBezTo>
                    <a:pt x="554" y="1809"/>
                    <a:pt x="525" y="1676"/>
                    <a:pt x="525" y="1602"/>
                  </a:cubicBezTo>
                  <a:cubicBezTo>
                    <a:pt x="525" y="1527"/>
                    <a:pt x="635" y="1509"/>
                    <a:pt x="600" y="1446"/>
                  </a:cubicBezTo>
                  <a:cubicBezTo>
                    <a:pt x="566" y="1383"/>
                    <a:pt x="606" y="1308"/>
                    <a:pt x="566" y="1273"/>
                  </a:cubicBezTo>
                  <a:cubicBezTo>
                    <a:pt x="525" y="1239"/>
                    <a:pt x="473" y="1141"/>
                    <a:pt x="410" y="1141"/>
                  </a:cubicBezTo>
                  <a:cubicBezTo>
                    <a:pt x="347" y="1141"/>
                    <a:pt x="358" y="1077"/>
                    <a:pt x="358" y="1025"/>
                  </a:cubicBezTo>
                  <a:cubicBezTo>
                    <a:pt x="358" y="974"/>
                    <a:pt x="231" y="881"/>
                    <a:pt x="197" y="812"/>
                  </a:cubicBezTo>
                  <a:cubicBezTo>
                    <a:pt x="162" y="743"/>
                    <a:pt x="157" y="622"/>
                    <a:pt x="220" y="593"/>
                  </a:cubicBezTo>
                  <a:cubicBezTo>
                    <a:pt x="283" y="564"/>
                    <a:pt x="255" y="478"/>
                    <a:pt x="318" y="461"/>
                  </a:cubicBezTo>
                  <a:cubicBezTo>
                    <a:pt x="381" y="443"/>
                    <a:pt x="341" y="374"/>
                    <a:pt x="318" y="328"/>
                  </a:cubicBezTo>
                  <a:cubicBezTo>
                    <a:pt x="295" y="282"/>
                    <a:pt x="151" y="328"/>
                    <a:pt x="122" y="282"/>
                  </a:cubicBezTo>
                  <a:cubicBezTo>
                    <a:pt x="94" y="238"/>
                    <a:pt x="88" y="113"/>
                    <a:pt x="0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6">
              <a:extLst>
                <a:ext uri="{FF2B5EF4-FFF2-40B4-BE49-F238E27FC236}">
                  <a16:creationId xmlns:a16="http://schemas.microsoft.com/office/drawing/2014/main" id="{459D194C-F090-47B7-8F19-895B0AF6CB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313" y="1644650"/>
              <a:ext cx="2922588" cy="1973263"/>
            </a:xfrm>
            <a:custGeom>
              <a:avLst/>
              <a:gdLst>
                <a:gd name="T0" fmla="*/ 1841 w 5696"/>
                <a:gd name="T1" fmla="*/ 757 h 3847"/>
                <a:gd name="T2" fmla="*/ 1607 w 5696"/>
                <a:gd name="T3" fmla="*/ 2697 h 3847"/>
                <a:gd name="T4" fmla="*/ 466 w 5696"/>
                <a:gd name="T5" fmla="*/ 1821 h 3847"/>
                <a:gd name="T6" fmla="*/ 1215 w 5696"/>
                <a:gd name="T7" fmla="*/ 1164 h 3847"/>
                <a:gd name="T8" fmla="*/ 1953 w 5696"/>
                <a:gd name="T9" fmla="*/ 1147 h 3847"/>
                <a:gd name="T10" fmla="*/ 1910 w 5696"/>
                <a:gd name="T11" fmla="*/ 658 h 3847"/>
                <a:gd name="T12" fmla="*/ 1962 w 5696"/>
                <a:gd name="T13" fmla="*/ 519 h 3847"/>
                <a:gd name="T14" fmla="*/ 2249 w 5696"/>
                <a:gd name="T15" fmla="*/ 727 h 3847"/>
                <a:gd name="T16" fmla="*/ 2249 w 5696"/>
                <a:gd name="T17" fmla="*/ 628 h 3847"/>
                <a:gd name="T18" fmla="*/ 2229 w 5696"/>
                <a:gd name="T19" fmla="*/ 1158 h 3847"/>
                <a:gd name="T20" fmla="*/ 2249 w 5696"/>
                <a:gd name="T21" fmla="*/ 945 h 3847"/>
                <a:gd name="T22" fmla="*/ 2249 w 5696"/>
                <a:gd name="T23" fmla="*/ 519 h 3847"/>
                <a:gd name="T24" fmla="*/ 2360 w 5696"/>
                <a:gd name="T25" fmla="*/ 1100 h 3847"/>
                <a:gd name="T26" fmla="*/ 2423 w 5696"/>
                <a:gd name="T27" fmla="*/ 744 h 3847"/>
                <a:gd name="T28" fmla="*/ 2360 w 5696"/>
                <a:gd name="T29" fmla="*/ 1192 h 3847"/>
                <a:gd name="T30" fmla="*/ 2445 w 5696"/>
                <a:gd name="T31" fmla="*/ 1020 h 3847"/>
                <a:gd name="T32" fmla="*/ 2435 w 5696"/>
                <a:gd name="T33" fmla="*/ 649 h 3847"/>
                <a:gd name="T34" fmla="*/ 2435 w 5696"/>
                <a:gd name="T35" fmla="*/ 461 h 3847"/>
                <a:gd name="T36" fmla="*/ 2523 w 5696"/>
                <a:gd name="T37" fmla="*/ 3296 h 3847"/>
                <a:gd name="T38" fmla="*/ 2644 w 5696"/>
                <a:gd name="T39" fmla="*/ 623 h 3847"/>
                <a:gd name="T40" fmla="*/ 2776 w 5696"/>
                <a:gd name="T41" fmla="*/ 779 h 3847"/>
                <a:gd name="T42" fmla="*/ 2644 w 5696"/>
                <a:gd name="T43" fmla="*/ 438 h 3847"/>
                <a:gd name="T44" fmla="*/ 2667 w 5696"/>
                <a:gd name="T45" fmla="*/ 991 h 3847"/>
                <a:gd name="T46" fmla="*/ 2776 w 5696"/>
                <a:gd name="T47" fmla="*/ 3597 h 3847"/>
                <a:gd name="T48" fmla="*/ 2776 w 5696"/>
                <a:gd name="T49" fmla="*/ 550 h 3847"/>
                <a:gd name="T50" fmla="*/ 2811 w 5696"/>
                <a:gd name="T51" fmla="*/ 945 h 3847"/>
                <a:gd name="T52" fmla="*/ 2944 w 5696"/>
                <a:gd name="T53" fmla="*/ 496 h 3847"/>
                <a:gd name="T54" fmla="*/ 2986 w 5696"/>
                <a:gd name="T55" fmla="*/ 3020 h 3847"/>
                <a:gd name="T56" fmla="*/ 2776 w 5696"/>
                <a:gd name="T57" fmla="*/ 1459 h 3847"/>
                <a:gd name="T58" fmla="*/ 2868 w 5696"/>
                <a:gd name="T59" fmla="*/ 3619 h 3847"/>
                <a:gd name="T60" fmla="*/ 3065 w 5696"/>
                <a:gd name="T61" fmla="*/ 1464 h 3847"/>
                <a:gd name="T62" fmla="*/ 3082 w 5696"/>
                <a:gd name="T63" fmla="*/ 786 h 3847"/>
                <a:gd name="T64" fmla="*/ 3082 w 5696"/>
                <a:gd name="T65" fmla="*/ 291 h 3847"/>
                <a:gd name="T66" fmla="*/ 3048 w 5696"/>
                <a:gd name="T67" fmla="*/ 1953 h 3847"/>
                <a:gd name="T68" fmla="*/ 3082 w 5696"/>
                <a:gd name="T69" fmla="*/ 718 h 3847"/>
                <a:gd name="T70" fmla="*/ 3205 w 5696"/>
                <a:gd name="T71" fmla="*/ 3315 h 3847"/>
                <a:gd name="T72" fmla="*/ 3217 w 5696"/>
                <a:gd name="T73" fmla="*/ 1251 h 3847"/>
                <a:gd name="T74" fmla="*/ 3082 w 5696"/>
                <a:gd name="T75" fmla="*/ 658 h 3847"/>
                <a:gd name="T76" fmla="*/ 3082 w 5696"/>
                <a:gd name="T77" fmla="*/ 3730 h 3847"/>
                <a:gd name="T78" fmla="*/ 3217 w 5696"/>
                <a:gd name="T79" fmla="*/ 861 h 3847"/>
                <a:gd name="T80" fmla="*/ 3217 w 5696"/>
                <a:gd name="T81" fmla="*/ 3315 h 3847"/>
                <a:gd name="T82" fmla="*/ 3295 w 5696"/>
                <a:gd name="T83" fmla="*/ 1141 h 3847"/>
                <a:gd name="T84" fmla="*/ 3217 w 5696"/>
                <a:gd name="T85" fmla="*/ 544 h 3847"/>
                <a:gd name="T86" fmla="*/ 3353 w 5696"/>
                <a:gd name="T87" fmla="*/ 2570 h 3847"/>
                <a:gd name="T88" fmla="*/ 3572 w 5696"/>
                <a:gd name="T89" fmla="*/ 3437 h 3847"/>
                <a:gd name="T90" fmla="*/ 3425 w 5696"/>
                <a:gd name="T91" fmla="*/ 1489 h 3847"/>
                <a:gd name="T92" fmla="*/ 3628 w 5696"/>
                <a:gd name="T93" fmla="*/ 264 h 3847"/>
                <a:gd name="T94" fmla="*/ 3491 w 5696"/>
                <a:gd name="T95" fmla="*/ 1654 h 3847"/>
                <a:gd name="T96" fmla="*/ 3628 w 5696"/>
                <a:gd name="T97" fmla="*/ 1536 h 3847"/>
                <a:gd name="T98" fmla="*/ 3671 w 5696"/>
                <a:gd name="T99" fmla="*/ 1336 h 3847"/>
                <a:gd name="T100" fmla="*/ 3671 w 5696"/>
                <a:gd name="T101" fmla="*/ 117 h 3847"/>
                <a:gd name="T102" fmla="*/ 3671 w 5696"/>
                <a:gd name="T103" fmla="*/ 2127 h 3847"/>
                <a:gd name="T104" fmla="*/ 3671 w 5696"/>
                <a:gd name="T105" fmla="*/ 2395 h 3847"/>
                <a:gd name="T106" fmla="*/ 3671 w 5696"/>
                <a:gd name="T107" fmla="*/ 698 h 3847"/>
                <a:gd name="T108" fmla="*/ 3900 w 5696"/>
                <a:gd name="T109" fmla="*/ 2275 h 3847"/>
                <a:gd name="T110" fmla="*/ 5234 w 5696"/>
                <a:gd name="T111" fmla="*/ 332 h 3847"/>
                <a:gd name="T112" fmla="*/ 4989 w 5696"/>
                <a:gd name="T113" fmla="*/ 1135 h 3847"/>
                <a:gd name="T114" fmla="*/ 3900 w 5696"/>
                <a:gd name="T115" fmla="*/ 173 h 3847"/>
                <a:gd name="T116" fmla="*/ 3900 w 5696"/>
                <a:gd name="T117" fmla="*/ 1989 h 3847"/>
                <a:gd name="T118" fmla="*/ 5234 w 5696"/>
                <a:gd name="T119" fmla="*/ 408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6" h="3847">
                  <a:moveTo>
                    <a:pt x="1861" y="1080"/>
                  </a:moveTo>
                  <a:cubicBezTo>
                    <a:pt x="1838" y="1090"/>
                    <a:pt x="1842" y="1097"/>
                    <a:pt x="1861" y="1106"/>
                  </a:cubicBezTo>
                  <a:lnTo>
                    <a:pt x="1861" y="1080"/>
                  </a:lnTo>
                  <a:close/>
                  <a:moveTo>
                    <a:pt x="1861" y="827"/>
                  </a:moveTo>
                  <a:cubicBezTo>
                    <a:pt x="1854" y="825"/>
                    <a:pt x="1846" y="824"/>
                    <a:pt x="1838" y="824"/>
                  </a:cubicBezTo>
                  <a:cubicBezTo>
                    <a:pt x="1769" y="824"/>
                    <a:pt x="1728" y="778"/>
                    <a:pt x="1648" y="784"/>
                  </a:cubicBezTo>
                  <a:cubicBezTo>
                    <a:pt x="1550" y="784"/>
                    <a:pt x="1509" y="905"/>
                    <a:pt x="1555" y="962"/>
                  </a:cubicBezTo>
                  <a:cubicBezTo>
                    <a:pt x="1601" y="1020"/>
                    <a:pt x="1769" y="962"/>
                    <a:pt x="1780" y="1020"/>
                  </a:cubicBezTo>
                  <a:cubicBezTo>
                    <a:pt x="1787" y="1053"/>
                    <a:pt x="1834" y="1060"/>
                    <a:pt x="1861" y="1064"/>
                  </a:cubicBezTo>
                  <a:lnTo>
                    <a:pt x="1861" y="827"/>
                  </a:lnTo>
                  <a:close/>
                  <a:moveTo>
                    <a:pt x="1861" y="677"/>
                  </a:moveTo>
                  <a:cubicBezTo>
                    <a:pt x="1841" y="697"/>
                    <a:pt x="1835" y="729"/>
                    <a:pt x="1841" y="757"/>
                  </a:cubicBezTo>
                  <a:cubicBezTo>
                    <a:pt x="1843" y="769"/>
                    <a:pt x="1851" y="775"/>
                    <a:pt x="1861" y="778"/>
                  </a:cubicBezTo>
                  <a:lnTo>
                    <a:pt x="1861" y="677"/>
                  </a:lnTo>
                  <a:close/>
                  <a:moveTo>
                    <a:pt x="1861" y="560"/>
                  </a:moveTo>
                  <a:lnTo>
                    <a:pt x="1861" y="611"/>
                  </a:lnTo>
                  <a:cubicBezTo>
                    <a:pt x="1837" y="631"/>
                    <a:pt x="1796" y="649"/>
                    <a:pt x="1763" y="649"/>
                  </a:cubicBezTo>
                  <a:cubicBezTo>
                    <a:pt x="1690" y="649"/>
                    <a:pt x="1707" y="701"/>
                    <a:pt x="1651" y="701"/>
                  </a:cubicBezTo>
                  <a:cubicBezTo>
                    <a:pt x="1595" y="701"/>
                    <a:pt x="1560" y="632"/>
                    <a:pt x="1647" y="627"/>
                  </a:cubicBezTo>
                  <a:cubicBezTo>
                    <a:pt x="1733" y="623"/>
                    <a:pt x="1737" y="563"/>
                    <a:pt x="1837" y="558"/>
                  </a:cubicBezTo>
                  <a:cubicBezTo>
                    <a:pt x="1847" y="558"/>
                    <a:pt x="1855" y="559"/>
                    <a:pt x="1861" y="560"/>
                  </a:cubicBezTo>
                  <a:close/>
                  <a:moveTo>
                    <a:pt x="1861" y="2988"/>
                  </a:moveTo>
                  <a:cubicBezTo>
                    <a:pt x="1852" y="2971"/>
                    <a:pt x="1844" y="2953"/>
                    <a:pt x="1838" y="2933"/>
                  </a:cubicBezTo>
                  <a:cubicBezTo>
                    <a:pt x="1815" y="2858"/>
                    <a:pt x="1653" y="2777"/>
                    <a:pt x="1607" y="2697"/>
                  </a:cubicBezTo>
                  <a:cubicBezTo>
                    <a:pt x="1561" y="2616"/>
                    <a:pt x="1561" y="2449"/>
                    <a:pt x="1596" y="2432"/>
                  </a:cubicBezTo>
                  <a:cubicBezTo>
                    <a:pt x="1630" y="2414"/>
                    <a:pt x="1619" y="2374"/>
                    <a:pt x="1596" y="2311"/>
                  </a:cubicBezTo>
                  <a:cubicBezTo>
                    <a:pt x="1573" y="2247"/>
                    <a:pt x="1578" y="2236"/>
                    <a:pt x="1648" y="2270"/>
                  </a:cubicBezTo>
                  <a:cubicBezTo>
                    <a:pt x="1717" y="2305"/>
                    <a:pt x="1682" y="2201"/>
                    <a:pt x="1596" y="2167"/>
                  </a:cubicBezTo>
                  <a:cubicBezTo>
                    <a:pt x="1509" y="2132"/>
                    <a:pt x="1417" y="2051"/>
                    <a:pt x="1429" y="1994"/>
                  </a:cubicBezTo>
                  <a:cubicBezTo>
                    <a:pt x="1440" y="1936"/>
                    <a:pt x="1388" y="1942"/>
                    <a:pt x="1342" y="1902"/>
                  </a:cubicBezTo>
                  <a:cubicBezTo>
                    <a:pt x="1296" y="1861"/>
                    <a:pt x="1290" y="1746"/>
                    <a:pt x="1221" y="1752"/>
                  </a:cubicBezTo>
                  <a:cubicBezTo>
                    <a:pt x="1152" y="1758"/>
                    <a:pt x="1100" y="1711"/>
                    <a:pt x="1054" y="1700"/>
                  </a:cubicBezTo>
                  <a:cubicBezTo>
                    <a:pt x="1008" y="1688"/>
                    <a:pt x="899" y="1665"/>
                    <a:pt x="847" y="1677"/>
                  </a:cubicBezTo>
                  <a:cubicBezTo>
                    <a:pt x="795" y="1688"/>
                    <a:pt x="737" y="1648"/>
                    <a:pt x="708" y="1694"/>
                  </a:cubicBezTo>
                  <a:cubicBezTo>
                    <a:pt x="680" y="1740"/>
                    <a:pt x="645" y="1654"/>
                    <a:pt x="599" y="1683"/>
                  </a:cubicBezTo>
                  <a:cubicBezTo>
                    <a:pt x="553" y="1711"/>
                    <a:pt x="518" y="1804"/>
                    <a:pt x="466" y="1821"/>
                  </a:cubicBezTo>
                  <a:cubicBezTo>
                    <a:pt x="415" y="1838"/>
                    <a:pt x="311" y="1925"/>
                    <a:pt x="271" y="1959"/>
                  </a:cubicBezTo>
                  <a:cubicBezTo>
                    <a:pt x="230" y="1994"/>
                    <a:pt x="224" y="1919"/>
                    <a:pt x="299" y="1861"/>
                  </a:cubicBezTo>
                  <a:cubicBezTo>
                    <a:pt x="374" y="1804"/>
                    <a:pt x="478" y="1717"/>
                    <a:pt x="363" y="1717"/>
                  </a:cubicBezTo>
                  <a:cubicBezTo>
                    <a:pt x="248" y="1717"/>
                    <a:pt x="294" y="1665"/>
                    <a:pt x="201" y="1660"/>
                  </a:cubicBezTo>
                  <a:cubicBezTo>
                    <a:pt x="109" y="1654"/>
                    <a:pt x="132" y="1533"/>
                    <a:pt x="190" y="1498"/>
                  </a:cubicBezTo>
                  <a:cubicBezTo>
                    <a:pt x="248" y="1464"/>
                    <a:pt x="334" y="1406"/>
                    <a:pt x="253" y="1406"/>
                  </a:cubicBezTo>
                  <a:cubicBezTo>
                    <a:pt x="173" y="1406"/>
                    <a:pt x="0" y="1331"/>
                    <a:pt x="115" y="1320"/>
                  </a:cubicBezTo>
                  <a:cubicBezTo>
                    <a:pt x="230" y="1308"/>
                    <a:pt x="242" y="1314"/>
                    <a:pt x="207" y="1251"/>
                  </a:cubicBezTo>
                  <a:cubicBezTo>
                    <a:pt x="173" y="1187"/>
                    <a:pt x="40" y="1153"/>
                    <a:pt x="161" y="1135"/>
                  </a:cubicBezTo>
                  <a:cubicBezTo>
                    <a:pt x="282" y="1118"/>
                    <a:pt x="334" y="1009"/>
                    <a:pt x="438" y="1009"/>
                  </a:cubicBezTo>
                  <a:cubicBezTo>
                    <a:pt x="541" y="1009"/>
                    <a:pt x="720" y="1060"/>
                    <a:pt x="887" y="1072"/>
                  </a:cubicBezTo>
                  <a:cubicBezTo>
                    <a:pt x="1054" y="1083"/>
                    <a:pt x="1215" y="1216"/>
                    <a:pt x="1215" y="1164"/>
                  </a:cubicBezTo>
                  <a:cubicBezTo>
                    <a:pt x="1215" y="1112"/>
                    <a:pt x="1238" y="1089"/>
                    <a:pt x="1354" y="1089"/>
                  </a:cubicBezTo>
                  <a:cubicBezTo>
                    <a:pt x="1469" y="1089"/>
                    <a:pt x="1440" y="1009"/>
                    <a:pt x="1527" y="1066"/>
                  </a:cubicBezTo>
                  <a:cubicBezTo>
                    <a:pt x="1613" y="1124"/>
                    <a:pt x="1567" y="1101"/>
                    <a:pt x="1665" y="1101"/>
                  </a:cubicBezTo>
                  <a:cubicBezTo>
                    <a:pt x="1763" y="1101"/>
                    <a:pt x="1728" y="1164"/>
                    <a:pt x="1803" y="1164"/>
                  </a:cubicBezTo>
                  <a:cubicBezTo>
                    <a:pt x="1825" y="1164"/>
                    <a:pt x="1844" y="1162"/>
                    <a:pt x="1861" y="1161"/>
                  </a:cubicBezTo>
                  <a:lnTo>
                    <a:pt x="1861" y="2988"/>
                  </a:lnTo>
                  <a:close/>
                  <a:moveTo>
                    <a:pt x="1861" y="611"/>
                  </a:moveTo>
                  <a:lnTo>
                    <a:pt x="1861" y="560"/>
                  </a:lnTo>
                  <a:cubicBezTo>
                    <a:pt x="1896" y="567"/>
                    <a:pt x="1887" y="590"/>
                    <a:pt x="1861" y="611"/>
                  </a:cubicBezTo>
                  <a:close/>
                  <a:moveTo>
                    <a:pt x="1962" y="866"/>
                  </a:moveTo>
                  <a:lnTo>
                    <a:pt x="1962" y="1151"/>
                  </a:lnTo>
                  <a:cubicBezTo>
                    <a:pt x="1959" y="1150"/>
                    <a:pt x="1956" y="1148"/>
                    <a:pt x="1953" y="1147"/>
                  </a:cubicBezTo>
                  <a:cubicBezTo>
                    <a:pt x="1916" y="1127"/>
                    <a:pt x="1881" y="1116"/>
                    <a:pt x="1861" y="1106"/>
                  </a:cubicBezTo>
                  <a:lnTo>
                    <a:pt x="1861" y="1080"/>
                  </a:lnTo>
                  <a:cubicBezTo>
                    <a:pt x="1863" y="1079"/>
                    <a:pt x="1865" y="1078"/>
                    <a:pt x="1867" y="1078"/>
                  </a:cubicBezTo>
                  <a:cubicBezTo>
                    <a:pt x="1891" y="1068"/>
                    <a:pt x="1881" y="1066"/>
                    <a:pt x="1861" y="1064"/>
                  </a:cubicBezTo>
                  <a:lnTo>
                    <a:pt x="1861" y="827"/>
                  </a:lnTo>
                  <a:cubicBezTo>
                    <a:pt x="1895" y="833"/>
                    <a:pt x="1928" y="851"/>
                    <a:pt x="1962" y="866"/>
                  </a:cubicBezTo>
                  <a:close/>
                  <a:moveTo>
                    <a:pt x="1962" y="671"/>
                  </a:moveTo>
                  <a:lnTo>
                    <a:pt x="1962" y="800"/>
                  </a:lnTo>
                  <a:cubicBezTo>
                    <a:pt x="1939" y="810"/>
                    <a:pt x="1921" y="812"/>
                    <a:pt x="1923" y="796"/>
                  </a:cubicBezTo>
                  <a:cubicBezTo>
                    <a:pt x="1926" y="774"/>
                    <a:pt x="1887" y="786"/>
                    <a:pt x="1861" y="778"/>
                  </a:cubicBezTo>
                  <a:lnTo>
                    <a:pt x="1861" y="677"/>
                  </a:lnTo>
                  <a:cubicBezTo>
                    <a:pt x="1873" y="667"/>
                    <a:pt x="1889" y="659"/>
                    <a:pt x="1910" y="658"/>
                  </a:cubicBezTo>
                  <a:cubicBezTo>
                    <a:pt x="1927" y="656"/>
                    <a:pt x="1945" y="663"/>
                    <a:pt x="1962" y="671"/>
                  </a:cubicBezTo>
                  <a:moveTo>
                    <a:pt x="1962" y="481"/>
                  </a:moveTo>
                  <a:lnTo>
                    <a:pt x="1962" y="519"/>
                  </a:lnTo>
                  <a:cubicBezTo>
                    <a:pt x="1956" y="505"/>
                    <a:pt x="1956" y="491"/>
                    <a:pt x="1962" y="481"/>
                  </a:cubicBezTo>
                  <a:close/>
                  <a:moveTo>
                    <a:pt x="1962" y="3134"/>
                  </a:moveTo>
                  <a:lnTo>
                    <a:pt x="1959" y="3129"/>
                  </a:lnTo>
                  <a:cubicBezTo>
                    <a:pt x="1925" y="3078"/>
                    <a:pt x="1888" y="3037"/>
                    <a:pt x="1861" y="2988"/>
                  </a:cubicBezTo>
                  <a:lnTo>
                    <a:pt x="1861" y="1161"/>
                  </a:lnTo>
                  <a:cubicBezTo>
                    <a:pt x="1903" y="1157"/>
                    <a:pt x="1929" y="1156"/>
                    <a:pt x="1941" y="1193"/>
                  </a:cubicBezTo>
                  <a:cubicBezTo>
                    <a:pt x="1946" y="1207"/>
                    <a:pt x="1953" y="1215"/>
                    <a:pt x="1962" y="1220"/>
                  </a:cubicBezTo>
                  <a:lnTo>
                    <a:pt x="1962" y="3134"/>
                  </a:lnTo>
                  <a:close/>
                  <a:moveTo>
                    <a:pt x="1962" y="519"/>
                  </a:moveTo>
                  <a:lnTo>
                    <a:pt x="1962" y="481"/>
                  </a:lnTo>
                  <a:cubicBezTo>
                    <a:pt x="1970" y="468"/>
                    <a:pt x="1988" y="461"/>
                    <a:pt x="2019" y="463"/>
                  </a:cubicBezTo>
                  <a:cubicBezTo>
                    <a:pt x="2083" y="463"/>
                    <a:pt x="2129" y="573"/>
                    <a:pt x="2046" y="573"/>
                  </a:cubicBezTo>
                  <a:cubicBezTo>
                    <a:pt x="2007" y="573"/>
                    <a:pt x="1974" y="546"/>
                    <a:pt x="1962" y="519"/>
                  </a:cubicBezTo>
                  <a:close/>
                  <a:moveTo>
                    <a:pt x="2249" y="945"/>
                  </a:moveTo>
                  <a:cubicBezTo>
                    <a:pt x="2248" y="943"/>
                    <a:pt x="2247" y="941"/>
                    <a:pt x="2247" y="939"/>
                  </a:cubicBezTo>
                  <a:cubicBezTo>
                    <a:pt x="2218" y="853"/>
                    <a:pt x="2132" y="888"/>
                    <a:pt x="2051" y="888"/>
                  </a:cubicBezTo>
                  <a:cubicBezTo>
                    <a:pt x="2019" y="888"/>
                    <a:pt x="1990" y="878"/>
                    <a:pt x="1962" y="866"/>
                  </a:cubicBezTo>
                  <a:lnTo>
                    <a:pt x="1962" y="1151"/>
                  </a:lnTo>
                  <a:cubicBezTo>
                    <a:pt x="2036" y="1180"/>
                    <a:pt x="2161" y="1112"/>
                    <a:pt x="2249" y="1112"/>
                  </a:cubicBezTo>
                  <a:lnTo>
                    <a:pt x="2249" y="945"/>
                  </a:lnTo>
                  <a:close/>
                  <a:moveTo>
                    <a:pt x="2249" y="727"/>
                  </a:moveTo>
                  <a:cubicBezTo>
                    <a:pt x="2247" y="727"/>
                    <a:pt x="2244" y="727"/>
                    <a:pt x="2242" y="727"/>
                  </a:cubicBezTo>
                  <a:cubicBezTo>
                    <a:pt x="2169" y="727"/>
                    <a:pt x="2169" y="632"/>
                    <a:pt x="2113" y="632"/>
                  </a:cubicBezTo>
                  <a:cubicBezTo>
                    <a:pt x="2065" y="627"/>
                    <a:pt x="2074" y="645"/>
                    <a:pt x="2057" y="692"/>
                  </a:cubicBezTo>
                  <a:cubicBezTo>
                    <a:pt x="2044" y="726"/>
                    <a:pt x="2005" y="692"/>
                    <a:pt x="1962" y="671"/>
                  </a:cubicBezTo>
                  <a:lnTo>
                    <a:pt x="1962" y="800"/>
                  </a:lnTo>
                  <a:cubicBezTo>
                    <a:pt x="1983" y="791"/>
                    <a:pt x="2008" y="775"/>
                    <a:pt x="2026" y="761"/>
                  </a:cubicBezTo>
                  <a:cubicBezTo>
                    <a:pt x="2065" y="731"/>
                    <a:pt x="2113" y="753"/>
                    <a:pt x="2203" y="757"/>
                  </a:cubicBezTo>
                  <a:cubicBezTo>
                    <a:pt x="2221" y="758"/>
                    <a:pt x="2236" y="757"/>
                    <a:pt x="2249" y="755"/>
                  </a:cubicBezTo>
                  <a:lnTo>
                    <a:pt x="2249" y="727"/>
                  </a:lnTo>
                  <a:close/>
                  <a:moveTo>
                    <a:pt x="2249" y="628"/>
                  </a:moveTo>
                  <a:lnTo>
                    <a:pt x="2249" y="672"/>
                  </a:lnTo>
                  <a:cubicBezTo>
                    <a:pt x="2207" y="663"/>
                    <a:pt x="2191" y="631"/>
                    <a:pt x="2249" y="628"/>
                  </a:cubicBezTo>
                  <a:close/>
                  <a:moveTo>
                    <a:pt x="2249" y="427"/>
                  </a:moveTo>
                  <a:lnTo>
                    <a:pt x="2249" y="519"/>
                  </a:lnTo>
                  <a:cubicBezTo>
                    <a:pt x="2209" y="476"/>
                    <a:pt x="2191" y="411"/>
                    <a:pt x="2235" y="427"/>
                  </a:cubicBezTo>
                  <a:cubicBezTo>
                    <a:pt x="2240" y="427"/>
                    <a:pt x="2244" y="427"/>
                    <a:pt x="2249" y="427"/>
                  </a:cubicBezTo>
                  <a:close/>
                  <a:moveTo>
                    <a:pt x="2249" y="3318"/>
                  </a:moveTo>
                  <a:cubicBezTo>
                    <a:pt x="2239" y="3288"/>
                    <a:pt x="2228" y="3262"/>
                    <a:pt x="2212" y="3250"/>
                  </a:cubicBezTo>
                  <a:cubicBezTo>
                    <a:pt x="2166" y="3215"/>
                    <a:pt x="2011" y="3071"/>
                    <a:pt x="2045" y="3123"/>
                  </a:cubicBezTo>
                  <a:cubicBezTo>
                    <a:pt x="2080" y="3175"/>
                    <a:pt x="2120" y="3238"/>
                    <a:pt x="2080" y="3250"/>
                  </a:cubicBezTo>
                  <a:cubicBezTo>
                    <a:pt x="2040" y="3261"/>
                    <a:pt x="2007" y="3201"/>
                    <a:pt x="1962" y="3134"/>
                  </a:cubicBezTo>
                  <a:lnTo>
                    <a:pt x="1962" y="1220"/>
                  </a:lnTo>
                  <a:cubicBezTo>
                    <a:pt x="1988" y="1233"/>
                    <a:pt x="2029" y="1222"/>
                    <a:pt x="2080" y="1239"/>
                  </a:cubicBezTo>
                  <a:cubicBezTo>
                    <a:pt x="2149" y="1262"/>
                    <a:pt x="2137" y="1158"/>
                    <a:pt x="2229" y="1158"/>
                  </a:cubicBezTo>
                  <a:cubicBezTo>
                    <a:pt x="2236" y="1158"/>
                    <a:pt x="2243" y="1159"/>
                    <a:pt x="2249" y="1159"/>
                  </a:cubicBezTo>
                  <a:lnTo>
                    <a:pt x="2249" y="3318"/>
                  </a:lnTo>
                  <a:close/>
                  <a:moveTo>
                    <a:pt x="2249" y="672"/>
                  </a:moveTo>
                  <a:lnTo>
                    <a:pt x="2249" y="628"/>
                  </a:lnTo>
                  <a:cubicBezTo>
                    <a:pt x="2252" y="628"/>
                    <a:pt x="2256" y="627"/>
                    <a:pt x="2259" y="627"/>
                  </a:cubicBezTo>
                  <a:cubicBezTo>
                    <a:pt x="2320" y="627"/>
                    <a:pt x="2333" y="675"/>
                    <a:pt x="2272" y="675"/>
                  </a:cubicBezTo>
                  <a:cubicBezTo>
                    <a:pt x="2264" y="675"/>
                    <a:pt x="2256" y="674"/>
                    <a:pt x="2249" y="672"/>
                  </a:cubicBezTo>
                  <a:close/>
                  <a:moveTo>
                    <a:pt x="2249" y="755"/>
                  </a:moveTo>
                  <a:lnTo>
                    <a:pt x="2249" y="727"/>
                  </a:lnTo>
                  <a:cubicBezTo>
                    <a:pt x="2301" y="728"/>
                    <a:pt x="2297" y="749"/>
                    <a:pt x="2249" y="755"/>
                  </a:cubicBezTo>
                  <a:close/>
                  <a:moveTo>
                    <a:pt x="2360" y="1076"/>
                  </a:moveTo>
                  <a:cubicBezTo>
                    <a:pt x="2319" y="1067"/>
                    <a:pt x="2275" y="1020"/>
                    <a:pt x="2249" y="945"/>
                  </a:cubicBezTo>
                  <a:lnTo>
                    <a:pt x="2249" y="1112"/>
                  </a:lnTo>
                  <a:cubicBezTo>
                    <a:pt x="2252" y="1112"/>
                    <a:pt x="2255" y="1112"/>
                    <a:pt x="2258" y="1112"/>
                  </a:cubicBezTo>
                  <a:cubicBezTo>
                    <a:pt x="2299" y="1115"/>
                    <a:pt x="2336" y="1108"/>
                    <a:pt x="2360" y="1100"/>
                  </a:cubicBezTo>
                  <a:lnTo>
                    <a:pt x="2360" y="1076"/>
                  </a:lnTo>
                  <a:close/>
                  <a:moveTo>
                    <a:pt x="2360" y="916"/>
                  </a:moveTo>
                  <a:lnTo>
                    <a:pt x="2360" y="978"/>
                  </a:lnTo>
                  <a:cubicBezTo>
                    <a:pt x="2331" y="950"/>
                    <a:pt x="2318" y="917"/>
                    <a:pt x="2350" y="917"/>
                  </a:cubicBezTo>
                  <a:cubicBezTo>
                    <a:pt x="2353" y="917"/>
                    <a:pt x="2357" y="917"/>
                    <a:pt x="2360" y="916"/>
                  </a:cubicBezTo>
                  <a:close/>
                  <a:moveTo>
                    <a:pt x="2360" y="444"/>
                  </a:moveTo>
                  <a:lnTo>
                    <a:pt x="2360" y="554"/>
                  </a:lnTo>
                  <a:cubicBezTo>
                    <a:pt x="2344" y="555"/>
                    <a:pt x="2328" y="555"/>
                    <a:pt x="2310" y="553"/>
                  </a:cubicBezTo>
                  <a:cubicBezTo>
                    <a:pt x="2288" y="552"/>
                    <a:pt x="2266" y="537"/>
                    <a:pt x="2249" y="519"/>
                  </a:cubicBezTo>
                  <a:lnTo>
                    <a:pt x="2249" y="427"/>
                  </a:lnTo>
                  <a:cubicBezTo>
                    <a:pt x="2290" y="428"/>
                    <a:pt x="2326" y="436"/>
                    <a:pt x="2360" y="444"/>
                  </a:cubicBezTo>
                  <a:close/>
                  <a:moveTo>
                    <a:pt x="2360" y="3446"/>
                  </a:moveTo>
                  <a:cubicBezTo>
                    <a:pt x="2349" y="3443"/>
                    <a:pt x="2338" y="3441"/>
                    <a:pt x="2327" y="3440"/>
                  </a:cubicBezTo>
                  <a:cubicBezTo>
                    <a:pt x="2283" y="3436"/>
                    <a:pt x="2267" y="3372"/>
                    <a:pt x="2249" y="3318"/>
                  </a:cubicBezTo>
                  <a:lnTo>
                    <a:pt x="2249" y="1159"/>
                  </a:lnTo>
                  <a:cubicBezTo>
                    <a:pt x="2293" y="1163"/>
                    <a:pt x="2321" y="1179"/>
                    <a:pt x="2360" y="1192"/>
                  </a:cubicBezTo>
                  <a:lnTo>
                    <a:pt x="2360" y="3446"/>
                  </a:lnTo>
                  <a:close/>
                  <a:moveTo>
                    <a:pt x="2360" y="1100"/>
                  </a:moveTo>
                  <a:lnTo>
                    <a:pt x="2360" y="1076"/>
                  </a:lnTo>
                  <a:cubicBezTo>
                    <a:pt x="2364" y="1077"/>
                    <a:pt x="2369" y="1078"/>
                    <a:pt x="2374" y="1078"/>
                  </a:cubicBezTo>
                  <a:cubicBezTo>
                    <a:pt x="2399" y="1078"/>
                    <a:pt x="2389" y="1090"/>
                    <a:pt x="2360" y="1100"/>
                  </a:cubicBezTo>
                  <a:close/>
                  <a:moveTo>
                    <a:pt x="2435" y="1104"/>
                  </a:moveTo>
                  <a:lnTo>
                    <a:pt x="2435" y="1148"/>
                  </a:lnTo>
                  <a:cubicBezTo>
                    <a:pt x="2417" y="1132"/>
                    <a:pt x="2415" y="1114"/>
                    <a:pt x="2435" y="1104"/>
                  </a:cubicBezTo>
                  <a:close/>
                  <a:moveTo>
                    <a:pt x="2435" y="823"/>
                  </a:moveTo>
                  <a:lnTo>
                    <a:pt x="2435" y="1019"/>
                  </a:lnTo>
                  <a:cubicBezTo>
                    <a:pt x="2408" y="1016"/>
                    <a:pt x="2380" y="998"/>
                    <a:pt x="2360" y="978"/>
                  </a:cubicBezTo>
                  <a:lnTo>
                    <a:pt x="2360" y="916"/>
                  </a:lnTo>
                  <a:cubicBezTo>
                    <a:pt x="2411" y="915"/>
                    <a:pt x="2443" y="898"/>
                    <a:pt x="2415" y="878"/>
                  </a:cubicBezTo>
                  <a:cubicBezTo>
                    <a:pt x="2390" y="860"/>
                    <a:pt x="2401" y="836"/>
                    <a:pt x="2435" y="823"/>
                  </a:cubicBezTo>
                  <a:close/>
                  <a:moveTo>
                    <a:pt x="2435" y="649"/>
                  </a:moveTo>
                  <a:lnTo>
                    <a:pt x="2435" y="745"/>
                  </a:lnTo>
                  <a:cubicBezTo>
                    <a:pt x="2431" y="745"/>
                    <a:pt x="2427" y="744"/>
                    <a:pt x="2423" y="744"/>
                  </a:cubicBezTo>
                  <a:cubicBezTo>
                    <a:pt x="2359" y="740"/>
                    <a:pt x="2363" y="642"/>
                    <a:pt x="2435" y="649"/>
                  </a:cubicBezTo>
                  <a:close/>
                  <a:moveTo>
                    <a:pt x="2435" y="461"/>
                  </a:moveTo>
                  <a:lnTo>
                    <a:pt x="2435" y="553"/>
                  </a:lnTo>
                  <a:cubicBezTo>
                    <a:pt x="2409" y="552"/>
                    <a:pt x="2385" y="554"/>
                    <a:pt x="2360" y="554"/>
                  </a:cubicBezTo>
                  <a:lnTo>
                    <a:pt x="2360" y="444"/>
                  </a:lnTo>
                  <a:cubicBezTo>
                    <a:pt x="2385" y="450"/>
                    <a:pt x="2410" y="456"/>
                    <a:pt x="2435" y="461"/>
                  </a:cubicBezTo>
                  <a:close/>
                  <a:moveTo>
                    <a:pt x="2435" y="335"/>
                  </a:moveTo>
                  <a:lnTo>
                    <a:pt x="2435" y="370"/>
                  </a:lnTo>
                  <a:cubicBezTo>
                    <a:pt x="2424" y="357"/>
                    <a:pt x="2422" y="343"/>
                    <a:pt x="2435" y="335"/>
                  </a:cubicBezTo>
                  <a:close/>
                  <a:moveTo>
                    <a:pt x="2435" y="3475"/>
                  </a:moveTo>
                  <a:cubicBezTo>
                    <a:pt x="2408" y="3464"/>
                    <a:pt x="2383" y="3453"/>
                    <a:pt x="2360" y="3446"/>
                  </a:cubicBezTo>
                  <a:lnTo>
                    <a:pt x="2360" y="1192"/>
                  </a:lnTo>
                  <a:cubicBezTo>
                    <a:pt x="2381" y="1199"/>
                    <a:pt x="2404" y="1205"/>
                    <a:pt x="2435" y="1208"/>
                  </a:cubicBezTo>
                  <a:lnTo>
                    <a:pt x="2435" y="3475"/>
                  </a:lnTo>
                  <a:close/>
                  <a:moveTo>
                    <a:pt x="2435" y="370"/>
                  </a:moveTo>
                  <a:lnTo>
                    <a:pt x="2435" y="335"/>
                  </a:lnTo>
                  <a:cubicBezTo>
                    <a:pt x="2441" y="331"/>
                    <a:pt x="2451" y="329"/>
                    <a:pt x="2466" y="329"/>
                  </a:cubicBezTo>
                  <a:cubicBezTo>
                    <a:pt x="2529" y="323"/>
                    <a:pt x="2569" y="404"/>
                    <a:pt x="2506" y="404"/>
                  </a:cubicBezTo>
                  <a:cubicBezTo>
                    <a:pt x="2477" y="404"/>
                    <a:pt x="2449" y="388"/>
                    <a:pt x="2435" y="370"/>
                  </a:cubicBezTo>
                  <a:close/>
                  <a:moveTo>
                    <a:pt x="2435" y="1019"/>
                  </a:moveTo>
                  <a:lnTo>
                    <a:pt x="2435" y="823"/>
                  </a:lnTo>
                  <a:cubicBezTo>
                    <a:pt x="2442" y="821"/>
                    <a:pt x="2449" y="819"/>
                    <a:pt x="2458" y="817"/>
                  </a:cubicBezTo>
                  <a:cubicBezTo>
                    <a:pt x="2523" y="817"/>
                    <a:pt x="2492" y="938"/>
                    <a:pt x="2527" y="934"/>
                  </a:cubicBezTo>
                  <a:cubicBezTo>
                    <a:pt x="2562" y="930"/>
                    <a:pt x="2514" y="1020"/>
                    <a:pt x="2445" y="1020"/>
                  </a:cubicBezTo>
                  <a:cubicBezTo>
                    <a:pt x="2442" y="1020"/>
                    <a:pt x="2438" y="1020"/>
                    <a:pt x="2435" y="1019"/>
                  </a:cubicBezTo>
                  <a:close/>
                  <a:moveTo>
                    <a:pt x="2563" y="1132"/>
                  </a:moveTo>
                  <a:lnTo>
                    <a:pt x="2563" y="1172"/>
                  </a:lnTo>
                  <a:cubicBezTo>
                    <a:pt x="2556" y="1174"/>
                    <a:pt x="2545" y="1175"/>
                    <a:pt x="2531" y="1175"/>
                  </a:cubicBezTo>
                  <a:cubicBezTo>
                    <a:pt x="2486" y="1175"/>
                    <a:pt x="2453" y="1163"/>
                    <a:pt x="2435" y="1148"/>
                  </a:cubicBezTo>
                  <a:lnTo>
                    <a:pt x="2435" y="1104"/>
                  </a:lnTo>
                  <a:cubicBezTo>
                    <a:pt x="2443" y="1100"/>
                    <a:pt x="2455" y="1098"/>
                    <a:pt x="2471" y="1098"/>
                  </a:cubicBezTo>
                  <a:cubicBezTo>
                    <a:pt x="2503" y="1098"/>
                    <a:pt x="2541" y="1114"/>
                    <a:pt x="2563" y="1132"/>
                  </a:cubicBezTo>
                  <a:close/>
                  <a:moveTo>
                    <a:pt x="2563" y="717"/>
                  </a:moveTo>
                  <a:cubicBezTo>
                    <a:pt x="2556" y="715"/>
                    <a:pt x="2549" y="714"/>
                    <a:pt x="2544" y="714"/>
                  </a:cubicBezTo>
                  <a:cubicBezTo>
                    <a:pt x="2505" y="714"/>
                    <a:pt x="2497" y="649"/>
                    <a:pt x="2436" y="649"/>
                  </a:cubicBezTo>
                  <a:lnTo>
                    <a:pt x="2435" y="649"/>
                  </a:lnTo>
                  <a:lnTo>
                    <a:pt x="2435" y="745"/>
                  </a:lnTo>
                  <a:cubicBezTo>
                    <a:pt x="2476" y="749"/>
                    <a:pt x="2519" y="761"/>
                    <a:pt x="2563" y="768"/>
                  </a:cubicBezTo>
                  <a:lnTo>
                    <a:pt x="2563" y="717"/>
                  </a:lnTo>
                  <a:close/>
                  <a:moveTo>
                    <a:pt x="2563" y="575"/>
                  </a:moveTo>
                  <a:lnTo>
                    <a:pt x="2563" y="658"/>
                  </a:lnTo>
                  <a:cubicBezTo>
                    <a:pt x="2556" y="655"/>
                    <a:pt x="2550" y="650"/>
                    <a:pt x="2549" y="640"/>
                  </a:cubicBezTo>
                  <a:cubicBezTo>
                    <a:pt x="2544" y="615"/>
                    <a:pt x="2552" y="592"/>
                    <a:pt x="2563" y="575"/>
                  </a:cubicBezTo>
                  <a:close/>
                  <a:moveTo>
                    <a:pt x="2563" y="494"/>
                  </a:moveTo>
                  <a:lnTo>
                    <a:pt x="2563" y="563"/>
                  </a:lnTo>
                  <a:cubicBezTo>
                    <a:pt x="2554" y="568"/>
                    <a:pt x="2541" y="570"/>
                    <a:pt x="2523" y="565"/>
                  </a:cubicBezTo>
                  <a:cubicBezTo>
                    <a:pt x="2490" y="556"/>
                    <a:pt x="2461" y="553"/>
                    <a:pt x="2435" y="553"/>
                  </a:cubicBezTo>
                  <a:lnTo>
                    <a:pt x="2435" y="461"/>
                  </a:lnTo>
                  <a:cubicBezTo>
                    <a:pt x="2456" y="465"/>
                    <a:pt x="2477" y="467"/>
                    <a:pt x="2500" y="467"/>
                  </a:cubicBezTo>
                  <a:cubicBezTo>
                    <a:pt x="2529" y="467"/>
                    <a:pt x="2550" y="479"/>
                    <a:pt x="2563" y="494"/>
                  </a:cubicBezTo>
                  <a:moveTo>
                    <a:pt x="2563" y="1084"/>
                  </a:moveTo>
                  <a:cubicBezTo>
                    <a:pt x="2548" y="1071"/>
                    <a:pt x="2543" y="1042"/>
                    <a:pt x="2563" y="1021"/>
                  </a:cubicBezTo>
                  <a:lnTo>
                    <a:pt x="2563" y="1084"/>
                  </a:lnTo>
                  <a:close/>
                  <a:moveTo>
                    <a:pt x="2563" y="3517"/>
                  </a:moveTo>
                  <a:cubicBezTo>
                    <a:pt x="2517" y="3509"/>
                    <a:pt x="2474" y="3491"/>
                    <a:pt x="2435" y="3475"/>
                  </a:cubicBezTo>
                  <a:lnTo>
                    <a:pt x="2435" y="1208"/>
                  </a:lnTo>
                  <a:cubicBezTo>
                    <a:pt x="2448" y="1210"/>
                    <a:pt x="2462" y="1210"/>
                    <a:pt x="2477" y="1210"/>
                  </a:cubicBezTo>
                  <a:cubicBezTo>
                    <a:pt x="2510" y="1210"/>
                    <a:pt x="2539" y="1210"/>
                    <a:pt x="2563" y="1209"/>
                  </a:cubicBezTo>
                  <a:lnTo>
                    <a:pt x="2563" y="3072"/>
                  </a:lnTo>
                  <a:cubicBezTo>
                    <a:pt x="2520" y="3137"/>
                    <a:pt x="2481" y="3253"/>
                    <a:pt x="2523" y="3296"/>
                  </a:cubicBezTo>
                  <a:cubicBezTo>
                    <a:pt x="2536" y="3308"/>
                    <a:pt x="2549" y="3323"/>
                    <a:pt x="2563" y="3338"/>
                  </a:cubicBezTo>
                  <a:lnTo>
                    <a:pt x="2563" y="3517"/>
                  </a:lnTo>
                  <a:close/>
                  <a:moveTo>
                    <a:pt x="2644" y="822"/>
                  </a:moveTo>
                  <a:cubicBezTo>
                    <a:pt x="2570" y="826"/>
                    <a:pt x="2574" y="873"/>
                    <a:pt x="2592" y="917"/>
                  </a:cubicBezTo>
                  <a:cubicBezTo>
                    <a:pt x="2609" y="960"/>
                    <a:pt x="2631" y="960"/>
                    <a:pt x="2644" y="934"/>
                  </a:cubicBezTo>
                  <a:cubicBezTo>
                    <a:pt x="2656" y="908"/>
                    <a:pt x="2726" y="899"/>
                    <a:pt x="2743" y="856"/>
                  </a:cubicBezTo>
                  <a:cubicBezTo>
                    <a:pt x="2760" y="813"/>
                    <a:pt x="2695" y="822"/>
                    <a:pt x="2644" y="822"/>
                  </a:cubicBezTo>
                  <a:close/>
                  <a:moveTo>
                    <a:pt x="2563" y="563"/>
                  </a:moveTo>
                  <a:lnTo>
                    <a:pt x="2563" y="494"/>
                  </a:lnTo>
                  <a:cubicBezTo>
                    <a:pt x="2584" y="518"/>
                    <a:pt x="2586" y="551"/>
                    <a:pt x="2563" y="563"/>
                  </a:cubicBezTo>
                  <a:close/>
                  <a:moveTo>
                    <a:pt x="2563" y="658"/>
                  </a:moveTo>
                  <a:cubicBezTo>
                    <a:pt x="2599" y="670"/>
                    <a:pt x="2683" y="623"/>
                    <a:pt x="2644" y="623"/>
                  </a:cubicBezTo>
                  <a:cubicBezTo>
                    <a:pt x="2596" y="623"/>
                    <a:pt x="2656" y="545"/>
                    <a:pt x="2609" y="545"/>
                  </a:cubicBezTo>
                  <a:cubicBezTo>
                    <a:pt x="2594" y="545"/>
                    <a:pt x="2576" y="557"/>
                    <a:pt x="2563" y="575"/>
                  </a:cubicBezTo>
                  <a:lnTo>
                    <a:pt x="2563" y="658"/>
                  </a:lnTo>
                  <a:close/>
                  <a:moveTo>
                    <a:pt x="2563" y="768"/>
                  </a:moveTo>
                  <a:cubicBezTo>
                    <a:pt x="2585" y="772"/>
                    <a:pt x="2608" y="774"/>
                    <a:pt x="2631" y="774"/>
                  </a:cubicBezTo>
                  <a:cubicBezTo>
                    <a:pt x="2694" y="774"/>
                    <a:pt x="2612" y="729"/>
                    <a:pt x="2563" y="717"/>
                  </a:cubicBezTo>
                  <a:lnTo>
                    <a:pt x="2563" y="768"/>
                  </a:lnTo>
                  <a:close/>
                  <a:moveTo>
                    <a:pt x="2563" y="1172"/>
                  </a:moveTo>
                  <a:cubicBezTo>
                    <a:pt x="2590" y="1165"/>
                    <a:pt x="2584" y="1148"/>
                    <a:pt x="2563" y="1132"/>
                  </a:cubicBezTo>
                  <a:lnTo>
                    <a:pt x="2563" y="1172"/>
                  </a:lnTo>
                  <a:close/>
                  <a:moveTo>
                    <a:pt x="2776" y="681"/>
                  </a:moveTo>
                  <a:lnTo>
                    <a:pt x="2776" y="779"/>
                  </a:lnTo>
                  <a:cubicBezTo>
                    <a:pt x="2748" y="788"/>
                    <a:pt x="2734" y="796"/>
                    <a:pt x="2708" y="767"/>
                  </a:cubicBezTo>
                  <a:cubicBezTo>
                    <a:pt x="2667" y="720"/>
                    <a:pt x="2627" y="640"/>
                    <a:pt x="2702" y="651"/>
                  </a:cubicBezTo>
                  <a:cubicBezTo>
                    <a:pt x="2732" y="637"/>
                    <a:pt x="2745" y="662"/>
                    <a:pt x="2776" y="681"/>
                  </a:cubicBezTo>
                  <a:close/>
                  <a:moveTo>
                    <a:pt x="2776" y="550"/>
                  </a:moveTo>
                  <a:lnTo>
                    <a:pt x="2776" y="600"/>
                  </a:lnTo>
                  <a:cubicBezTo>
                    <a:pt x="2771" y="602"/>
                    <a:pt x="2764" y="602"/>
                    <a:pt x="2756" y="602"/>
                  </a:cubicBezTo>
                  <a:cubicBezTo>
                    <a:pt x="2691" y="597"/>
                    <a:pt x="2691" y="545"/>
                    <a:pt x="2751" y="545"/>
                  </a:cubicBezTo>
                  <a:cubicBezTo>
                    <a:pt x="2761" y="545"/>
                    <a:pt x="2769" y="546"/>
                    <a:pt x="2776" y="550"/>
                  </a:cubicBezTo>
                  <a:close/>
                  <a:moveTo>
                    <a:pt x="2776" y="335"/>
                  </a:moveTo>
                  <a:cubicBezTo>
                    <a:pt x="2774" y="335"/>
                    <a:pt x="2773" y="335"/>
                    <a:pt x="2771" y="334"/>
                  </a:cubicBezTo>
                  <a:cubicBezTo>
                    <a:pt x="2719" y="329"/>
                    <a:pt x="2731" y="242"/>
                    <a:pt x="2621" y="254"/>
                  </a:cubicBezTo>
                  <a:cubicBezTo>
                    <a:pt x="2529" y="248"/>
                    <a:pt x="2656" y="369"/>
                    <a:pt x="2644" y="438"/>
                  </a:cubicBezTo>
                  <a:cubicBezTo>
                    <a:pt x="2634" y="501"/>
                    <a:pt x="2699" y="535"/>
                    <a:pt x="2776" y="502"/>
                  </a:cubicBezTo>
                  <a:lnTo>
                    <a:pt x="2776" y="335"/>
                  </a:lnTo>
                  <a:close/>
                  <a:moveTo>
                    <a:pt x="2776" y="191"/>
                  </a:moveTo>
                  <a:lnTo>
                    <a:pt x="2776" y="266"/>
                  </a:lnTo>
                  <a:cubicBezTo>
                    <a:pt x="2708" y="236"/>
                    <a:pt x="2669" y="194"/>
                    <a:pt x="2776" y="191"/>
                  </a:cubicBezTo>
                  <a:close/>
                  <a:moveTo>
                    <a:pt x="2563" y="1209"/>
                  </a:moveTo>
                  <a:cubicBezTo>
                    <a:pt x="2638" y="1206"/>
                    <a:pt x="2670" y="1196"/>
                    <a:pt x="2644" y="1170"/>
                  </a:cubicBezTo>
                  <a:cubicBezTo>
                    <a:pt x="2610" y="1135"/>
                    <a:pt x="2604" y="1095"/>
                    <a:pt x="2575" y="1089"/>
                  </a:cubicBezTo>
                  <a:cubicBezTo>
                    <a:pt x="2571" y="1088"/>
                    <a:pt x="2567" y="1086"/>
                    <a:pt x="2563" y="1084"/>
                  </a:cubicBezTo>
                  <a:lnTo>
                    <a:pt x="2563" y="1021"/>
                  </a:lnTo>
                  <a:cubicBezTo>
                    <a:pt x="2568" y="1016"/>
                    <a:pt x="2574" y="1012"/>
                    <a:pt x="2581" y="1009"/>
                  </a:cubicBezTo>
                  <a:cubicBezTo>
                    <a:pt x="2627" y="986"/>
                    <a:pt x="2639" y="945"/>
                    <a:pt x="2667" y="991"/>
                  </a:cubicBezTo>
                  <a:cubicBezTo>
                    <a:pt x="2696" y="1037"/>
                    <a:pt x="2650" y="1101"/>
                    <a:pt x="2713" y="1095"/>
                  </a:cubicBezTo>
                  <a:cubicBezTo>
                    <a:pt x="2776" y="1089"/>
                    <a:pt x="2737" y="1197"/>
                    <a:pt x="2776" y="1170"/>
                  </a:cubicBezTo>
                  <a:lnTo>
                    <a:pt x="2776" y="1459"/>
                  </a:lnTo>
                  <a:cubicBezTo>
                    <a:pt x="2753" y="1473"/>
                    <a:pt x="2764" y="1505"/>
                    <a:pt x="2719" y="1510"/>
                  </a:cubicBezTo>
                  <a:cubicBezTo>
                    <a:pt x="2662" y="1516"/>
                    <a:pt x="2673" y="1619"/>
                    <a:pt x="2644" y="1637"/>
                  </a:cubicBezTo>
                  <a:cubicBezTo>
                    <a:pt x="2615" y="1654"/>
                    <a:pt x="2662" y="1688"/>
                    <a:pt x="2667" y="1735"/>
                  </a:cubicBezTo>
                  <a:cubicBezTo>
                    <a:pt x="2672" y="1774"/>
                    <a:pt x="2698" y="1792"/>
                    <a:pt x="2776" y="1821"/>
                  </a:cubicBezTo>
                  <a:lnTo>
                    <a:pt x="2776" y="3008"/>
                  </a:lnTo>
                  <a:cubicBezTo>
                    <a:pt x="2719" y="3031"/>
                    <a:pt x="2644" y="2991"/>
                    <a:pt x="2592" y="3037"/>
                  </a:cubicBezTo>
                  <a:cubicBezTo>
                    <a:pt x="2583" y="3045"/>
                    <a:pt x="2573" y="3057"/>
                    <a:pt x="2563" y="3072"/>
                  </a:cubicBezTo>
                  <a:lnTo>
                    <a:pt x="2563" y="1209"/>
                  </a:lnTo>
                  <a:close/>
                  <a:moveTo>
                    <a:pt x="2776" y="3597"/>
                  </a:moveTo>
                  <a:cubicBezTo>
                    <a:pt x="2722" y="3569"/>
                    <a:pt x="2674" y="3525"/>
                    <a:pt x="2598" y="3521"/>
                  </a:cubicBezTo>
                  <a:cubicBezTo>
                    <a:pt x="2586" y="3520"/>
                    <a:pt x="2575" y="3519"/>
                    <a:pt x="2563" y="3517"/>
                  </a:cubicBezTo>
                  <a:lnTo>
                    <a:pt x="2563" y="3338"/>
                  </a:lnTo>
                  <a:cubicBezTo>
                    <a:pt x="2610" y="3385"/>
                    <a:pt x="2664" y="3432"/>
                    <a:pt x="2708" y="3388"/>
                  </a:cubicBezTo>
                  <a:cubicBezTo>
                    <a:pt x="2726" y="3370"/>
                    <a:pt x="2750" y="3347"/>
                    <a:pt x="2776" y="3326"/>
                  </a:cubicBezTo>
                  <a:lnTo>
                    <a:pt x="2776" y="3597"/>
                  </a:lnTo>
                  <a:close/>
                  <a:moveTo>
                    <a:pt x="2776" y="502"/>
                  </a:moveTo>
                  <a:cubicBezTo>
                    <a:pt x="2784" y="499"/>
                    <a:pt x="2792" y="495"/>
                    <a:pt x="2800" y="490"/>
                  </a:cubicBezTo>
                  <a:cubicBezTo>
                    <a:pt x="2883" y="440"/>
                    <a:pt x="2827" y="347"/>
                    <a:pt x="2776" y="335"/>
                  </a:cubicBezTo>
                  <a:lnTo>
                    <a:pt x="2776" y="502"/>
                  </a:lnTo>
                  <a:close/>
                  <a:moveTo>
                    <a:pt x="2776" y="600"/>
                  </a:moveTo>
                  <a:lnTo>
                    <a:pt x="2776" y="550"/>
                  </a:lnTo>
                  <a:cubicBezTo>
                    <a:pt x="2800" y="562"/>
                    <a:pt x="2806" y="593"/>
                    <a:pt x="2776" y="600"/>
                  </a:cubicBezTo>
                  <a:close/>
                  <a:moveTo>
                    <a:pt x="2986" y="1517"/>
                  </a:moveTo>
                  <a:lnTo>
                    <a:pt x="2986" y="1528"/>
                  </a:lnTo>
                  <a:cubicBezTo>
                    <a:pt x="2985" y="1524"/>
                    <a:pt x="2985" y="1521"/>
                    <a:pt x="2986" y="1517"/>
                  </a:cubicBezTo>
                  <a:close/>
                  <a:moveTo>
                    <a:pt x="2986" y="1359"/>
                  </a:moveTo>
                  <a:cubicBezTo>
                    <a:pt x="2978" y="1356"/>
                    <a:pt x="2969" y="1354"/>
                    <a:pt x="2961" y="1354"/>
                  </a:cubicBezTo>
                  <a:cubicBezTo>
                    <a:pt x="2898" y="1366"/>
                    <a:pt x="2857" y="1400"/>
                    <a:pt x="2892" y="1470"/>
                  </a:cubicBezTo>
                  <a:cubicBezTo>
                    <a:pt x="2914" y="1514"/>
                    <a:pt x="2946" y="1490"/>
                    <a:pt x="2986" y="1473"/>
                  </a:cubicBezTo>
                  <a:lnTo>
                    <a:pt x="2986" y="1359"/>
                  </a:lnTo>
                  <a:close/>
                  <a:moveTo>
                    <a:pt x="2986" y="820"/>
                  </a:moveTo>
                  <a:lnTo>
                    <a:pt x="2986" y="1077"/>
                  </a:lnTo>
                  <a:cubicBezTo>
                    <a:pt x="2912" y="1068"/>
                    <a:pt x="2811" y="999"/>
                    <a:pt x="2811" y="945"/>
                  </a:cubicBezTo>
                  <a:cubicBezTo>
                    <a:pt x="2811" y="890"/>
                    <a:pt x="2848" y="830"/>
                    <a:pt x="2986" y="820"/>
                  </a:cubicBezTo>
                  <a:close/>
                  <a:moveTo>
                    <a:pt x="2986" y="703"/>
                  </a:moveTo>
                  <a:cubicBezTo>
                    <a:pt x="2936" y="698"/>
                    <a:pt x="2885" y="696"/>
                    <a:pt x="2852" y="697"/>
                  </a:cubicBezTo>
                  <a:cubicBezTo>
                    <a:pt x="2817" y="700"/>
                    <a:pt x="2794" y="691"/>
                    <a:pt x="2776" y="681"/>
                  </a:cubicBezTo>
                  <a:lnTo>
                    <a:pt x="2776" y="779"/>
                  </a:lnTo>
                  <a:cubicBezTo>
                    <a:pt x="2792" y="775"/>
                    <a:pt x="2812" y="770"/>
                    <a:pt x="2840" y="772"/>
                  </a:cubicBezTo>
                  <a:cubicBezTo>
                    <a:pt x="2879" y="775"/>
                    <a:pt x="2933" y="785"/>
                    <a:pt x="2986" y="789"/>
                  </a:cubicBezTo>
                  <a:lnTo>
                    <a:pt x="2986" y="703"/>
                  </a:lnTo>
                  <a:close/>
                  <a:moveTo>
                    <a:pt x="2986" y="358"/>
                  </a:moveTo>
                  <a:lnTo>
                    <a:pt x="2986" y="668"/>
                  </a:lnTo>
                  <a:cubicBezTo>
                    <a:pt x="2906" y="678"/>
                    <a:pt x="2814" y="693"/>
                    <a:pt x="2823" y="640"/>
                  </a:cubicBezTo>
                  <a:cubicBezTo>
                    <a:pt x="2834" y="571"/>
                    <a:pt x="2875" y="519"/>
                    <a:pt x="2944" y="496"/>
                  </a:cubicBezTo>
                  <a:cubicBezTo>
                    <a:pt x="3011" y="473"/>
                    <a:pt x="2859" y="374"/>
                    <a:pt x="2986" y="358"/>
                  </a:cubicBezTo>
                  <a:close/>
                  <a:moveTo>
                    <a:pt x="2986" y="142"/>
                  </a:moveTo>
                  <a:lnTo>
                    <a:pt x="2986" y="289"/>
                  </a:lnTo>
                  <a:cubicBezTo>
                    <a:pt x="2891" y="292"/>
                    <a:pt x="2881" y="302"/>
                    <a:pt x="2806" y="277"/>
                  </a:cubicBezTo>
                  <a:cubicBezTo>
                    <a:pt x="2795" y="273"/>
                    <a:pt x="2786" y="270"/>
                    <a:pt x="2776" y="266"/>
                  </a:cubicBezTo>
                  <a:lnTo>
                    <a:pt x="2776" y="191"/>
                  </a:lnTo>
                  <a:cubicBezTo>
                    <a:pt x="2780" y="190"/>
                    <a:pt x="2784" y="190"/>
                    <a:pt x="2788" y="190"/>
                  </a:cubicBezTo>
                  <a:cubicBezTo>
                    <a:pt x="2849" y="190"/>
                    <a:pt x="2917" y="167"/>
                    <a:pt x="2986" y="142"/>
                  </a:cubicBezTo>
                  <a:close/>
                  <a:moveTo>
                    <a:pt x="2776" y="1821"/>
                  </a:moveTo>
                  <a:cubicBezTo>
                    <a:pt x="2790" y="1827"/>
                    <a:pt x="2806" y="1832"/>
                    <a:pt x="2823" y="1838"/>
                  </a:cubicBezTo>
                  <a:cubicBezTo>
                    <a:pt x="2884" y="1860"/>
                    <a:pt x="2944" y="1876"/>
                    <a:pt x="2986" y="1895"/>
                  </a:cubicBezTo>
                  <a:lnTo>
                    <a:pt x="2986" y="3020"/>
                  </a:lnTo>
                  <a:cubicBezTo>
                    <a:pt x="2918" y="2963"/>
                    <a:pt x="2827" y="2988"/>
                    <a:pt x="2777" y="3008"/>
                  </a:cubicBezTo>
                  <a:lnTo>
                    <a:pt x="2776" y="3008"/>
                  </a:lnTo>
                  <a:lnTo>
                    <a:pt x="2776" y="1821"/>
                  </a:lnTo>
                  <a:close/>
                  <a:moveTo>
                    <a:pt x="2776" y="1170"/>
                  </a:moveTo>
                  <a:lnTo>
                    <a:pt x="2777" y="1170"/>
                  </a:lnTo>
                  <a:cubicBezTo>
                    <a:pt x="2817" y="1141"/>
                    <a:pt x="2857" y="1164"/>
                    <a:pt x="2863" y="1210"/>
                  </a:cubicBezTo>
                  <a:cubicBezTo>
                    <a:pt x="2869" y="1256"/>
                    <a:pt x="2909" y="1245"/>
                    <a:pt x="2909" y="1193"/>
                  </a:cubicBezTo>
                  <a:cubicBezTo>
                    <a:pt x="2909" y="1145"/>
                    <a:pt x="2934" y="1117"/>
                    <a:pt x="2986" y="1117"/>
                  </a:cubicBezTo>
                  <a:lnTo>
                    <a:pt x="2986" y="1312"/>
                  </a:lnTo>
                  <a:cubicBezTo>
                    <a:pt x="2933" y="1321"/>
                    <a:pt x="2886" y="1343"/>
                    <a:pt x="2886" y="1343"/>
                  </a:cubicBezTo>
                  <a:cubicBezTo>
                    <a:pt x="2886" y="1343"/>
                    <a:pt x="2869" y="1452"/>
                    <a:pt x="2806" y="1452"/>
                  </a:cubicBezTo>
                  <a:cubicBezTo>
                    <a:pt x="2792" y="1452"/>
                    <a:pt x="2783" y="1455"/>
                    <a:pt x="2776" y="1459"/>
                  </a:cubicBezTo>
                  <a:lnTo>
                    <a:pt x="2776" y="1170"/>
                  </a:lnTo>
                  <a:close/>
                  <a:moveTo>
                    <a:pt x="2868" y="3619"/>
                  </a:moveTo>
                  <a:cubicBezTo>
                    <a:pt x="2865" y="3619"/>
                    <a:pt x="2861" y="3619"/>
                    <a:pt x="2857" y="3619"/>
                  </a:cubicBezTo>
                  <a:cubicBezTo>
                    <a:pt x="2827" y="3619"/>
                    <a:pt x="2801" y="3610"/>
                    <a:pt x="2776" y="3597"/>
                  </a:cubicBezTo>
                  <a:lnTo>
                    <a:pt x="2776" y="3326"/>
                  </a:lnTo>
                  <a:cubicBezTo>
                    <a:pt x="2833" y="3279"/>
                    <a:pt x="2895" y="3239"/>
                    <a:pt x="2895" y="3276"/>
                  </a:cubicBezTo>
                  <a:cubicBezTo>
                    <a:pt x="2895" y="3329"/>
                    <a:pt x="2852" y="3474"/>
                    <a:pt x="2893" y="3516"/>
                  </a:cubicBezTo>
                  <a:cubicBezTo>
                    <a:pt x="2900" y="3523"/>
                    <a:pt x="2909" y="3526"/>
                    <a:pt x="2921" y="3526"/>
                  </a:cubicBezTo>
                  <a:cubicBezTo>
                    <a:pt x="3007" y="3526"/>
                    <a:pt x="2950" y="3590"/>
                    <a:pt x="2984" y="3647"/>
                  </a:cubicBezTo>
                  <a:lnTo>
                    <a:pt x="2986" y="3651"/>
                  </a:lnTo>
                  <a:lnTo>
                    <a:pt x="2986" y="3791"/>
                  </a:lnTo>
                  <a:cubicBezTo>
                    <a:pt x="2961" y="3741"/>
                    <a:pt x="2952" y="3628"/>
                    <a:pt x="2868" y="3619"/>
                  </a:cubicBezTo>
                  <a:close/>
                  <a:moveTo>
                    <a:pt x="2986" y="1528"/>
                  </a:moveTo>
                  <a:lnTo>
                    <a:pt x="2986" y="1517"/>
                  </a:lnTo>
                  <a:cubicBezTo>
                    <a:pt x="2990" y="1510"/>
                    <a:pt x="3001" y="1504"/>
                    <a:pt x="3023" y="1499"/>
                  </a:cubicBezTo>
                  <a:cubicBezTo>
                    <a:pt x="3097" y="1482"/>
                    <a:pt x="3088" y="1538"/>
                    <a:pt x="3053" y="1551"/>
                  </a:cubicBezTo>
                  <a:cubicBezTo>
                    <a:pt x="3032" y="1559"/>
                    <a:pt x="2994" y="1544"/>
                    <a:pt x="2986" y="1528"/>
                  </a:cubicBezTo>
                  <a:close/>
                  <a:moveTo>
                    <a:pt x="3082" y="3245"/>
                  </a:moveTo>
                  <a:lnTo>
                    <a:pt x="3082" y="3304"/>
                  </a:lnTo>
                  <a:cubicBezTo>
                    <a:pt x="3029" y="3288"/>
                    <a:pt x="3001" y="3235"/>
                    <a:pt x="3065" y="3243"/>
                  </a:cubicBezTo>
                  <a:cubicBezTo>
                    <a:pt x="3071" y="3243"/>
                    <a:pt x="3077" y="3244"/>
                    <a:pt x="3082" y="3245"/>
                  </a:cubicBezTo>
                  <a:moveTo>
                    <a:pt x="3082" y="1432"/>
                  </a:moveTo>
                  <a:lnTo>
                    <a:pt x="3082" y="1466"/>
                  </a:lnTo>
                  <a:cubicBezTo>
                    <a:pt x="3078" y="1467"/>
                    <a:pt x="3072" y="1466"/>
                    <a:pt x="3065" y="1464"/>
                  </a:cubicBezTo>
                  <a:cubicBezTo>
                    <a:pt x="3036" y="1455"/>
                    <a:pt x="3009" y="1463"/>
                    <a:pt x="2986" y="1473"/>
                  </a:cubicBezTo>
                  <a:lnTo>
                    <a:pt x="2986" y="1359"/>
                  </a:lnTo>
                  <a:cubicBezTo>
                    <a:pt x="3024" y="1370"/>
                    <a:pt x="3064" y="1405"/>
                    <a:pt x="3082" y="1432"/>
                  </a:cubicBezTo>
                  <a:close/>
                  <a:moveTo>
                    <a:pt x="3082" y="824"/>
                  </a:moveTo>
                  <a:lnTo>
                    <a:pt x="3082" y="1080"/>
                  </a:lnTo>
                  <a:cubicBezTo>
                    <a:pt x="3052" y="1078"/>
                    <a:pt x="3024" y="1078"/>
                    <a:pt x="3002" y="1078"/>
                  </a:cubicBezTo>
                  <a:cubicBezTo>
                    <a:pt x="2997" y="1078"/>
                    <a:pt x="2992" y="1077"/>
                    <a:pt x="2986" y="1077"/>
                  </a:cubicBezTo>
                  <a:lnTo>
                    <a:pt x="2986" y="820"/>
                  </a:lnTo>
                  <a:cubicBezTo>
                    <a:pt x="2993" y="819"/>
                    <a:pt x="3000" y="819"/>
                    <a:pt x="3007" y="818"/>
                  </a:cubicBezTo>
                  <a:cubicBezTo>
                    <a:pt x="3027" y="817"/>
                    <a:pt x="3054" y="819"/>
                    <a:pt x="3082" y="824"/>
                  </a:cubicBezTo>
                  <a:moveTo>
                    <a:pt x="3082" y="718"/>
                  </a:moveTo>
                  <a:lnTo>
                    <a:pt x="3082" y="786"/>
                  </a:lnTo>
                  <a:cubicBezTo>
                    <a:pt x="3053" y="791"/>
                    <a:pt x="3020" y="791"/>
                    <a:pt x="2986" y="789"/>
                  </a:cubicBezTo>
                  <a:lnTo>
                    <a:pt x="2986" y="703"/>
                  </a:lnTo>
                  <a:cubicBezTo>
                    <a:pt x="3021" y="706"/>
                    <a:pt x="3055" y="712"/>
                    <a:pt x="3082" y="718"/>
                  </a:cubicBezTo>
                  <a:close/>
                  <a:moveTo>
                    <a:pt x="3082" y="342"/>
                  </a:moveTo>
                  <a:lnTo>
                    <a:pt x="3082" y="658"/>
                  </a:lnTo>
                  <a:cubicBezTo>
                    <a:pt x="3073" y="661"/>
                    <a:pt x="3064" y="663"/>
                    <a:pt x="3053" y="663"/>
                  </a:cubicBezTo>
                  <a:cubicBezTo>
                    <a:pt x="3034" y="663"/>
                    <a:pt x="3011" y="665"/>
                    <a:pt x="2986" y="668"/>
                  </a:cubicBezTo>
                  <a:lnTo>
                    <a:pt x="2986" y="358"/>
                  </a:lnTo>
                  <a:cubicBezTo>
                    <a:pt x="2989" y="358"/>
                    <a:pt x="2992" y="358"/>
                    <a:pt x="2996" y="358"/>
                  </a:cubicBezTo>
                  <a:cubicBezTo>
                    <a:pt x="3031" y="355"/>
                    <a:pt x="3061" y="349"/>
                    <a:pt x="3082" y="342"/>
                  </a:cubicBezTo>
                  <a:close/>
                  <a:moveTo>
                    <a:pt x="3082" y="108"/>
                  </a:moveTo>
                  <a:lnTo>
                    <a:pt x="3082" y="291"/>
                  </a:lnTo>
                  <a:cubicBezTo>
                    <a:pt x="3070" y="289"/>
                    <a:pt x="3054" y="288"/>
                    <a:pt x="3036" y="288"/>
                  </a:cubicBezTo>
                  <a:cubicBezTo>
                    <a:pt x="3017" y="288"/>
                    <a:pt x="3001" y="289"/>
                    <a:pt x="2986" y="289"/>
                  </a:cubicBezTo>
                  <a:lnTo>
                    <a:pt x="2986" y="142"/>
                  </a:lnTo>
                  <a:cubicBezTo>
                    <a:pt x="3018" y="130"/>
                    <a:pt x="3050" y="119"/>
                    <a:pt x="3082" y="108"/>
                  </a:cubicBezTo>
                  <a:close/>
                  <a:moveTo>
                    <a:pt x="2986" y="3651"/>
                  </a:moveTo>
                  <a:cubicBezTo>
                    <a:pt x="3011" y="3691"/>
                    <a:pt x="3047" y="3722"/>
                    <a:pt x="3082" y="3730"/>
                  </a:cubicBezTo>
                  <a:lnTo>
                    <a:pt x="3082" y="3820"/>
                  </a:lnTo>
                  <a:cubicBezTo>
                    <a:pt x="3042" y="3820"/>
                    <a:pt x="3003" y="3818"/>
                    <a:pt x="2990" y="3797"/>
                  </a:cubicBezTo>
                  <a:cubicBezTo>
                    <a:pt x="2989" y="3795"/>
                    <a:pt x="2987" y="3793"/>
                    <a:pt x="2986" y="3791"/>
                  </a:cubicBezTo>
                  <a:lnTo>
                    <a:pt x="2986" y="3651"/>
                  </a:lnTo>
                  <a:close/>
                  <a:moveTo>
                    <a:pt x="2986" y="1895"/>
                  </a:moveTo>
                  <a:cubicBezTo>
                    <a:pt x="3024" y="1911"/>
                    <a:pt x="3048" y="1929"/>
                    <a:pt x="3048" y="1953"/>
                  </a:cubicBezTo>
                  <a:cubicBezTo>
                    <a:pt x="3048" y="1979"/>
                    <a:pt x="3065" y="2026"/>
                    <a:pt x="3082" y="2053"/>
                  </a:cubicBezTo>
                  <a:lnTo>
                    <a:pt x="3082" y="3122"/>
                  </a:lnTo>
                  <a:cubicBezTo>
                    <a:pt x="3067" y="3114"/>
                    <a:pt x="3044" y="3089"/>
                    <a:pt x="3013" y="3048"/>
                  </a:cubicBezTo>
                  <a:cubicBezTo>
                    <a:pt x="3005" y="3037"/>
                    <a:pt x="2996" y="3028"/>
                    <a:pt x="2986" y="3020"/>
                  </a:cubicBezTo>
                  <a:lnTo>
                    <a:pt x="2986" y="1895"/>
                  </a:lnTo>
                  <a:close/>
                  <a:moveTo>
                    <a:pt x="2986" y="1117"/>
                  </a:moveTo>
                  <a:cubicBezTo>
                    <a:pt x="2991" y="1117"/>
                    <a:pt x="2996" y="1118"/>
                    <a:pt x="3002" y="1118"/>
                  </a:cubicBezTo>
                  <a:cubicBezTo>
                    <a:pt x="3065" y="1124"/>
                    <a:pt x="3099" y="1308"/>
                    <a:pt x="3030" y="1308"/>
                  </a:cubicBezTo>
                  <a:cubicBezTo>
                    <a:pt x="3016" y="1308"/>
                    <a:pt x="3001" y="1310"/>
                    <a:pt x="2986" y="1312"/>
                  </a:cubicBezTo>
                  <a:lnTo>
                    <a:pt x="2986" y="1117"/>
                  </a:lnTo>
                  <a:close/>
                  <a:moveTo>
                    <a:pt x="3082" y="786"/>
                  </a:moveTo>
                  <a:lnTo>
                    <a:pt x="3082" y="718"/>
                  </a:lnTo>
                  <a:cubicBezTo>
                    <a:pt x="3134" y="730"/>
                    <a:pt x="3164" y="747"/>
                    <a:pt x="3134" y="767"/>
                  </a:cubicBezTo>
                  <a:cubicBezTo>
                    <a:pt x="3120" y="776"/>
                    <a:pt x="3102" y="782"/>
                    <a:pt x="3082" y="786"/>
                  </a:cubicBezTo>
                  <a:close/>
                  <a:moveTo>
                    <a:pt x="3082" y="1466"/>
                  </a:moveTo>
                  <a:lnTo>
                    <a:pt x="3082" y="1432"/>
                  </a:lnTo>
                  <a:cubicBezTo>
                    <a:pt x="3095" y="1450"/>
                    <a:pt x="3098" y="1465"/>
                    <a:pt x="3082" y="1466"/>
                  </a:cubicBezTo>
                  <a:close/>
                  <a:moveTo>
                    <a:pt x="3082" y="3304"/>
                  </a:moveTo>
                  <a:lnTo>
                    <a:pt x="3082" y="3245"/>
                  </a:lnTo>
                  <a:cubicBezTo>
                    <a:pt x="3134" y="3256"/>
                    <a:pt x="3163" y="3314"/>
                    <a:pt x="3103" y="3309"/>
                  </a:cubicBezTo>
                  <a:cubicBezTo>
                    <a:pt x="3096" y="3308"/>
                    <a:pt x="3089" y="3306"/>
                    <a:pt x="3082" y="3304"/>
                  </a:cubicBezTo>
                  <a:close/>
                  <a:moveTo>
                    <a:pt x="3217" y="3315"/>
                  </a:moveTo>
                  <a:lnTo>
                    <a:pt x="3217" y="3359"/>
                  </a:lnTo>
                  <a:cubicBezTo>
                    <a:pt x="3177" y="3346"/>
                    <a:pt x="3158" y="3315"/>
                    <a:pt x="3205" y="3315"/>
                  </a:cubicBezTo>
                  <a:cubicBezTo>
                    <a:pt x="3209" y="3314"/>
                    <a:pt x="3213" y="3314"/>
                    <a:pt x="3217" y="3315"/>
                  </a:cubicBezTo>
                  <a:close/>
                  <a:moveTo>
                    <a:pt x="3217" y="3152"/>
                  </a:moveTo>
                  <a:lnTo>
                    <a:pt x="3217" y="3225"/>
                  </a:lnTo>
                  <a:cubicBezTo>
                    <a:pt x="3196" y="3231"/>
                    <a:pt x="3178" y="3241"/>
                    <a:pt x="3160" y="3231"/>
                  </a:cubicBezTo>
                  <a:cubicBezTo>
                    <a:pt x="3127" y="3213"/>
                    <a:pt x="3136" y="3156"/>
                    <a:pt x="3190" y="3148"/>
                  </a:cubicBezTo>
                  <a:cubicBezTo>
                    <a:pt x="3199" y="3148"/>
                    <a:pt x="3208" y="3149"/>
                    <a:pt x="3217" y="3152"/>
                  </a:cubicBezTo>
                  <a:moveTo>
                    <a:pt x="3217" y="1354"/>
                  </a:moveTo>
                  <a:lnTo>
                    <a:pt x="3217" y="1443"/>
                  </a:lnTo>
                  <a:cubicBezTo>
                    <a:pt x="3142" y="1425"/>
                    <a:pt x="3131" y="1359"/>
                    <a:pt x="3209" y="1354"/>
                  </a:cubicBezTo>
                  <a:cubicBezTo>
                    <a:pt x="3212" y="1354"/>
                    <a:pt x="3214" y="1354"/>
                    <a:pt x="3217" y="1354"/>
                  </a:cubicBezTo>
                  <a:close/>
                  <a:moveTo>
                    <a:pt x="3217" y="1176"/>
                  </a:moveTo>
                  <a:lnTo>
                    <a:pt x="3217" y="1251"/>
                  </a:lnTo>
                  <a:cubicBezTo>
                    <a:pt x="3169" y="1264"/>
                    <a:pt x="3143" y="1214"/>
                    <a:pt x="3196" y="1180"/>
                  </a:cubicBezTo>
                  <a:cubicBezTo>
                    <a:pt x="3203" y="1177"/>
                    <a:pt x="3210" y="1176"/>
                    <a:pt x="3217" y="1176"/>
                  </a:cubicBezTo>
                  <a:close/>
                  <a:moveTo>
                    <a:pt x="3217" y="861"/>
                  </a:moveTo>
                  <a:lnTo>
                    <a:pt x="3217" y="900"/>
                  </a:lnTo>
                  <a:cubicBezTo>
                    <a:pt x="3193" y="907"/>
                    <a:pt x="3197" y="917"/>
                    <a:pt x="3217" y="928"/>
                  </a:cubicBezTo>
                  <a:lnTo>
                    <a:pt x="3217" y="1104"/>
                  </a:lnTo>
                  <a:cubicBezTo>
                    <a:pt x="3173" y="1090"/>
                    <a:pt x="3125" y="1084"/>
                    <a:pt x="3082" y="1080"/>
                  </a:cubicBezTo>
                  <a:lnTo>
                    <a:pt x="3082" y="824"/>
                  </a:lnTo>
                  <a:cubicBezTo>
                    <a:pt x="3131" y="832"/>
                    <a:pt x="3185" y="846"/>
                    <a:pt x="3217" y="861"/>
                  </a:cubicBezTo>
                  <a:moveTo>
                    <a:pt x="3217" y="81"/>
                  </a:moveTo>
                  <a:lnTo>
                    <a:pt x="3217" y="544"/>
                  </a:lnTo>
                  <a:cubicBezTo>
                    <a:pt x="3179" y="556"/>
                    <a:pt x="3141" y="636"/>
                    <a:pt x="3082" y="658"/>
                  </a:cubicBezTo>
                  <a:lnTo>
                    <a:pt x="3082" y="342"/>
                  </a:lnTo>
                  <a:cubicBezTo>
                    <a:pt x="3137" y="325"/>
                    <a:pt x="3144" y="299"/>
                    <a:pt x="3082" y="291"/>
                  </a:cubicBezTo>
                  <a:lnTo>
                    <a:pt x="3082" y="108"/>
                  </a:lnTo>
                  <a:cubicBezTo>
                    <a:pt x="3127" y="94"/>
                    <a:pt x="3172" y="83"/>
                    <a:pt x="3217" y="81"/>
                  </a:cubicBezTo>
                  <a:close/>
                  <a:moveTo>
                    <a:pt x="3082" y="3730"/>
                  </a:moveTo>
                  <a:cubicBezTo>
                    <a:pt x="3096" y="3733"/>
                    <a:pt x="3110" y="3733"/>
                    <a:pt x="3123" y="3728"/>
                  </a:cubicBezTo>
                  <a:cubicBezTo>
                    <a:pt x="3147" y="3719"/>
                    <a:pt x="3182" y="3724"/>
                    <a:pt x="3217" y="3727"/>
                  </a:cubicBezTo>
                  <a:lnTo>
                    <a:pt x="3217" y="3803"/>
                  </a:lnTo>
                  <a:lnTo>
                    <a:pt x="3188" y="3847"/>
                  </a:lnTo>
                  <a:lnTo>
                    <a:pt x="3186" y="3843"/>
                  </a:lnTo>
                  <a:cubicBezTo>
                    <a:pt x="3174" y="3819"/>
                    <a:pt x="3127" y="3820"/>
                    <a:pt x="3082" y="3820"/>
                  </a:cubicBezTo>
                  <a:lnTo>
                    <a:pt x="3082" y="3730"/>
                  </a:lnTo>
                  <a:close/>
                  <a:moveTo>
                    <a:pt x="3082" y="2053"/>
                  </a:moveTo>
                  <a:cubicBezTo>
                    <a:pt x="3101" y="2082"/>
                    <a:pt x="3120" y="2089"/>
                    <a:pt x="3123" y="2034"/>
                  </a:cubicBezTo>
                  <a:cubicBezTo>
                    <a:pt x="3128" y="1925"/>
                    <a:pt x="3128" y="1856"/>
                    <a:pt x="3174" y="1856"/>
                  </a:cubicBezTo>
                  <a:cubicBezTo>
                    <a:pt x="3220" y="1856"/>
                    <a:pt x="3180" y="1798"/>
                    <a:pt x="3163" y="1717"/>
                  </a:cubicBezTo>
                  <a:cubicBezTo>
                    <a:pt x="3147" y="1644"/>
                    <a:pt x="3131" y="1541"/>
                    <a:pt x="3217" y="1515"/>
                  </a:cubicBezTo>
                  <a:lnTo>
                    <a:pt x="3217" y="2820"/>
                  </a:lnTo>
                  <a:cubicBezTo>
                    <a:pt x="3182" y="2846"/>
                    <a:pt x="3134" y="2870"/>
                    <a:pt x="3117" y="2898"/>
                  </a:cubicBezTo>
                  <a:cubicBezTo>
                    <a:pt x="3088" y="2944"/>
                    <a:pt x="3111" y="2991"/>
                    <a:pt x="3111" y="3071"/>
                  </a:cubicBezTo>
                  <a:cubicBezTo>
                    <a:pt x="3111" y="3116"/>
                    <a:pt x="3102" y="3132"/>
                    <a:pt x="3082" y="3122"/>
                  </a:cubicBezTo>
                  <a:lnTo>
                    <a:pt x="3082" y="2053"/>
                  </a:lnTo>
                  <a:close/>
                  <a:moveTo>
                    <a:pt x="3217" y="900"/>
                  </a:moveTo>
                  <a:lnTo>
                    <a:pt x="3217" y="861"/>
                  </a:lnTo>
                  <a:cubicBezTo>
                    <a:pt x="3248" y="875"/>
                    <a:pt x="3258" y="890"/>
                    <a:pt x="3220" y="899"/>
                  </a:cubicBezTo>
                  <a:cubicBezTo>
                    <a:pt x="3219" y="899"/>
                    <a:pt x="3218" y="900"/>
                    <a:pt x="3217" y="900"/>
                  </a:cubicBezTo>
                  <a:close/>
                  <a:moveTo>
                    <a:pt x="3217" y="1251"/>
                  </a:moveTo>
                  <a:cubicBezTo>
                    <a:pt x="3224" y="1249"/>
                    <a:pt x="3231" y="1245"/>
                    <a:pt x="3239" y="1240"/>
                  </a:cubicBezTo>
                  <a:cubicBezTo>
                    <a:pt x="3291" y="1207"/>
                    <a:pt x="3260" y="1173"/>
                    <a:pt x="3217" y="1176"/>
                  </a:cubicBezTo>
                  <a:lnTo>
                    <a:pt x="3217" y="1251"/>
                  </a:lnTo>
                  <a:close/>
                  <a:moveTo>
                    <a:pt x="3217" y="3225"/>
                  </a:moveTo>
                  <a:lnTo>
                    <a:pt x="3217" y="3152"/>
                  </a:lnTo>
                  <a:cubicBezTo>
                    <a:pt x="3276" y="3174"/>
                    <a:pt x="3318" y="3257"/>
                    <a:pt x="3273" y="3231"/>
                  </a:cubicBezTo>
                  <a:cubicBezTo>
                    <a:pt x="3251" y="3218"/>
                    <a:pt x="3233" y="3220"/>
                    <a:pt x="3217" y="3225"/>
                  </a:cubicBezTo>
                  <a:close/>
                  <a:moveTo>
                    <a:pt x="3217" y="3359"/>
                  </a:moveTo>
                  <a:lnTo>
                    <a:pt x="3217" y="3315"/>
                  </a:lnTo>
                  <a:cubicBezTo>
                    <a:pt x="3270" y="3318"/>
                    <a:pt x="3308" y="3365"/>
                    <a:pt x="3253" y="3365"/>
                  </a:cubicBezTo>
                  <a:cubicBezTo>
                    <a:pt x="3240" y="3365"/>
                    <a:pt x="3227" y="3363"/>
                    <a:pt x="3217" y="3359"/>
                  </a:cubicBezTo>
                  <a:close/>
                  <a:moveTo>
                    <a:pt x="3425" y="3387"/>
                  </a:moveTo>
                  <a:lnTo>
                    <a:pt x="3425" y="3466"/>
                  </a:lnTo>
                  <a:cubicBezTo>
                    <a:pt x="3377" y="3458"/>
                    <a:pt x="3334" y="3394"/>
                    <a:pt x="3425" y="3387"/>
                  </a:cubicBezTo>
                  <a:close/>
                  <a:moveTo>
                    <a:pt x="3425" y="996"/>
                  </a:moveTo>
                  <a:lnTo>
                    <a:pt x="3425" y="1489"/>
                  </a:lnTo>
                  <a:cubicBezTo>
                    <a:pt x="3361" y="1468"/>
                    <a:pt x="3292" y="1449"/>
                    <a:pt x="3244" y="1446"/>
                  </a:cubicBezTo>
                  <a:cubicBezTo>
                    <a:pt x="3234" y="1446"/>
                    <a:pt x="3225" y="1445"/>
                    <a:pt x="3217" y="1443"/>
                  </a:cubicBezTo>
                  <a:lnTo>
                    <a:pt x="3217" y="1354"/>
                  </a:lnTo>
                  <a:cubicBezTo>
                    <a:pt x="3294" y="1344"/>
                    <a:pt x="3274" y="1278"/>
                    <a:pt x="3324" y="1239"/>
                  </a:cubicBezTo>
                  <a:cubicBezTo>
                    <a:pt x="3376" y="1199"/>
                    <a:pt x="3376" y="1199"/>
                    <a:pt x="3295" y="1141"/>
                  </a:cubicBezTo>
                  <a:cubicBezTo>
                    <a:pt x="3273" y="1125"/>
                    <a:pt x="3246" y="1113"/>
                    <a:pt x="3217" y="1104"/>
                  </a:cubicBezTo>
                  <a:lnTo>
                    <a:pt x="3217" y="928"/>
                  </a:lnTo>
                  <a:cubicBezTo>
                    <a:pt x="3254" y="950"/>
                    <a:pt x="3350" y="977"/>
                    <a:pt x="3425" y="996"/>
                  </a:cubicBezTo>
                  <a:moveTo>
                    <a:pt x="3425" y="485"/>
                  </a:moveTo>
                  <a:cubicBezTo>
                    <a:pt x="3415" y="496"/>
                    <a:pt x="3408" y="513"/>
                    <a:pt x="3399" y="536"/>
                  </a:cubicBezTo>
                  <a:cubicBezTo>
                    <a:pt x="3389" y="562"/>
                    <a:pt x="3401" y="573"/>
                    <a:pt x="3425" y="576"/>
                  </a:cubicBezTo>
                  <a:lnTo>
                    <a:pt x="3425" y="485"/>
                  </a:lnTo>
                  <a:close/>
                  <a:moveTo>
                    <a:pt x="3425" y="106"/>
                  </a:moveTo>
                  <a:lnTo>
                    <a:pt x="3425" y="363"/>
                  </a:lnTo>
                  <a:cubicBezTo>
                    <a:pt x="3378" y="383"/>
                    <a:pt x="3328" y="395"/>
                    <a:pt x="3295" y="392"/>
                  </a:cubicBezTo>
                  <a:cubicBezTo>
                    <a:pt x="3232" y="386"/>
                    <a:pt x="3272" y="542"/>
                    <a:pt x="3226" y="542"/>
                  </a:cubicBezTo>
                  <a:cubicBezTo>
                    <a:pt x="3223" y="542"/>
                    <a:pt x="3220" y="543"/>
                    <a:pt x="3217" y="544"/>
                  </a:cubicBezTo>
                  <a:lnTo>
                    <a:pt x="3217" y="81"/>
                  </a:lnTo>
                  <a:cubicBezTo>
                    <a:pt x="3229" y="80"/>
                    <a:pt x="3242" y="80"/>
                    <a:pt x="3255" y="81"/>
                  </a:cubicBezTo>
                  <a:cubicBezTo>
                    <a:pt x="3339" y="81"/>
                    <a:pt x="3342" y="110"/>
                    <a:pt x="3425" y="106"/>
                  </a:cubicBezTo>
                  <a:moveTo>
                    <a:pt x="3217" y="3727"/>
                  </a:moveTo>
                  <a:cubicBezTo>
                    <a:pt x="3234" y="3729"/>
                    <a:pt x="3251" y="3729"/>
                    <a:pt x="3266" y="3727"/>
                  </a:cubicBezTo>
                  <a:lnTo>
                    <a:pt x="3217" y="3803"/>
                  </a:lnTo>
                  <a:lnTo>
                    <a:pt x="3217" y="3727"/>
                  </a:lnTo>
                  <a:close/>
                  <a:moveTo>
                    <a:pt x="3217" y="1515"/>
                  </a:moveTo>
                  <a:cubicBezTo>
                    <a:pt x="3225" y="1513"/>
                    <a:pt x="3234" y="1511"/>
                    <a:pt x="3244" y="1510"/>
                  </a:cubicBezTo>
                  <a:cubicBezTo>
                    <a:pt x="3297" y="1503"/>
                    <a:pt x="3372" y="1535"/>
                    <a:pt x="3425" y="1573"/>
                  </a:cubicBezTo>
                  <a:lnTo>
                    <a:pt x="3425" y="2516"/>
                  </a:lnTo>
                  <a:cubicBezTo>
                    <a:pt x="3408" y="2545"/>
                    <a:pt x="3391" y="2570"/>
                    <a:pt x="3353" y="2570"/>
                  </a:cubicBezTo>
                  <a:cubicBezTo>
                    <a:pt x="3290" y="2570"/>
                    <a:pt x="3255" y="2714"/>
                    <a:pt x="3255" y="2766"/>
                  </a:cubicBezTo>
                  <a:cubicBezTo>
                    <a:pt x="3255" y="2786"/>
                    <a:pt x="3238" y="2804"/>
                    <a:pt x="3217" y="2820"/>
                  </a:cubicBezTo>
                  <a:lnTo>
                    <a:pt x="3217" y="1515"/>
                  </a:lnTo>
                  <a:close/>
                  <a:moveTo>
                    <a:pt x="3425" y="3466"/>
                  </a:moveTo>
                  <a:cubicBezTo>
                    <a:pt x="3428" y="3466"/>
                    <a:pt x="3431" y="3467"/>
                    <a:pt x="3435" y="3467"/>
                  </a:cubicBezTo>
                  <a:cubicBezTo>
                    <a:pt x="3488" y="3467"/>
                    <a:pt x="3494" y="3383"/>
                    <a:pt x="3444" y="3386"/>
                  </a:cubicBezTo>
                  <a:cubicBezTo>
                    <a:pt x="3437" y="3386"/>
                    <a:pt x="3431" y="3386"/>
                    <a:pt x="3425" y="3387"/>
                  </a:cubicBezTo>
                  <a:lnTo>
                    <a:pt x="3425" y="3466"/>
                  </a:lnTo>
                  <a:close/>
                  <a:moveTo>
                    <a:pt x="3628" y="3457"/>
                  </a:moveTo>
                  <a:lnTo>
                    <a:pt x="3628" y="3472"/>
                  </a:lnTo>
                  <a:cubicBezTo>
                    <a:pt x="3623" y="3475"/>
                    <a:pt x="3614" y="3476"/>
                    <a:pt x="3599" y="3476"/>
                  </a:cubicBezTo>
                  <a:cubicBezTo>
                    <a:pt x="3530" y="3473"/>
                    <a:pt x="3485" y="3431"/>
                    <a:pt x="3572" y="3437"/>
                  </a:cubicBezTo>
                  <a:cubicBezTo>
                    <a:pt x="3595" y="3437"/>
                    <a:pt x="3619" y="3447"/>
                    <a:pt x="3628" y="3457"/>
                  </a:cubicBezTo>
                  <a:close/>
                  <a:moveTo>
                    <a:pt x="3628" y="2390"/>
                  </a:moveTo>
                  <a:cubicBezTo>
                    <a:pt x="3626" y="2390"/>
                    <a:pt x="3623" y="2391"/>
                    <a:pt x="3620" y="2392"/>
                  </a:cubicBezTo>
                  <a:cubicBezTo>
                    <a:pt x="3585" y="2398"/>
                    <a:pt x="3598" y="2439"/>
                    <a:pt x="3628" y="2445"/>
                  </a:cubicBezTo>
                  <a:lnTo>
                    <a:pt x="3628" y="2390"/>
                  </a:lnTo>
                  <a:close/>
                  <a:moveTo>
                    <a:pt x="3628" y="1207"/>
                  </a:moveTo>
                  <a:lnTo>
                    <a:pt x="3628" y="1329"/>
                  </a:lnTo>
                  <a:cubicBezTo>
                    <a:pt x="3576" y="1328"/>
                    <a:pt x="3553" y="1357"/>
                    <a:pt x="3612" y="1412"/>
                  </a:cubicBezTo>
                  <a:cubicBezTo>
                    <a:pt x="3618" y="1418"/>
                    <a:pt x="3624" y="1423"/>
                    <a:pt x="3628" y="1429"/>
                  </a:cubicBezTo>
                  <a:lnTo>
                    <a:pt x="3628" y="1536"/>
                  </a:lnTo>
                  <a:cubicBezTo>
                    <a:pt x="3615" y="1548"/>
                    <a:pt x="3597" y="1552"/>
                    <a:pt x="3578" y="1544"/>
                  </a:cubicBezTo>
                  <a:cubicBezTo>
                    <a:pt x="3549" y="1533"/>
                    <a:pt x="3489" y="1510"/>
                    <a:pt x="3425" y="1489"/>
                  </a:cubicBezTo>
                  <a:lnTo>
                    <a:pt x="3425" y="996"/>
                  </a:lnTo>
                  <a:cubicBezTo>
                    <a:pt x="3453" y="1004"/>
                    <a:pt x="3479" y="1010"/>
                    <a:pt x="3497" y="1014"/>
                  </a:cubicBezTo>
                  <a:cubicBezTo>
                    <a:pt x="3586" y="1037"/>
                    <a:pt x="3557" y="1173"/>
                    <a:pt x="3628" y="1207"/>
                  </a:cubicBezTo>
                  <a:moveTo>
                    <a:pt x="3628" y="447"/>
                  </a:moveTo>
                  <a:lnTo>
                    <a:pt x="3628" y="695"/>
                  </a:lnTo>
                  <a:cubicBezTo>
                    <a:pt x="3605" y="692"/>
                    <a:pt x="3584" y="686"/>
                    <a:pt x="3566" y="674"/>
                  </a:cubicBezTo>
                  <a:cubicBezTo>
                    <a:pt x="3491" y="628"/>
                    <a:pt x="3676" y="571"/>
                    <a:pt x="3601" y="565"/>
                  </a:cubicBezTo>
                  <a:cubicBezTo>
                    <a:pt x="3552" y="561"/>
                    <a:pt x="3469" y="582"/>
                    <a:pt x="3425" y="576"/>
                  </a:cubicBezTo>
                  <a:lnTo>
                    <a:pt x="3425" y="485"/>
                  </a:lnTo>
                  <a:cubicBezTo>
                    <a:pt x="3446" y="461"/>
                    <a:pt x="3477" y="461"/>
                    <a:pt x="3560" y="461"/>
                  </a:cubicBezTo>
                  <a:cubicBezTo>
                    <a:pt x="3592" y="461"/>
                    <a:pt x="3614" y="455"/>
                    <a:pt x="3628" y="447"/>
                  </a:cubicBezTo>
                  <a:close/>
                  <a:moveTo>
                    <a:pt x="3628" y="264"/>
                  </a:moveTo>
                  <a:cubicBezTo>
                    <a:pt x="3540" y="281"/>
                    <a:pt x="3568" y="343"/>
                    <a:pt x="3612" y="358"/>
                  </a:cubicBezTo>
                  <a:cubicBezTo>
                    <a:pt x="3618" y="359"/>
                    <a:pt x="3623" y="362"/>
                    <a:pt x="3628" y="366"/>
                  </a:cubicBezTo>
                  <a:lnTo>
                    <a:pt x="3628" y="264"/>
                  </a:lnTo>
                  <a:close/>
                  <a:moveTo>
                    <a:pt x="3628" y="110"/>
                  </a:moveTo>
                  <a:lnTo>
                    <a:pt x="3628" y="202"/>
                  </a:lnTo>
                  <a:cubicBezTo>
                    <a:pt x="3586" y="226"/>
                    <a:pt x="3557" y="253"/>
                    <a:pt x="3532" y="288"/>
                  </a:cubicBezTo>
                  <a:cubicBezTo>
                    <a:pt x="3512" y="317"/>
                    <a:pt x="3470" y="343"/>
                    <a:pt x="3425" y="363"/>
                  </a:cubicBezTo>
                  <a:lnTo>
                    <a:pt x="3425" y="106"/>
                  </a:lnTo>
                  <a:cubicBezTo>
                    <a:pt x="3433" y="106"/>
                    <a:pt x="3441" y="105"/>
                    <a:pt x="3451" y="104"/>
                  </a:cubicBezTo>
                  <a:cubicBezTo>
                    <a:pt x="3496" y="99"/>
                    <a:pt x="3568" y="102"/>
                    <a:pt x="3628" y="110"/>
                  </a:cubicBezTo>
                  <a:close/>
                  <a:moveTo>
                    <a:pt x="3425" y="1573"/>
                  </a:moveTo>
                  <a:cubicBezTo>
                    <a:pt x="3464" y="1601"/>
                    <a:pt x="3491" y="1632"/>
                    <a:pt x="3491" y="1654"/>
                  </a:cubicBezTo>
                  <a:cubicBezTo>
                    <a:pt x="3491" y="1706"/>
                    <a:pt x="3520" y="1735"/>
                    <a:pt x="3578" y="1717"/>
                  </a:cubicBezTo>
                  <a:cubicBezTo>
                    <a:pt x="3625" y="1703"/>
                    <a:pt x="3599" y="1662"/>
                    <a:pt x="3628" y="1651"/>
                  </a:cubicBezTo>
                  <a:lnTo>
                    <a:pt x="3628" y="2121"/>
                  </a:lnTo>
                  <a:cubicBezTo>
                    <a:pt x="3570" y="2128"/>
                    <a:pt x="3487" y="2172"/>
                    <a:pt x="3532" y="2172"/>
                  </a:cubicBezTo>
                  <a:cubicBezTo>
                    <a:pt x="3560" y="2172"/>
                    <a:pt x="3602" y="2194"/>
                    <a:pt x="3628" y="2225"/>
                  </a:cubicBezTo>
                  <a:lnTo>
                    <a:pt x="3628" y="2348"/>
                  </a:lnTo>
                  <a:cubicBezTo>
                    <a:pt x="3567" y="2420"/>
                    <a:pt x="3501" y="2422"/>
                    <a:pt x="3462" y="2460"/>
                  </a:cubicBezTo>
                  <a:cubicBezTo>
                    <a:pt x="3446" y="2476"/>
                    <a:pt x="3436" y="2497"/>
                    <a:pt x="3425" y="2516"/>
                  </a:cubicBezTo>
                  <a:lnTo>
                    <a:pt x="3425" y="1573"/>
                  </a:lnTo>
                  <a:close/>
                  <a:moveTo>
                    <a:pt x="3628" y="1536"/>
                  </a:moveTo>
                  <a:lnTo>
                    <a:pt x="3628" y="1429"/>
                  </a:lnTo>
                  <a:cubicBezTo>
                    <a:pt x="3661" y="1471"/>
                    <a:pt x="3652" y="1515"/>
                    <a:pt x="3628" y="1536"/>
                  </a:cubicBezTo>
                  <a:close/>
                  <a:moveTo>
                    <a:pt x="3628" y="2445"/>
                  </a:moveTo>
                  <a:cubicBezTo>
                    <a:pt x="3631" y="2446"/>
                    <a:pt x="3633" y="2446"/>
                    <a:pt x="3636" y="2446"/>
                  </a:cubicBezTo>
                  <a:cubicBezTo>
                    <a:pt x="3669" y="2446"/>
                    <a:pt x="3663" y="2388"/>
                    <a:pt x="3628" y="2390"/>
                  </a:cubicBezTo>
                  <a:lnTo>
                    <a:pt x="3628" y="2445"/>
                  </a:lnTo>
                  <a:close/>
                  <a:moveTo>
                    <a:pt x="3628" y="3472"/>
                  </a:moveTo>
                  <a:lnTo>
                    <a:pt x="3628" y="3457"/>
                  </a:lnTo>
                  <a:cubicBezTo>
                    <a:pt x="3634" y="3463"/>
                    <a:pt x="3635" y="3468"/>
                    <a:pt x="3628" y="3472"/>
                  </a:cubicBezTo>
                  <a:close/>
                  <a:moveTo>
                    <a:pt x="3671" y="2355"/>
                  </a:moveTo>
                  <a:lnTo>
                    <a:pt x="3671" y="2395"/>
                  </a:lnTo>
                  <a:cubicBezTo>
                    <a:pt x="3662" y="2382"/>
                    <a:pt x="3661" y="2365"/>
                    <a:pt x="3671" y="2355"/>
                  </a:cubicBezTo>
                  <a:close/>
                  <a:moveTo>
                    <a:pt x="3671" y="1230"/>
                  </a:moveTo>
                  <a:lnTo>
                    <a:pt x="3671" y="1336"/>
                  </a:lnTo>
                  <a:cubicBezTo>
                    <a:pt x="3656" y="1332"/>
                    <a:pt x="3641" y="1330"/>
                    <a:pt x="3628" y="1329"/>
                  </a:cubicBezTo>
                  <a:lnTo>
                    <a:pt x="3628" y="1207"/>
                  </a:lnTo>
                  <a:cubicBezTo>
                    <a:pt x="3631" y="1208"/>
                    <a:pt x="3633" y="1209"/>
                    <a:pt x="3635" y="1210"/>
                  </a:cubicBezTo>
                  <a:cubicBezTo>
                    <a:pt x="3648" y="1215"/>
                    <a:pt x="3660" y="1222"/>
                    <a:pt x="3671" y="1230"/>
                  </a:cubicBezTo>
                  <a:close/>
                  <a:moveTo>
                    <a:pt x="3671" y="260"/>
                  </a:moveTo>
                  <a:lnTo>
                    <a:pt x="3671" y="698"/>
                  </a:lnTo>
                  <a:cubicBezTo>
                    <a:pt x="3656" y="698"/>
                    <a:pt x="3642" y="697"/>
                    <a:pt x="3628" y="695"/>
                  </a:cubicBezTo>
                  <a:lnTo>
                    <a:pt x="3628" y="447"/>
                  </a:lnTo>
                  <a:cubicBezTo>
                    <a:pt x="3664" y="425"/>
                    <a:pt x="3655" y="385"/>
                    <a:pt x="3628" y="366"/>
                  </a:cubicBezTo>
                  <a:lnTo>
                    <a:pt x="3628" y="264"/>
                  </a:lnTo>
                  <a:cubicBezTo>
                    <a:pt x="3640" y="262"/>
                    <a:pt x="3654" y="260"/>
                    <a:pt x="3671" y="260"/>
                  </a:cubicBezTo>
                  <a:close/>
                  <a:moveTo>
                    <a:pt x="3671" y="117"/>
                  </a:moveTo>
                  <a:lnTo>
                    <a:pt x="3671" y="181"/>
                  </a:lnTo>
                  <a:cubicBezTo>
                    <a:pt x="3655" y="188"/>
                    <a:pt x="3641" y="195"/>
                    <a:pt x="3628" y="202"/>
                  </a:cubicBezTo>
                  <a:lnTo>
                    <a:pt x="3628" y="110"/>
                  </a:lnTo>
                  <a:cubicBezTo>
                    <a:pt x="3643" y="112"/>
                    <a:pt x="3658" y="114"/>
                    <a:pt x="3671" y="117"/>
                  </a:cubicBezTo>
                  <a:close/>
                  <a:moveTo>
                    <a:pt x="3628" y="2225"/>
                  </a:moveTo>
                  <a:cubicBezTo>
                    <a:pt x="3655" y="2257"/>
                    <a:pt x="3667" y="2299"/>
                    <a:pt x="3635" y="2339"/>
                  </a:cubicBezTo>
                  <a:cubicBezTo>
                    <a:pt x="3633" y="2342"/>
                    <a:pt x="3631" y="2345"/>
                    <a:pt x="3628" y="2348"/>
                  </a:cubicBezTo>
                  <a:lnTo>
                    <a:pt x="3628" y="2225"/>
                  </a:lnTo>
                  <a:close/>
                  <a:moveTo>
                    <a:pt x="3628" y="1651"/>
                  </a:moveTo>
                  <a:cubicBezTo>
                    <a:pt x="3635" y="1648"/>
                    <a:pt x="3644" y="1647"/>
                    <a:pt x="3658" y="1648"/>
                  </a:cubicBezTo>
                  <a:cubicBezTo>
                    <a:pt x="3663" y="1648"/>
                    <a:pt x="3667" y="1649"/>
                    <a:pt x="3671" y="1651"/>
                  </a:cubicBezTo>
                  <a:lnTo>
                    <a:pt x="3671" y="2127"/>
                  </a:lnTo>
                  <a:lnTo>
                    <a:pt x="3670" y="2126"/>
                  </a:lnTo>
                  <a:cubicBezTo>
                    <a:pt x="3661" y="2120"/>
                    <a:pt x="3646" y="2119"/>
                    <a:pt x="3628" y="2121"/>
                  </a:cubicBezTo>
                  <a:lnTo>
                    <a:pt x="3628" y="1651"/>
                  </a:lnTo>
                  <a:close/>
                  <a:moveTo>
                    <a:pt x="3671" y="181"/>
                  </a:moveTo>
                  <a:cubicBezTo>
                    <a:pt x="3686" y="175"/>
                    <a:pt x="3703" y="168"/>
                    <a:pt x="3722" y="162"/>
                  </a:cubicBezTo>
                  <a:cubicBezTo>
                    <a:pt x="3769" y="145"/>
                    <a:pt x="3733" y="128"/>
                    <a:pt x="3671" y="117"/>
                  </a:cubicBezTo>
                  <a:lnTo>
                    <a:pt x="3671" y="181"/>
                  </a:lnTo>
                  <a:close/>
                  <a:moveTo>
                    <a:pt x="3671" y="1336"/>
                  </a:moveTo>
                  <a:lnTo>
                    <a:pt x="3671" y="1230"/>
                  </a:lnTo>
                  <a:cubicBezTo>
                    <a:pt x="3726" y="1274"/>
                    <a:pt x="3743" y="1356"/>
                    <a:pt x="3676" y="1337"/>
                  </a:cubicBezTo>
                  <a:cubicBezTo>
                    <a:pt x="3674" y="1337"/>
                    <a:pt x="3672" y="1336"/>
                    <a:pt x="3671" y="1336"/>
                  </a:cubicBezTo>
                  <a:close/>
                  <a:moveTo>
                    <a:pt x="3671" y="2395"/>
                  </a:moveTo>
                  <a:lnTo>
                    <a:pt x="3671" y="2355"/>
                  </a:lnTo>
                  <a:cubicBezTo>
                    <a:pt x="3676" y="2350"/>
                    <a:pt x="3682" y="2347"/>
                    <a:pt x="3692" y="2345"/>
                  </a:cubicBezTo>
                  <a:cubicBezTo>
                    <a:pt x="3748" y="2328"/>
                    <a:pt x="3761" y="2418"/>
                    <a:pt x="3714" y="2418"/>
                  </a:cubicBezTo>
                  <a:cubicBezTo>
                    <a:pt x="3695" y="2418"/>
                    <a:pt x="3679" y="2408"/>
                    <a:pt x="3671" y="2395"/>
                  </a:cubicBezTo>
                  <a:close/>
                  <a:moveTo>
                    <a:pt x="3900" y="2107"/>
                  </a:moveTo>
                  <a:cubicBezTo>
                    <a:pt x="3863" y="2103"/>
                    <a:pt x="3896" y="2106"/>
                    <a:pt x="3865" y="2181"/>
                  </a:cubicBezTo>
                  <a:cubicBezTo>
                    <a:pt x="3840" y="2239"/>
                    <a:pt x="3857" y="2256"/>
                    <a:pt x="3900" y="2275"/>
                  </a:cubicBezTo>
                  <a:lnTo>
                    <a:pt x="3900" y="2107"/>
                  </a:lnTo>
                  <a:close/>
                  <a:moveTo>
                    <a:pt x="3900" y="173"/>
                  </a:moveTo>
                  <a:lnTo>
                    <a:pt x="3900" y="716"/>
                  </a:lnTo>
                  <a:cubicBezTo>
                    <a:pt x="3890" y="711"/>
                    <a:pt x="3879" y="706"/>
                    <a:pt x="3866" y="703"/>
                  </a:cubicBezTo>
                  <a:cubicBezTo>
                    <a:pt x="3802" y="689"/>
                    <a:pt x="3733" y="699"/>
                    <a:pt x="3671" y="698"/>
                  </a:cubicBezTo>
                  <a:lnTo>
                    <a:pt x="3671" y="260"/>
                  </a:lnTo>
                  <a:cubicBezTo>
                    <a:pt x="3674" y="260"/>
                    <a:pt x="3678" y="260"/>
                    <a:pt x="3681" y="260"/>
                  </a:cubicBezTo>
                  <a:cubicBezTo>
                    <a:pt x="3816" y="260"/>
                    <a:pt x="3806" y="180"/>
                    <a:pt x="3900" y="173"/>
                  </a:cubicBezTo>
                  <a:close/>
                  <a:moveTo>
                    <a:pt x="3671" y="1651"/>
                  </a:moveTo>
                  <a:cubicBezTo>
                    <a:pt x="3732" y="1670"/>
                    <a:pt x="3724" y="1795"/>
                    <a:pt x="3768" y="1838"/>
                  </a:cubicBezTo>
                  <a:cubicBezTo>
                    <a:pt x="3814" y="1884"/>
                    <a:pt x="3900" y="1902"/>
                    <a:pt x="3883" y="1942"/>
                  </a:cubicBezTo>
                  <a:cubicBezTo>
                    <a:pt x="3878" y="1954"/>
                    <a:pt x="3887" y="1971"/>
                    <a:pt x="3900" y="1989"/>
                  </a:cubicBezTo>
                  <a:lnTo>
                    <a:pt x="3900" y="2080"/>
                  </a:lnTo>
                  <a:cubicBezTo>
                    <a:pt x="3810" y="2083"/>
                    <a:pt x="3767" y="2111"/>
                    <a:pt x="3745" y="2149"/>
                  </a:cubicBezTo>
                  <a:cubicBezTo>
                    <a:pt x="3722" y="2189"/>
                    <a:pt x="3710" y="2156"/>
                    <a:pt x="3671" y="2127"/>
                  </a:cubicBezTo>
                  <a:lnTo>
                    <a:pt x="3671" y="1651"/>
                  </a:lnTo>
                  <a:close/>
                  <a:moveTo>
                    <a:pt x="3900" y="2275"/>
                  </a:moveTo>
                  <a:lnTo>
                    <a:pt x="3900" y="2107"/>
                  </a:lnTo>
                  <a:cubicBezTo>
                    <a:pt x="3903" y="2107"/>
                    <a:pt x="3907" y="2107"/>
                    <a:pt x="3912" y="2108"/>
                  </a:cubicBezTo>
                  <a:cubicBezTo>
                    <a:pt x="4003" y="2103"/>
                    <a:pt x="4016" y="2172"/>
                    <a:pt x="4042" y="2228"/>
                  </a:cubicBezTo>
                  <a:cubicBezTo>
                    <a:pt x="4068" y="2285"/>
                    <a:pt x="4050" y="2341"/>
                    <a:pt x="3964" y="2302"/>
                  </a:cubicBezTo>
                  <a:cubicBezTo>
                    <a:pt x="3939" y="2291"/>
                    <a:pt x="3917" y="2283"/>
                    <a:pt x="3900" y="2275"/>
                  </a:cubicBezTo>
                  <a:moveTo>
                    <a:pt x="5234" y="1315"/>
                  </a:moveTo>
                  <a:cubicBezTo>
                    <a:pt x="5212" y="1313"/>
                    <a:pt x="5190" y="1309"/>
                    <a:pt x="5154" y="1293"/>
                  </a:cubicBezTo>
                  <a:cubicBezTo>
                    <a:pt x="5092" y="1265"/>
                    <a:pt x="5030" y="1382"/>
                    <a:pt x="5126" y="1457"/>
                  </a:cubicBezTo>
                  <a:cubicBezTo>
                    <a:pt x="5162" y="1486"/>
                    <a:pt x="5200" y="1495"/>
                    <a:pt x="5234" y="1492"/>
                  </a:cubicBezTo>
                  <a:lnTo>
                    <a:pt x="5234" y="1315"/>
                  </a:lnTo>
                  <a:close/>
                  <a:moveTo>
                    <a:pt x="5234" y="248"/>
                  </a:moveTo>
                  <a:lnTo>
                    <a:pt x="5234" y="332"/>
                  </a:lnTo>
                  <a:cubicBezTo>
                    <a:pt x="5219" y="339"/>
                    <a:pt x="5215" y="349"/>
                    <a:pt x="5231" y="363"/>
                  </a:cubicBezTo>
                  <a:cubicBezTo>
                    <a:pt x="5232" y="364"/>
                    <a:pt x="5233" y="365"/>
                    <a:pt x="5234" y="366"/>
                  </a:cubicBezTo>
                  <a:lnTo>
                    <a:pt x="5234" y="408"/>
                  </a:lnTo>
                  <a:cubicBezTo>
                    <a:pt x="5214" y="436"/>
                    <a:pt x="5170" y="463"/>
                    <a:pt x="5220" y="490"/>
                  </a:cubicBezTo>
                  <a:cubicBezTo>
                    <a:pt x="5225" y="493"/>
                    <a:pt x="5230" y="496"/>
                    <a:pt x="5234" y="500"/>
                  </a:cubicBezTo>
                  <a:lnTo>
                    <a:pt x="5234" y="613"/>
                  </a:lnTo>
                  <a:cubicBezTo>
                    <a:pt x="5224" y="619"/>
                    <a:pt x="5211" y="623"/>
                    <a:pt x="5197" y="623"/>
                  </a:cubicBezTo>
                  <a:cubicBezTo>
                    <a:pt x="5122" y="623"/>
                    <a:pt x="5202" y="674"/>
                    <a:pt x="5145" y="732"/>
                  </a:cubicBezTo>
                  <a:cubicBezTo>
                    <a:pt x="5087" y="790"/>
                    <a:pt x="5104" y="830"/>
                    <a:pt x="5024" y="830"/>
                  </a:cubicBezTo>
                  <a:cubicBezTo>
                    <a:pt x="4943" y="830"/>
                    <a:pt x="5122" y="957"/>
                    <a:pt x="5030" y="957"/>
                  </a:cubicBezTo>
                  <a:cubicBezTo>
                    <a:pt x="4937" y="957"/>
                    <a:pt x="4909" y="1072"/>
                    <a:pt x="5001" y="1060"/>
                  </a:cubicBezTo>
                  <a:cubicBezTo>
                    <a:pt x="5093" y="1049"/>
                    <a:pt x="5087" y="1089"/>
                    <a:pt x="4989" y="1135"/>
                  </a:cubicBezTo>
                  <a:cubicBezTo>
                    <a:pt x="4891" y="1181"/>
                    <a:pt x="4736" y="1181"/>
                    <a:pt x="4690" y="1256"/>
                  </a:cubicBezTo>
                  <a:cubicBezTo>
                    <a:pt x="4644" y="1331"/>
                    <a:pt x="4471" y="1325"/>
                    <a:pt x="4471" y="1395"/>
                  </a:cubicBezTo>
                  <a:cubicBezTo>
                    <a:pt x="4471" y="1464"/>
                    <a:pt x="4442" y="1717"/>
                    <a:pt x="4309" y="1671"/>
                  </a:cubicBezTo>
                  <a:cubicBezTo>
                    <a:pt x="4177" y="1625"/>
                    <a:pt x="4148" y="1493"/>
                    <a:pt x="4096" y="1412"/>
                  </a:cubicBezTo>
                  <a:cubicBezTo>
                    <a:pt x="4044" y="1331"/>
                    <a:pt x="4125" y="1245"/>
                    <a:pt x="4073" y="1216"/>
                  </a:cubicBezTo>
                  <a:cubicBezTo>
                    <a:pt x="4021" y="1187"/>
                    <a:pt x="4188" y="1055"/>
                    <a:pt x="4131" y="1095"/>
                  </a:cubicBezTo>
                  <a:cubicBezTo>
                    <a:pt x="4073" y="1135"/>
                    <a:pt x="3981" y="1078"/>
                    <a:pt x="4062" y="1060"/>
                  </a:cubicBezTo>
                  <a:cubicBezTo>
                    <a:pt x="4142" y="1043"/>
                    <a:pt x="4114" y="962"/>
                    <a:pt x="4056" y="980"/>
                  </a:cubicBezTo>
                  <a:cubicBezTo>
                    <a:pt x="3998" y="997"/>
                    <a:pt x="3935" y="968"/>
                    <a:pt x="4010" y="911"/>
                  </a:cubicBezTo>
                  <a:cubicBezTo>
                    <a:pt x="4085" y="853"/>
                    <a:pt x="4050" y="870"/>
                    <a:pt x="3998" y="853"/>
                  </a:cubicBezTo>
                  <a:cubicBezTo>
                    <a:pt x="3953" y="838"/>
                    <a:pt x="3965" y="753"/>
                    <a:pt x="3900" y="716"/>
                  </a:cubicBezTo>
                  <a:lnTo>
                    <a:pt x="3900" y="173"/>
                  </a:lnTo>
                  <a:cubicBezTo>
                    <a:pt x="3910" y="172"/>
                    <a:pt x="3922" y="172"/>
                    <a:pt x="3935" y="173"/>
                  </a:cubicBezTo>
                  <a:cubicBezTo>
                    <a:pt x="4067" y="185"/>
                    <a:pt x="4073" y="271"/>
                    <a:pt x="4142" y="254"/>
                  </a:cubicBezTo>
                  <a:cubicBezTo>
                    <a:pt x="4211" y="237"/>
                    <a:pt x="4062" y="87"/>
                    <a:pt x="4234" y="190"/>
                  </a:cubicBezTo>
                  <a:cubicBezTo>
                    <a:pt x="4407" y="294"/>
                    <a:pt x="4281" y="179"/>
                    <a:pt x="4355" y="179"/>
                  </a:cubicBezTo>
                  <a:cubicBezTo>
                    <a:pt x="4430" y="179"/>
                    <a:pt x="4304" y="69"/>
                    <a:pt x="4436" y="75"/>
                  </a:cubicBezTo>
                  <a:cubicBezTo>
                    <a:pt x="4569" y="81"/>
                    <a:pt x="4569" y="0"/>
                    <a:pt x="4736" y="0"/>
                  </a:cubicBezTo>
                  <a:cubicBezTo>
                    <a:pt x="4937" y="0"/>
                    <a:pt x="5300" y="167"/>
                    <a:pt x="5116" y="144"/>
                  </a:cubicBezTo>
                  <a:cubicBezTo>
                    <a:pt x="4932" y="121"/>
                    <a:pt x="4684" y="116"/>
                    <a:pt x="4799" y="185"/>
                  </a:cubicBezTo>
                  <a:cubicBezTo>
                    <a:pt x="4914" y="254"/>
                    <a:pt x="4937" y="121"/>
                    <a:pt x="4978" y="185"/>
                  </a:cubicBezTo>
                  <a:cubicBezTo>
                    <a:pt x="5018" y="248"/>
                    <a:pt x="5087" y="185"/>
                    <a:pt x="5133" y="225"/>
                  </a:cubicBezTo>
                  <a:cubicBezTo>
                    <a:pt x="5162" y="250"/>
                    <a:pt x="5198" y="255"/>
                    <a:pt x="5234" y="248"/>
                  </a:cubicBezTo>
                  <a:close/>
                  <a:moveTo>
                    <a:pt x="3900" y="1989"/>
                  </a:moveTo>
                  <a:cubicBezTo>
                    <a:pt x="3930" y="2032"/>
                    <a:pt x="3981" y="2080"/>
                    <a:pt x="3912" y="2080"/>
                  </a:cubicBezTo>
                  <a:cubicBezTo>
                    <a:pt x="3908" y="2080"/>
                    <a:pt x="3904" y="2080"/>
                    <a:pt x="3900" y="2080"/>
                  </a:cubicBezTo>
                  <a:lnTo>
                    <a:pt x="3900" y="1989"/>
                  </a:lnTo>
                  <a:close/>
                  <a:moveTo>
                    <a:pt x="5614" y="970"/>
                  </a:moveTo>
                  <a:cubicBezTo>
                    <a:pt x="5662" y="970"/>
                    <a:pt x="5696" y="1052"/>
                    <a:pt x="5634" y="1052"/>
                  </a:cubicBezTo>
                  <a:cubicBezTo>
                    <a:pt x="5573" y="1052"/>
                    <a:pt x="5531" y="963"/>
                    <a:pt x="5614" y="970"/>
                  </a:cubicBezTo>
                  <a:close/>
                  <a:moveTo>
                    <a:pt x="5234" y="332"/>
                  </a:moveTo>
                  <a:lnTo>
                    <a:pt x="5234" y="248"/>
                  </a:lnTo>
                  <a:cubicBezTo>
                    <a:pt x="5256" y="244"/>
                    <a:pt x="5279" y="236"/>
                    <a:pt x="5300" y="225"/>
                  </a:cubicBezTo>
                  <a:cubicBezTo>
                    <a:pt x="5358" y="196"/>
                    <a:pt x="5531" y="294"/>
                    <a:pt x="5433" y="306"/>
                  </a:cubicBezTo>
                  <a:cubicBezTo>
                    <a:pt x="5365" y="314"/>
                    <a:pt x="5269" y="316"/>
                    <a:pt x="5234" y="332"/>
                  </a:cubicBezTo>
                  <a:close/>
                  <a:moveTo>
                    <a:pt x="5234" y="408"/>
                  </a:moveTo>
                  <a:lnTo>
                    <a:pt x="5234" y="366"/>
                  </a:lnTo>
                  <a:cubicBezTo>
                    <a:pt x="5248" y="381"/>
                    <a:pt x="5244" y="395"/>
                    <a:pt x="5234" y="408"/>
                  </a:cubicBezTo>
                  <a:close/>
                  <a:moveTo>
                    <a:pt x="5234" y="613"/>
                  </a:moveTo>
                  <a:lnTo>
                    <a:pt x="5234" y="500"/>
                  </a:lnTo>
                  <a:cubicBezTo>
                    <a:pt x="5279" y="534"/>
                    <a:pt x="5273" y="591"/>
                    <a:pt x="5234" y="613"/>
                  </a:cubicBezTo>
                  <a:close/>
                  <a:moveTo>
                    <a:pt x="5234" y="1492"/>
                  </a:moveTo>
                  <a:lnTo>
                    <a:pt x="5234" y="1315"/>
                  </a:lnTo>
                  <a:cubicBezTo>
                    <a:pt x="5250" y="1317"/>
                    <a:pt x="5265" y="1317"/>
                    <a:pt x="5284" y="1320"/>
                  </a:cubicBezTo>
                  <a:cubicBezTo>
                    <a:pt x="5373" y="1293"/>
                    <a:pt x="5421" y="1361"/>
                    <a:pt x="5373" y="1416"/>
                  </a:cubicBezTo>
                  <a:cubicBezTo>
                    <a:pt x="5343" y="1451"/>
                    <a:pt x="5292" y="1487"/>
                    <a:pt x="5234" y="14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7">
              <a:extLst>
                <a:ext uri="{FF2B5EF4-FFF2-40B4-BE49-F238E27FC236}">
                  <a16:creationId xmlns:a16="http://schemas.microsoft.com/office/drawing/2014/main" id="{31A9EA0A-8FF0-4AF8-BE5E-D57D49BFF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6888" y="3006725"/>
              <a:ext cx="1327150" cy="1406525"/>
            </a:xfrm>
            <a:custGeom>
              <a:avLst/>
              <a:gdLst>
                <a:gd name="T0" fmla="*/ 38 w 2585"/>
                <a:gd name="T1" fmla="*/ 961 h 2740"/>
                <a:gd name="T2" fmla="*/ 38 w 2585"/>
                <a:gd name="T3" fmla="*/ 859 h 2740"/>
                <a:gd name="T4" fmla="*/ 38 w 2585"/>
                <a:gd name="T5" fmla="*/ 780 h 2740"/>
                <a:gd name="T6" fmla="*/ 38 w 2585"/>
                <a:gd name="T7" fmla="*/ 632 h 2740"/>
                <a:gd name="T8" fmla="*/ 22 w 2585"/>
                <a:gd name="T9" fmla="*/ 386 h 2740"/>
                <a:gd name="T10" fmla="*/ 38 w 2585"/>
                <a:gd name="T11" fmla="*/ 358 h 2740"/>
                <a:gd name="T12" fmla="*/ 2138 w 2585"/>
                <a:gd name="T13" fmla="*/ 2240 h 2740"/>
                <a:gd name="T14" fmla="*/ 2138 w 2585"/>
                <a:gd name="T15" fmla="*/ 1854 h 2740"/>
                <a:gd name="T16" fmla="*/ 2125 w 2585"/>
                <a:gd name="T17" fmla="*/ 1897 h 2740"/>
                <a:gd name="T18" fmla="*/ 2138 w 2585"/>
                <a:gd name="T19" fmla="*/ 1854 h 2740"/>
                <a:gd name="T20" fmla="*/ 2138 w 2585"/>
                <a:gd name="T21" fmla="*/ 1435 h 2740"/>
                <a:gd name="T22" fmla="*/ 1990 w 2585"/>
                <a:gd name="T23" fmla="*/ 1646 h 2740"/>
                <a:gd name="T24" fmla="*/ 2027 w 2585"/>
                <a:gd name="T25" fmla="*/ 2011 h 2740"/>
                <a:gd name="T26" fmla="*/ 1875 w 2585"/>
                <a:gd name="T27" fmla="*/ 2266 h 2740"/>
                <a:gd name="T28" fmla="*/ 1729 w 2585"/>
                <a:gd name="T29" fmla="*/ 2582 h 2740"/>
                <a:gd name="T30" fmla="*/ 1231 w 2585"/>
                <a:gd name="T31" fmla="*/ 2661 h 2740"/>
                <a:gd name="T32" fmla="*/ 1103 w 2585"/>
                <a:gd name="T33" fmla="*/ 2211 h 2740"/>
                <a:gd name="T34" fmla="*/ 1079 w 2585"/>
                <a:gd name="T35" fmla="*/ 1774 h 2740"/>
                <a:gd name="T36" fmla="*/ 951 w 2585"/>
                <a:gd name="T37" fmla="*/ 1415 h 2740"/>
                <a:gd name="T38" fmla="*/ 617 w 2585"/>
                <a:gd name="T39" fmla="*/ 1233 h 2740"/>
                <a:gd name="T40" fmla="*/ 192 w 2585"/>
                <a:gd name="T41" fmla="*/ 1124 h 2740"/>
                <a:gd name="T42" fmla="*/ 38 w 2585"/>
                <a:gd name="T43" fmla="*/ 859 h 2740"/>
                <a:gd name="T44" fmla="*/ 38 w 2585"/>
                <a:gd name="T45" fmla="*/ 632 h 2740"/>
                <a:gd name="T46" fmla="*/ 174 w 2585"/>
                <a:gd name="T47" fmla="*/ 395 h 2740"/>
                <a:gd name="T48" fmla="*/ 380 w 2585"/>
                <a:gd name="T49" fmla="*/ 152 h 2740"/>
                <a:gd name="T50" fmla="*/ 818 w 2585"/>
                <a:gd name="T51" fmla="*/ 42 h 2740"/>
                <a:gd name="T52" fmla="*/ 1170 w 2585"/>
                <a:gd name="T53" fmla="*/ 237 h 2740"/>
                <a:gd name="T54" fmla="*/ 1510 w 2585"/>
                <a:gd name="T55" fmla="*/ 243 h 2740"/>
                <a:gd name="T56" fmla="*/ 1798 w 2585"/>
                <a:gd name="T57" fmla="*/ 365 h 2740"/>
                <a:gd name="T58" fmla="*/ 2063 w 2585"/>
                <a:gd name="T59" fmla="*/ 948 h 2740"/>
                <a:gd name="T60" fmla="*/ 48 w 2585"/>
                <a:gd name="T61" fmla="*/ 339 h 2740"/>
                <a:gd name="T62" fmla="*/ 38 w 2585"/>
                <a:gd name="T63" fmla="*/ 385 h 2740"/>
                <a:gd name="T64" fmla="*/ 48 w 2585"/>
                <a:gd name="T65" fmla="*/ 339 h 2740"/>
                <a:gd name="T66" fmla="*/ 2138 w 2585"/>
                <a:gd name="T67" fmla="*/ 1854 h 2740"/>
                <a:gd name="T68" fmla="*/ 2138 w 2585"/>
                <a:gd name="T69" fmla="*/ 1905 h 2740"/>
                <a:gd name="T70" fmla="*/ 2256 w 2585"/>
                <a:gd name="T71" fmla="*/ 2382 h 2740"/>
                <a:gd name="T72" fmla="*/ 2138 w 2585"/>
                <a:gd name="T73" fmla="*/ 2241 h 2740"/>
                <a:gd name="T74" fmla="*/ 2138 w 2585"/>
                <a:gd name="T75" fmla="*/ 2109 h 2740"/>
                <a:gd name="T76" fmla="*/ 2256 w 2585"/>
                <a:gd name="T77" fmla="*/ 1950 h 2740"/>
                <a:gd name="T78" fmla="*/ 2256 w 2585"/>
                <a:gd name="T79" fmla="*/ 1304 h 2740"/>
                <a:gd name="T80" fmla="*/ 2138 w 2585"/>
                <a:gd name="T81" fmla="*/ 1006 h 2740"/>
                <a:gd name="T82" fmla="*/ 2550 w 2585"/>
                <a:gd name="T83" fmla="*/ 1587 h 2740"/>
                <a:gd name="T84" fmla="*/ 2544 w 2585"/>
                <a:gd name="T85" fmla="*/ 1627 h 2740"/>
                <a:gd name="T86" fmla="*/ 2511 w 2585"/>
                <a:gd name="T87" fmla="*/ 1187 h 2740"/>
                <a:gd name="T88" fmla="*/ 2505 w 2585"/>
                <a:gd name="T89" fmla="*/ 1227 h 2740"/>
                <a:gd name="T90" fmla="*/ 2441 w 2585"/>
                <a:gd name="T91" fmla="*/ 1003 h 2740"/>
                <a:gd name="T92" fmla="*/ 2472 w 2585"/>
                <a:gd name="T93" fmla="*/ 1021 h 2740"/>
                <a:gd name="T94" fmla="*/ 2256 w 2585"/>
                <a:gd name="T95" fmla="*/ 1304 h 2740"/>
                <a:gd name="T96" fmla="*/ 2282 w 2585"/>
                <a:gd name="T97" fmla="*/ 1027 h 2740"/>
                <a:gd name="T98" fmla="*/ 2256 w 2585"/>
                <a:gd name="T99" fmla="*/ 1304 h 2740"/>
                <a:gd name="T100" fmla="*/ 2256 w 2585"/>
                <a:gd name="T101" fmla="*/ 1950 h 2740"/>
                <a:gd name="T102" fmla="*/ 2362 w 2585"/>
                <a:gd name="T103" fmla="*/ 2002 h 2740"/>
                <a:gd name="T104" fmla="*/ 2256 w 2585"/>
                <a:gd name="T105" fmla="*/ 2382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85" h="2740">
                  <a:moveTo>
                    <a:pt x="38" y="859"/>
                  </a:moveTo>
                  <a:lnTo>
                    <a:pt x="38" y="961"/>
                  </a:lnTo>
                  <a:cubicBezTo>
                    <a:pt x="13" y="924"/>
                    <a:pt x="3" y="891"/>
                    <a:pt x="28" y="869"/>
                  </a:cubicBezTo>
                  <a:cubicBezTo>
                    <a:pt x="32" y="865"/>
                    <a:pt x="35" y="862"/>
                    <a:pt x="38" y="859"/>
                  </a:cubicBezTo>
                  <a:close/>
                  <a:moveTo>
                    <a:pt x="38" y="632"/>
                  </a:moveTo>
                  <a:lnTo>
                    <a:pt x="38" y="780"/>
                  </a:lnTo>
                  <a:cubicBezTo>
                    <a:pt x="33" y="774"/>
                    <a:pt x="27" y="767"/>
                    <a:pt x="22" y="759"/>
                  </a:cubicBezTo>
                  <a:cubicBezTo>
                    <a:pt x="0" y="729"/>
                    <a:pt x="16" y="676"/>
                    <a:pt x="38" y="632"/>
                  </a:cubicBezTo>
                  <a:close/>
                  <a:moveTo>
                    <a:pt x="38" y="358"/>
                  </a:moveTo>
                  <a:cubicBezTo>
                    <a:pt x="33" y="367"/>
                    <a:pt x="28" y="376"/>
                    <a:pt x="22" y="386"/>
                  </a:cubicBezTo>
                  <a:cubicBezTo>
                    <a:pt x="28" y="390"/>
                    <a:pt x="33" y="389"/>
                    <a:pt x="38" y="385"/>
                  </a:cubicBezTo>
                  <a:lnTo>
                    <a:pt x="38" y="358"/>
                  </a:lnTo>
                  <a:close/>
                  <a:moveTo>
                    <a:pt x="2138" y="2109"/>
                  </a:moveTo>
                  <a:cubicBezTo>
                    <a:pt x="2121" y="2154"/>
                    <a:pt x="2115" y="2214"/>
                    <a:pt x="2138" y="2240"/>
                  </a:cubicBezTo>
                  <a:lnTo>
                    <a:pt x="2138" y="2109"/>
                  </a:lnTo>
                  <a:close/>
                  <a:moveTo>
                    <a:pt x="2138" y="1854"/>
                  </a:moveTo>
                  <a:cubicBezTo>
                    <a:pt x="2136" y="1855"/>
                    <a:pt x="2133" y="1856"/>
                    <a:pt x="2131" y="1857"/>
                  </a:cubicBezTo>
                  <a:cubicBezTo>
                    <a:pt x="2109" y="1864"/>
                    <a:pt x="2108" y="1877"/>
                    <a:pt x="2125" y="1897"/>
                  </a:cubicBezTo>
                  <a:cubicBezTo>
                    <a:pt x="2129" y="1903"/>
                    <a:pt x="2134" y="1905"/>
                    <a:pt x="2138" y="1905"/>
                  </a:cubicBezTo>
                  <a:lnTo>
                    <a:pt x="2138" y="1854"/>
                  </a:lnTo>
                  <a:close/>
                  <a:moveTo>
                    <a:pt x="2138" y="1006"/>
                  </a:moveTo>
                  <a:lnTo>
                    <a:pt x="2138" y="1435"/>
                  </a:lnTo>
                  <a:cubicBezTo>
                    <a:pt x="2133" y="1439"/>
                    <a:pt x="2128" y="1442"/>
                    <a:pt x="2124" y="1446"/>
                  </a:cubicBezTo>
                  <a:cubicBezTo>
                    <a:pt x="2051" y="1500"/>
                    <a:pt x="2033" y="1628"/>
                    <a:pt x="1990" y="1646"/>
                  </a:cubicBezTo>
                  <a:cubicBezTo>
                    <a:pt x="1948" y="1664"/>
                    <a:pt x="2002" y="1695"/>
                    <a:pt x="2027" y="1743"/>
                  </a:cubicBezTo>
                  <a:cubicBezTo>
                    <a:pt x="2051" y="1792"/>
                    <a:pt x="2057" y="1950"/>
                    <a:pt x="2027" y="2011"/>
                  </a:cubicBezTo>
                  <a:cubicBezTo>
                    <a:pt x="1996" y="2072"/>
                    <a:pt x="1942" y="2144"/>
                    <a:pt x="1893" y="2151"/>
                  </a:cubicBezTo>
                  <a:cubicBezTo>
                    <a:pt x="1844" y="2157"/>
                    <a:pt x="1838" y="2242"/>
                    <a:pt x="1875" y="2266"/>
                  </a:cubicBezTo>
                  <a:cubicBezTo>
                    <a:pt x="1911" y="2290"/>
                    <a:pt x="1863" y="2345"/>
                    <a:pt x="1790" y="2351"/>
                  </a:cubicBezTo>
                  <a:cubicBezTo>
                    <a:pt x="1717" y="2357"/>
                    <a:pt x="1796" y="2576"/>
                    <a:pt x="1729" y="2582"/>
                  </a:cubicBezTo>
                  <a:cubicBezTo>
                    <a:pt x="1662" y="2588"/>
                    <a:pt x="1583" y="2673"/>
                    <a:pt x="1486" y="2685"/>
                  </a:cubicBezTo>
                  <a:cubicBezTo>
                    <a:pt x="1389" y="2697"/>
                    <a:pt x="1273" y="2740"/>
                    <a:pt x="1231" y="2661"/>
                  </a:cubicBezTo>
                  <a:cubicBezTo>
                    <a:pt x="1188" y="2582"/>
                    <a:pt x="1261" y="2533"/>
                    <a:pt x="1188" y="2448"/>
                  </a:cubicBezTo>
                  <a:cubicBezTo>
                    <a:pt x="1115" y="2363"/>
                    <a:pt x="1158" y="2290"/>
                    <a:pt x="1103" y="2211"/>
                  </a:cubicBezTo>
                  <a:cubicBezTo>
                    <a:pt x="1049" y="2132"/>
                    <a:pt x="994" y="1993"/>
                    <a:pt x="1049" y="1920"/>
                  </a:cubicBezTo>
                  <a:cubicBezTo>
                    <a:pt x="1103" y="1847"/>
                    <a:pt x="1127" y="1792"/>
                    <a:pt x="1079" y="1774"/>
                  </a:cubicBezTo>
                  <a:cubicBezTo>
                    <a:pt x="1030" y="1756"/>
                    <a:pt x="1103" y="1671"/>
                    <a:pt x="1036" y="1628"/>
                  </a:cubicBezTo>
                  <a:cubicBezTo>
                    <a:pt x="970" y="1586"/>
                    <a:pt x="927" y="1470"/>
                    <a:pt x="951" y="1415"/>
                  </a:cubicBezTo>
                  <a:cubicBezTo>
                    <a:pt x="976" y="1361"/>
                    <a:pt x="982" y="1270"/>
                    <a:pt x="903" y="1270"/>
                  </a:cubicBezTo>
                  <a:cubicBezTo>
                    <a:pt x="824" y="1270"/>
                    <a:pt x="696" y="1209"/>
                    <a:pt x="617" y="1233"/>
                  </a:cubicBezTo>
                  <a:cubicBezTo>
                    <a:pt x="538" y="1257"/>
                    <a:pt x="477" y="1276"/>
                    <a:pt x="423" y="1294"/>
                  </a:cubicBezTo>
                  <a:cubicBezTo>
                    <a:pt x="368" y="1312"/>
                    <a:pt x="271" y="1203"/>
                    <a:pt x="192" y="1124"/>
                  </a:cubicBezTo>
                  <a:cubicBezTo>
                    <a:pt x="145" y="1077"/>
                    <a:pt x="75" y="1015"/>
                    <a:pt x="38" y="961"/>
                  </a:cubicBezTo>
                  <a:lnTo>
                    <a:pt x="38" y="859"/>
                  </a:lnTo>
                  <a:cubicBezTo>
                    <a:pt x="75" y="821"/>
                    <a:pt x="60" y="805"/>
                    <a:pt x="38" y="780"/>
                  </a:cubicBezTo>
                  <a:lnTo>
                    <a:pt x="38" y="632"/>
                  </a:lnTo>
                  <a:cubicBezTo>
                    <a:pt x="47" y="616"/>
                    <a:pt x="56" y="601"/>
                    <a:pt x="64" y="589"/>
                  </a:cubicBezTo>
                  <a:cubicBezTo>
                    <a:pt x="95" y="547"/>
                    <a:pt x="113" y="401"/>
                    <a:pt x="174" y="395"/>
                  </a:cubicBezTo>
                  <a:cubicBezTo>
                    <a:pt x="234" y="389"/>
                    <a:pt x="277" y="322"/>
                    <a:pt x="277" y="267"/>
                  </a:cubicBezTo>
                  <a:cubicBezTo>
                    <a:pt x="277" y="212"/>
                    <a:pt x="319" y="164"/>
                    <a:pt x="380" y="152"/>
                  </a:cubicBezTo>
                  <a:cubicBezTo>
                    <a:pt x="441" y="140"/>
                    <a:pt x="453" y="97"/>
                    <a:pt x="562" y="97"/>
                  </a:cubicBezTo>
                  <a:cubicBezTo>
                    <a:pt x="672" y="97"/>
                    <a:pt x="702" y="42"/>
                    <a:pt x="818" y="42"/>
                  </a:cubicBezTo>
                  <a:cubicBezTo>
                    <a:pt x="933" y="42"/>
                    <a:pt x="1018" y="0"/>
                    <a:pt x="1006" y="91"/>
                  </a:cubicBezTo>
                  <a:cubicBezTo>
                    <a:pt x="994" y="182"/>
                    <a:pt x="1109" y="200"/>
                    <a:pt x="1170" y="237"/>
                  </a:cubicBezTo>
                  <a:cubicBezTo>
                    <a:pt x="1231" y="273"/>
                    <a:pt x="1316" y="322"/>
                    <a:pt x="1340" y="267"/>
                  </a:cubicBezTo>
                  <a:cubicBezTo>
                    <a:pt x="1364" y="212"/>
                    <a:pt x="1443" y="231"/>
                    <a:pt x="1510" y="243"/>
                  </a:cubicBezTo>
                  <a:cubicBezTo>
                    <a:pt x="1576" y="255"/>
                    <a:pt x="1690" y="279"/>
                    <a:pt x="1751" y="273"/>
                  </a:cubicBezTo>
                  <a:lnTo>
                    <a:pt x="1798" y="365"/>
                  </a:lnTo>
                  <a:cubicBezTo>
                    <a:pt x="1765" y="383"/>
                    <a:pt x="1858" y="591"/>
                    <a:pt x="1899" y="668"/>
                  </a:cubicBezTo>
                  <a:cubicBezTo>
                    <a:pt x="1942" y="747"/>
                    <a:pt x="1990" y="875"/>
                    <a:pt x="2063" y="948"/>
                  </a:cubicBezTo>
                  <a:cubicBezTo>
                    <a:pt x="2088" y="972"/>
                    <a:pt x="2113" y="992"/>
                    <a:pt x="2138" y="1006"/>
                  </a:cubicBezTo>
                  <a:close/>
                  <a:moveTo>
                    <a:pt x="48" y="339"/>
                  </a:moveTo>
                  <a:cubicBezTo>
                    <a:pt x="45" y="345"/>
                    <a:pt x="42" y="351"/>
                    <a:pt x="38" y="358"/>
                  </a:cubicBezTo>
                  <a:lnTo>
                    <a:pt x="38" y="385"/>
                  </a:lnTo>
                  <a:cubicBezTo>
                    <a:pt x="46" y="380"/>
                    <a:pt x="51" y="369"/>
                    <a:pt x="53" y="358"/>
                  </a:cubicBezTo>
                  <a:cubicBezTo>
                    <a:pt x="55" y="350"/>
                    <a:pt x="53" y="343"/>
                    <a:pt x="48" y="339"/>
                  </a:cubicBezTo>
                  <a:close/>
                  <a:moveTo>
                    <a:pt x="2138" y="1905"/>
                  </a:moveTo>
                  <a:lnTo>
                    <a:pt x="2138" y="1854"/>
                  </a:lnTo>
                  <a:cubicBezTo>
                    <a:pt x="2154" y="1849"/>
                    <a:pt x="2165" y="1858"/>
                    <a:pt x="2162" y="1875"/>
                  </a:cubicBezTo>
                  <a:cubicBezTo>
                    <a:pt x="2159" y="1889"/>
                    <a:pt x="2149" y="1906"/>
                    <a:pt x="2138" y="1905"/>
                  </a:cubicBezTo>
                  <a:close/>
                  <a:moveTo>
                    <a:pt x="2256" y="1950"/>
                  </a:moveTo>
                  <a:lnTo>
                    <a:pt x="2256" y="2382"/>
                  </a:lnTo>
                  <a:cubicBezTo>
                    <a:pt x="2242" y="2398"/>
                    <a:pt x="2226" y="2410"/>
                    <a:pt x="2209" y="2414"/>
                  </a:cubicBezTo>
                  <a:cubicBezTo>
                    <a:pt x="2146" y="2425"/>
                    <a:pt x="2174" y="2280"/>
                    <a:pt x="2138" y="2241"/>
                  </a:cubicBezTo>
                  <a:lnTo>
                    <a:pt x="2138" y="2240"/>
                  </a:lnTo>
                  <a:lnTo>
                    <a:pt x="2138" y="2109"/>
                  </a:lnTo>
                  <a:cubicBezTo>
                    <a:pt x="2146" y="2085"/>
                    <a:pt x="2158" y="2066"/>
                    <a:pt x="2170" y="2057"/>
                  </a:cubicBezTo>
                  <a:cubicBezTo>
                    <a:pt x="2189" y="2042"/>
                    <a:pt x="2222" y="1993"/>
                    <a:pt x="2256" y="1950"/>
                  </a:cubicBezTo>
                  <a:close/>
                  <a:moveTo>
                    <a:pt x="2256" y="1033"/>
                  </a:moveTo>
                  <a:lnTo>
                    <a:pt x="2256" y="1304"/>
                  </a:lnTo>
                  <a:cubicBezTo>
                    <a:pt x="2215" y="1357"/>
                    <a:pt x="2172" y="1405"/>
                    <a:pt x="2138" y="1435"/>
                  </a:cubicBezTo>
                  <a:lnTo>
                    <a:pt x="2138" y="1006"/>
                  </a:lnTo>
                  <a:cubicBezTo>
                    <a:pt x="2178" y="1029"/>
                    <a:pt x="2218" y="1039"/>
                    <a:pt x="2256" y="1033"/>
                  </a:cubicBezTo>
                  <a:close/>
                  <a:moveTo>
                    <a:pt x="2550" y="1587"/>
                  </a:moveTo>
                  <a:cubicBezTo>
                    <a:pt x="2570" y="1576"/>
                    <a:pt x="2585" y="1585"/>
                    <a:pt x="2581" y="1605"/>
                  </a:cubicBezTo>
                  <a:cubicBezTo>
                    <a:pt x="2578" y="1624"/>
                    <a:pt x="2561" y="1647"/>
                    <a:pt x="2544" y="1627"/>
                  </a:cubicBezTo>
                  <a:cubicBezTo>
                    <a:pt x="2527" y="1606"/>
                    <a:pt x="2529" y="1593"/>
                    <a:pt x="2550" y="1587"/>
                  </a:cubicBezTo>
                  <a:close/>
                  <a:moveTo>
                    <a:pt x="2511" y="1187"/>
                  </a:moveTo>
                  <a:cubicBezTo>
                    <a:pt x="2531" y="1177"/>
                    <a:pt x="2546" y="1186"/>
                    <a:pt x="2542" y="1205"/>
                  </a:cubicBezTo>
                  <a:cubicBezTo>
                    <a:pt x="2538" y="1224"/>
                    <a:pt x="2522" y="1247"/>
                    <a:pt x="2505" y="1227"/>
                  </a:cubicBezTo>
                  <a:cubicBezTo>
                    <a:pt x="2488" y="1206"/>
                    <a:pt x="2489" y="1193"/>
                    <a:pt x="2511" y="1187"/>
                  </a:cubicBezTo>
                  <a:close/>
                  <a:moveTo>
                    <a:pt x="2441" y="1003"/>
                  </a:moveTo>
                  <a:cubicBezTo>
                    <a:pt x="2419" y="1009"/>
                    <a:pt x="2418" y="1022"/>
                    <a:pt x="2434" y="1043"/>
                  </a:cubicBezTo>
                  <a:cubicBezTo>
                    <a:pt x="2451" y="1063"/>
                    <a:pt x="2468" y="1040"/>
                    <a:pt x="2472" y="1021"/>
                  </a:cubicBezTo>
                  <a:cubicBezTo>
                    <a:pt x="2476" y="1001"/>
                    <a:pt x="2460" y="992"/>
                    <a:pt x="2441" y="1003"/>
                  </a:cubicBezTo>
                  <a:close/>
                  <a:moveTo>
                    <a:pt x="2256" y="1304"/>
                  </a:moveTo>
                  <a:lnTo>
                    <a:pt x="2256" y="1033"/>
                  </a:lnTo>
                  <a:cubicBezTo>
                    <a:pt x="2265" y="1032"/>
                    <a:pt x="2273" y="1030"/>
                    <a:pt x="2282" y="1027"/>
                  </a:cubicBezTo>
                  <a:cubicBezTo>
                    <a:pt x="2349" y="1002"/>
                    <a:pt x="2422" y="996"/>
                    <a:pt x="2373" y="1112"/>
                  </a:cubicBezTo>
                  <a:cubicBezTo>
                    <a:pt x="2348" y="1170"/>
                    <a:pt x="2304" y="1241"/>
                    <a:pt x="2256" y="1304"/>
                  </a:cubicBezTo>
                  <a:close/>
                  <a:moveTo>
                    <a:pt x="2256" y="2382"/>
                  </a:moveTo>
                  <a:lnTo>
                    <a:pt x="2256" y="1950"/>
                  </a:lnTo>
                  <a:cubicBezTo>
                    <a:pt x="2285" y="1914"/>
                    <a:pt x="2315" y="1882"/>
                    <a:pt x="2338" y="1880"/>
                  </a:cubicBezTo>
                  <a:cubicBezTo>
                    <a:pt x="2409" y="1876"/>
                    <a:pt x="2409" y="1963"/>
                    <a:pt x="2362" y="2002"/>
                  </a:cubicBezTo>
                  <a:cubicBezTo>
                    <a:pt x="2315" y="2041"/>
                    <a:pt x="2409" y="2237"/>
                    <a:pt x="2358" y="2257"/>
                  </a:cubicBezTo>
                  <a:cubicBezTo>
                    <a:pt x="2321" y="2271"/>
                    <a:pt x="2293" y="2340"/>
                    <a:pt x="2256" y="23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8">
              <a:extLst>
                <a:ext uri="{FF2B5EF4-FFF2-40B4-BE49-F238E27FC236}">
                  <a16:creationId xmlns:a16="http://schemas.microsoft.com/office/drawing/2014/main" id="{8538F5F1-7404-48C1-9ACE-8161F34E1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3813" y="1784350"/>
              <a:ext cx="2906713" cy="2105025"/>
            </a:xfrm>
            <a:custGeom>
              <a:avLst/>
              <a:gdLst>
                <a:gd name="T0" fmla="*/ 1603 w 5662"/>
                <a:gd name="T1" fmla="*/ 3421 h 4102"/>
                <a:gd name="T2" fmla="*/ 1166 w 5662"/>
                <a:gd name="T3" fmla="*/ 881 h 4102"/>
                <a:gd name="T4" fmla="*/ 417 w 5662"/>
                <a:gd name="T5" fmla="*/ 2250 h 4102"/>
                <a:gd name="T6" fmla="*/ 595 w 5662"/>
                <a:gd name="T7" fmla="*/ 3311 h 4102"/>
                <a:gd name="T8" fmla="*/ 1616 w 5662"/>
                <a:gd name="T9" fmla="*/ 3287 h 4102"/>
                <a:gd name="T10" fmla="*/ 1653 w 5662"/>
                <a:gd name="T11" fmla="*/ 3719 h 4102"/>
                <a:gd name="T12" fmla="*/ 1632 w 5662"/>
                <a:gd name="T13" fmla="*/ 3597 h 4102"/>
                <a:gd name="T14" fmla="*/ 1632 w 5662"/>
                <a:gd name="T15" fmla="*/ 738 h 4102"/>
                <a:gd name="T16" fmla="*/ 1675 w 5662"/>
                <a:gd name="T17" fmla="*/ 3670 h 4102"/>
                <a:gd name="T18" fmla="*/ 1675 w 5662"/>
                <a:gd name="T19" fmla="*/ 3593 h 4102"/>
                <a:gd name="T20" fmla="*/ 1675 w 5662"/>
                <a:gd name="T21" fmla="*/ 644 h 4102"/>
                <a:gd name="T22" fmla="*/ 1676 w 5662"/>
                <a:gd name="T23" fmla="*/ 3745 h 4102"/>
                <a:gd name="T24" fmla="*/ 1675 w 5662"/>
                <a:gd name="T25" fmla="*/ 3377 h 4102"/>
                <a:gd name="T26" fmla="*/ 1884 w 5662"/>
                <a:gd name="T27" fmla="*/ 3483 h 4102"/>
                <a:gd name="T28" fmla="*/ 2108 w 5662"/>
                <a:gd name="T29" fmla="*/ 3093 h 4102"/>
                <a:gd name="T30" fmla="*/ 2316 w 5662"/>
                <a:gd name="T31" fmla="*/ 399 h 4102"/>
                <a:gd name="T32" fmla="*/ 2341 w 5662"/>
                <a:gd name="T33" fmla="*/ 3578 h 4102"/>
                <a:gd name="T34" fmla="*/ 2521 w 5662"/>
                <a:gd name="T35" fmla="*/ 3396 h 4102"/>
                <a:gd name="T36" fmla="*/ 2604 w 5662"/>
                <a:gd name="T37" fmla="*/ 380 h 4102"/>
                <a:gd name="T38" fmla="*/ 2906 w 5662"/>
                <a:gd name="T39" fmla="*/ 4102 h 4102"/>
                <a:gd name="T40" fmla="*/ 2906 w 5662"/>
                <a:gd name="T41" fmla="*/ 469 h 4102"/>
                <a:gd name="T42" fmla="*/ 2685 w 5662"/>
                <a:gd name="T43" fmla="*/ 243 h 4102"/>
                <a:gd name="T44" fmla="*/ 2906 w 5662"/>
                <a:gd name="T45" fmla="*/ 3148 h 4102"/>
                <a:gd name="T46" fmla="*/ 2914 w 5662"/>
                <a:gd name="T47" fmla="*/ 4102 h 4102"/>
                <a:gd name="T48" fmla="*/ 3311 w 5662"/>
                <a:gd name="T49" fmla="*/ 3210 h 4102"/>
                <a:gd name="T50" fmla="*/ 3208 w 5662"/>
                <a:gd name="T51" fmla="*/ 2376 h 4102"/>
                <a:gd name="T52" fmla="*/ 3311 w 5662"/>
                <a:gd name="T53" fmla="*/ 3015 h 4102"/>
                <a:gd name="T54" fmla="*/ 3311 w 5662"/>
                <a:gd name="T55" fmla="*/ 3944 h 4102"/>
                <a:gd name="T56" fmla="*/ 3317 w 5662"/>
                <a:gd name="T57" fmla="*/ 602 h 4102"/>
                <a:gd name="T58" fmla="*/ 3476 w 5662"/>
                <a:gd name="T59" fmla="*/ 634 h 4102"/>
                <a:gd name="T60" fmla="*/ 3525 w 5662"/>
                <a:gd name="T61" fmla="*/ 2845 h 4102"/>
                <a:gd name="T62" fmla="*/ 3525 w 5662"/>
                <a:gd name="T63" fmla="*/ 2312 h 4102"/>
                <a:gd name="T64" fmla="*/ 3525 w 5662"/>
                <a:gd name="T65" fmla="*/ 635 h 4102"/>
                <a:gd name="T66" fmla="*/ 3641 w 5662"/>
                <a:gd name="T67" fmla="*/ 2642 h 4102"/>
                <a:gd name="T68" fmla="*/ 3644 w 5662"/>
                <a:gd name="T69" fmla="*/ 2588 h 4102"/>
                <a:gd name="T70" fmla="*/ 3760 w 5662"/>
                <a:gd name="T71" fmla="*/ 2175 h 4102"/>
                <a:gd name="T72" fmla="*/ 3822 w 5662"/>
                <a:gd name="T73" fmla="*/ 2414 h 4102"/>
                <a:gd name="T74" fmla="*/ 3802 w 5662"/>
                <a:gd name="T75" fmla="*/ 699 h 4102"/>
                <a:gd name="T76" fmla="*/ 3842 w 5662"/>
                <a:gd name="T77" fmla="*/ 2442 h 4102"/>
                <a:gd name="T78" fmla="*/ 3874 w 5662"/>
                <a:gd name="T79" fmla="*/ 695 h 4102"/>
                <a:gd name="T80" fmla="*/ 3961 w 5662"/>
                <a:gd name="T81" fmla="*/ 1750 h 4102"/>
                <a:gd name="T82" fmla="*/ 3982 w 5662"/>
                <a:gd name="T83" fmla="*/ 2456 h 4102"/>
                <a:gd name="T84" fmla="*/ 4047 w 5662"/>
                <a:gd name="T85" fmla="*/ 2071 h 4102"/>
                <a:gd name="T86" fmla="*/ 4047 w 5662"/>
                <a:gd name="T87" fmla="*/ 1399 h 4102"/>
                <a:gd name="T88" fmla="*/ 4047 w 5662"/>
                <a:gd name="T89" fmla="*/ 339 h 4102"/>
                <a:gd name="T90" fmla="*/ 4013 w 5662"/>
                <a:gd name="T91" fmla="*/ 2243 h 4102"/>
                <a:gd name="T92" fmla="*/ 4047 w 5662"/>
                <a:gd name="T93" fmla="*/ 1723 h 4102"/>
                <a:gd name="T94" fmla="*/ 4075 w 5662"/>
                <a:gd name="T95" fmla="*/ 2077 h 4102"/>
                <a:gd name="T96" fmla="*/ 4174 w 5662"/>
                <a:gd name="T97" fmla="*/ 705 h 4102"/>
                <a:gd name="T98" fmla="*/ 4047 w 5662"/>
                <a:gd name="T99" fmla="*/ 2091 h 4102"/>
                <a:gd name="T100" fmla="*/ 4534 w 5662"/>
                <a:gd name="T101" fmla="*/ 1517 h 4102"/>
                <a:gd name="T102" fmla="*/ 4635 w 5662"/>
                <a:gd name="T103" fmla="*/ 1282 h 4102"/>
                <a:gd name="T104" fmla="*/ 4708 w 5662"/>
                <a:gd name="T105" fmla="*/ 1694 h 4102"/>
                <a:gd name="T106" fmla="*/ 4795 w 5662"/>
                <a:gd name="T107" fmla="*/ 1300 h 4102"/>
                <a:gd name="T108" fmla="*/ 4915 w 5662"/>
                <a:gd name="T109" fmla="*/ 1643 h 4102"/>
                <a:gd name="T110" fmla="*/ 4811 w 5662"/>
                <a:gd name="T111" fmla="*/ 839 h 4102"/>
                <a:gd name="T112" fmla="*/ 4915 w 5662"/>
                <a:gd name="T113" fmla="*/ 1344 h 4102"/>
                <a:gd name="T114" fmla="*/ 5333 w 5662"/>
                <a:gd name="T115" fmla="*/ 698 h 4102"/>
                <a:gd name="T116" fmla="*/ 5395 w 5662"/>
                <a:gd name="T117" fmla="*/ 1070 h 4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62" h="4102">
                  <a:moveTo>
                    <a:pt x="1632" y="3682"/>
                  </a:moveTo>
                  <a:lnTo>
                    <a:pt x="1632" y="3694"/>
                  </a:lnTo>
                  <a:cubicBezTo>
                    <a:pt x="1630" y="3689"/>
                    <a:pt x="1630" y="3685"/>
                    <a:pt x="1632" y="3682"/>
                  </a:cubicBezTo>
                  <a:close/>
                  <a:moveTo>
                    <a:pt x="1632" y="3546"/>
                  </a:moveTo>
                  <a:lnTo>
                    <a:pt x="1632" y="3597"/>
                  </a:lnTo>
                  <a:cubicBezTo>
                    <a:pt x="1627" y="3597"/>
                    <a:pt x="1623" y="3595"/>
                    <a:pt x="1618" y="3589"/>
                  </a:cubicBezTo>
                  <a:cubicBezTo>
                    <a:pt x="1602" y="3569"/>
                    <a:pt x="1603" y="3556"/>
                    <a:pt x="1625" y="3549"/>
                  </a:cubicBezTo>
                  <a:cubicBezTo>
                    <a:pt x="1627" y="3548"/>
                    <a:pt x="1629" y="3547"/>
                    <a:pt x="1632" y="3546"/>
                  </a:cubicBezTo>
                  <a:close/>
                  <a:moveTo>
                    <a:pt x="1632" y="3378"/>
                  </a:moveTo>
                  <a:lnTo>
                    <a:pt x="1632" y="3419"/>
                  </a:lnTo>
                  <a:cubicBezTo>
                    <a:pt x="1624" y="3429"/>
                    <a:pt x="1613" y="3434"/>
                    <a:pt x="1603" y="3421"/>
                  </a:cubicBezTo>
                  <a:cubicBezTo>
                    <a:pt x="1586" y="3400"/>
                    <a:pt x="1587" y="3387"/>
                    <a:pt x="1609" y="3381"/>
                  </a:cubicBezTo>
                  <a:cubicBezTo>
                    <a:pt x="1618" y="3376"/>
                    <a:pt x="1626" y="3375"/>
                    <a:pt x="1632" y="3378"/>
                  </a:cubicBezTo>
                  <a:close/>
                  <a:moveTo>
                    <a:pt x="1632" y="1011"/>
                  </a:moveTo>
                  <a:cubicBezTo>
                    <a:pt x="1624" y="1017"/>
                    <a:pt x="1615" y="1022"/>
                    <a:pt x="1604" y="1027"/>
                  </a:cubicBezTo>
                  <a:cubicBezTo>
                    <a:pt x="1519" y="1063"/>
                    <a:pt x="1488" y="1021"/>
                    <a:pt x="1531" y="966"/>
                  </a:cubicBezTo>
                  <a:cubicBezTo>
                    <a:pt x="1573" y="912"/>
                    <a:pt x="1598" y="875"/>
                    <a:pt x="1579" y="778"/>
                  </a:cubicBezTo>
                  <a:cubicBezTo>
                    <a:pt x="1561" y="681"/>
                    <a:pt x="1579" y="590"/>
                    <a:pt x="1519" y="602"/>
                  </a:cubicBezTo>
                  <a:cubicBezTo>
                    <a:pt x="1458" y="614"/>
                    <a:pt x="1415" y="766"/>
                    <a:pt x="1415" y="820"/>
                  </a:cubicBezTo>
                  <a:cubicBezTo>
                    <a:pt x="1415" y="875"/>
                    <a:pt x="1458" y="893"/>
                    <a:pt x="1385" y="893"/>
                  </a:cubicBezTo>
                  <a:cubicBezTo>
                    <a:pt x="1312" y="893"/>
                    <a:pt x="1288" y="820"/>
                    <a:pt x="1233" y="820"/>
                  </a:cubicBezTo>
                  <a:cubicBezTo>
                    <a:pt x="1178" y="820"/>
                    <a:pt x="1221" y="881"/>
                    <a:pt x="1166" y="881"/>
                  </a:cubicBezTo>
                  <a:cubicBezTo>
                    <a:pt x="1121" y="881"/>
                    <a:pt x="1051" y="898"/>
                    <a:pt x="984" y="921"/>
                  </a:cubicBezTo>
                  <a:cubicBezTo>
                    <a:pt x="988" y="922"/>
                    <a:pt x="992" y="923"/>
                    <a:pt x="996" y="924"/>
                  </a:cubicBezTo>
                  <a:cubicBezTo>
                    <a:pt x="1181" y="965"/>
                    <a:pt x="822" y="1242"/>
                    <a:pt x="852" y="1396"/>
                  </a:cubicBezTo>
                  <a:cubicBezTo>
                    <a:pt x="883" y="1550"/>
                    <a:pt x="852" y="1673"/>
                    <a:pt x="955" y="1673"/>
                  </a:cubicBezTo>
                  <a:cubicBezTo>
                    <a:pt x="1058" y="1673"/>
                    <a:pt x="1006" y="1847"/>
                    <a:pt x="893" y="1827"/>
                  </a:cubicBezTo>
                  <a:cubicBezTo>
                    <a:pt x="787" y="1807"/>
                    <a:pt x="744" y="1907"/>
                    <a:pt x="809" y="2056"/>
                  </a:cubicBezTo>
                  <a:cubicBezTo>
                    <a:pt x="837" y="2061"/>
                    <a:pt x="877" y="2041"/>
                    <a:pt x="907" y="2074"/>
                  </a:cubicBezTo>
                  <a:cubicBezTo>
                    <a:pt x="928" y="2097"/>
                    <a:pt x="890" y="2141"/>
                    <a:pt x="913" y="2173"/>
                  </a:cubicBezTo>
                  <a:cubicBezTo>
                    <a:pt x="941" y="2212"/>
                    <a:pt x="1034" y="2237"/>
                    <a:pt x="1060" y="2248"/>
                  </a:cubicBezTo>
                  <a:cubicBezTo>
                    <a:pt x="1222" y="2320"/>
                    <a:pt x="989" y="2441"/>
                    <a:pt x="863" y="2411"/>
                  </a:cubicBezTo>
                  <a:cubicBezTo>
                    <a:pt x="715" y="2377"/>
                    <a:pt x="563" y="2325"/>
                    <a:pt x="417" y="2250"/>
                  </a:cubicBezTo>
                  <a:cubicBezTo>
                    <a:pt x="368" y="2240"/>
                    <a:pt x="319" y="2218"/>
                    <a:pt x="279" y="2218"/>
                  </a:cubicBezTo>
                  <a:cubicBezTo>
                    <a:pt x="225" y="2218"/>
                    <a:pt x="176" y="2230"/>
                    <a:pt x="121" y="2254"/>
                  </a:cubicBezTo>
                  <a:cubicBezTo>
                    <a:pt x="67" y="2279"/>
                    <a:pt x="36" y="2333"/>
                    <a:pt x="18" y="2394"/>
                  </a:cubicBezTo>
                  <a:cubicBezTo>
                    <a:pt x="0" y="2455"/>
                    <a:pt x="42" y="2473"/>
                    <a:pt x="146" y="2473"/>
                  </a:cubicBezTo>
                  <a:cubicBezTo>
                    <a:pt x="249" y="2473"/>
                    <a:pt x="334" y="2485"/>
                    <a:pt x="328" y="2540"/>
                  </a:cubicBezTo>
                  <a:cubicBezTo>
                    <a:pt x="322" y="2594"/>
                    <a:pt x="261" y="2649"/>
                    <a:pt x="200" y="2655"/>
                  </a:cubicBezTo>
                  <a:lnTo>
                    <a:pt x="198" y="2655"/>
                  </a:lnTo>
                  <a:lnTo>
                    <a:pt x="245" y="2747"/>
                  </a:lnTo>
                  <a:cubicBezTo>
                    <a:pt x="247" y="2747"/>
                    <a:pt x="248" y="2747"/>
                    <a:pt x="249" y="2746"/>
                  </a:cubicBezTo>
                  <a:cubicBezTo>
                    <a:pt x="291" y="2740"/>
                    <a:pt x="334" y="2813"/>
                    <a:pt x="376" y="2929"/>
                  </a:cubicBezTo>
                  <a:cubicBezTo>
                    <a:pt x="419" y="3044"/>
                    <a:pt x="540" y="3184"/>
                    <a:pt x="595" y="3311"/>
                  </a:cubicBezTo>
                  <a:cubicBezTo>
                    <a:pt x="650" y="3439"/>
                    <a:pt x="717" y="3342"/>
                    <a:pt x="771" y="3305"/>
                  </a:cubicBezTo>
                  <a:cubicBezTo>
                    <a:pt x="826" y="3269"/>
                    <a:pt x="990" y="3238"/>
                    <a:pt x="1008" y="3190"/>
                  </a:cubicBezTo>
                  <a:cubicBezTo>
                    <a:pt x="1027" y="3141"/>
                    <a:pt x="1148" y="2995"/>
                    <a:pt x="1112" y="2953"/>
                  </a:cubicBezTo>
                  <a:cubicBezTo>
                    <a:pt x="1075" y="2910"/>
                    <a:pt x="1002" y="2892"/>
                    <a:pt x="941" y="2916"/>
                  </a:cubicBezTo>
                  <a:cubicBezTo>
                    <a:pt x="881" y="2941"/>
                    <a:pt x="826" y="2831"/>
                    <a:pt x="790" y="2771"/>
                  </a:cubicBezTo>
                  <a:cubicBezTo>
                    <a:pt x="753" y="2710"/>
                    <a:pt x="832" y="2692"/>
                    <a:pt x="875" y="2789"/>
                  </a:cubicBezTo>
                  <a:cubicBezTo>
                    <a:pt x="917" y="2886"/>
                    <a:pt x="984" y="2831"/>
                    <a:pt x="1051" y="2880"/>
                  </a:cubicBezTo>
                  <a:cubicBezTo>
                    <a:pt x="1118" y="2929"/>
                    <a:pt x="1099" y="2880"/>
                    <a:pt x="1209" y="2880"/>
                  </a:cubicBezTo>
                  <a:cubicBezTo>
                    <a:pt x="1318" y="2880"/>
                    <a:pt x="1312" y="2868"/>
                    <a:pt x="1397" y="2941"/>
                  </a:cubicBezTo>
                  <a:cubicBezTo>
                    <a:pt x="1482" y="3014"/>
                    <a:pt x="1531" y="3038"/>
                    <a:pt x="1585" y="3038"/>
                  </a:cubicBezTo>
                  <a:cubicBezTo>
                    <a:pt x="1640" y="3038"/>
                    <a:pt x="1561" y="3220"/>
                    <a:pt x="1616" y="3287"/>
                  </a:cubicBezTo>
                  <a:cubicBezTo>
                    <a:pt x="1621" y="3293"/>
                    <a:pt x="1626" y="3300"/>
                    <a:pt x="1632" y="3308"/>
                  </a:cubicBezTo>
                  <a:lnTo>
                    <a:pt x="1632" y="1011"/>
                  </a:lnTo>
                  <a:close/>
                  <a:moveTo>
                    <a:pt x="1632" y="678"/>
                  </a:moveTo>
                  <a:lnTo>
                    <a:pt x="1632" y="738"/>
                  </a:lnTo>
                  <a:cubicBezTo>
                    <a:pt x="1626" y="717"/>
                    <a:pt x="1624" y="696"/>
                    <a:pt x="1632" y="678"/>
                  </a:cubicBezTo>
                  <a:close/>
                  <a:moveTo>
                    <a:pt x="1632" y="3419"/>
                  </a:moveTo>
                  <a:lnTo>
                    <a:pt x="1632" y="3378"/>
                  </a:lnTo>
                  <a:cubicBezTo>
                    <a:pt x="1638" y="3381"/>
                    <a:pt x="1642" y="3388"/>
                    <a:pt x="1640" y="3399"/>
                  </a:cubicBezTo>
                  <a:cubicBezTo>
                    <a:pt x="1639" y="3406"/>
                    <a:pt x="1636" y="3413"/>
                    <a:pt x="1632" y="3419"/>
                  </a:cubicBezTo>
                  <a:close/>
                  <a:moveTo>
                    <a:pt x="1653" y="3669"/>
                  </a:moveTo>
                  <a:lnTo>
                    <a:pt x="1653" y="3719"/>
                  </a:lnTo>
                  <a:cubicBezTo>
                    <a:pt x="1649" y="3718"/>
                    <a:pt x="1646" y="3715"/>
                    <a:pt x="1642" y="3711"/>
                  </a:cubicBezTo>
                  <a:cubicBezTo>
                    <a:pt x="1637" y="3704"/>
                    <a:pt x="1633" y="3699"/>
                    <a:pt x="1632" y="3694"/>
                  </a:cubicBezTo>
                  <a:lnTo>
                    <a:pt x="1632" y="3682"/>
                  </a:lnTo>
                  <a:cubicBezTo>
                    <a:pt x="1634" y="3677"/>
                    <a:pt x="1639" y="3673"/>
                    <a:pt x="1648" y="3671"/>
                  </a:cubicBezTo>
                  <a:cubicBezTo>
                    <a:pt x="1650" y="3670"/>
                    <a:pt x="1652" y="3669"/>
                    <a:pt x="1653" y="3669"/>
                  </a:cubicBezTo>
                  <a:close/>
                  <a:moveTo>
                    <a:pt x="1653" y="3604"/>
                  </a:moveTo>
                  <a:lnTo>
                    <a:pt x="1653" y="3624"/>
                  </a:lnTo>
                  <a:cubicBezTo>
                    <a:pt x="1649" y="3616"/>
                    <a:pt x="1649" y="3609"/>
                    <a:pt x="1653" y="3604"/>
                  </a:cubicBezTo>
                  <a:close/>
                  <a:moveTo>
                    <a:pt x="1653" y="3551"/>
                  </a:moveTo>
                  <a:lnTo>
                    <a:pt x="1653" y="3576"/>
                  </a:lnTo>
                  <a:cubicBezTo>
                    <a:pt x="1649" y="3587"/>
                    <a:pt x="1641" y="3598"/>
                    <a:pt x="1632" y="3597"/>
                  </a:cubicBezTo>
                  <a:lnTo>
                    <a:pt x="1632" y="3546"/>
                  </a:lnTo>
                  <a:cubicBezTo>
                    <a:pt x="1641" y="3543"/>
                    <a:pt x="1649" y="3545"/>
                    <a:pt x="1653" y="3551"/>
                  </a:cubicBezTo>
                  <a:close/>
                  <a:moveTo>
                    <a:pt x="1653" y="987"/>
                  </a:moveTo>
                  <a:lnTo>
                    <a:pt x="1653" y="3341"/>
                  </a:lnTo>
                  <a:cubicBezTo>
                    <a:pt x="1646" y="3330"/>
                    <a:pt x="1639" y="3318"/>
                    <a:pt x="1632" y="3308"/>
                  </a:cubicBezTo>
                  <a:lnTo>
                    <a:pt x="1632" y="1011"/>
                  </a:lnTo>
                  <a:cubicBezTo>
                    <a:pt x="1642" y="1003"/>
                    <a:pt x="1648" y="995"/>
                    <a:pt x="1653" y="987"/>
                  </a:cubicBezTo>
                  <a:moveTo>
                    <a:pt x="1653" y="654"/>
                  </a:moveTo>
                  <a:lnTo>
                    <a:pt x="1653" y="857"/>
                  </a:lnTo>
                  <a:cubicBezTo>
                    <a:pt x="1638" y="852"/>
                    <a:pt x="1631" y="844"/>
                    <a:pt x="1640" y="827"/>
                  </a:cubicBezTo>
                  <a:cubicBezTo>
                    <a:pt x="1652" y="803"/>
                    <a:pt x="1639" y="770"/>
                    <a:pt x="1632" y="738"/>
                  </a:cubicBezTo>
                  <a:lnTo>
                    <a:pt x="1632" y="678"/>
                  </a:lnTo>
                  <a:cubicBezTo>
                    <a:pt x="1636" y="669"/>
                    <a:pt x="1642" y="661"/>
                    <a:pt x="1653" y="654"/>
                  </a:cubicBezTo>
                  <a:close/>
                  <a:moveTo>
                    <a:pt x="1653" y="3576"/>
                  </a:moveTo>
                  <a:lnTo>
                    <a:pt x="1653" y="3551"/>
                  </a:lnTo>
                  <a:cubicBezTo>
                    <a:pt x="1656" y="3555"/>
                    <a:pt x="1657" y="3560"/>
                    <a:pt x="1656" y="3567"/>
                  </a:cubicBezTo>
                  <a:cubicBezTo>
                    <a:pt x="1655" y="3570"/>
                    <a:pt x="1654" y="3573"/>
                    <a:pt x="1653" y="3576"/>
                  </a:cubicBezTo>
                  <a:close/>
                  <a:moveTo>
                    <a:pt x="1675" y="3746"/>
                  </a:moveTo>
                  <a:lnTo>
                    <a:pt x="1675" y="3790"/>
                  </a:lnTo>
                  <a:cubicBezTo>
                    <a:pt x="1673" y="3789"/>
                    <a:pt x="1671" y="3788"/>
                    <a:pt x="1669" y="3785"/>
                  </a:cubicBezTo>
                  <a:cubicBezTo>
                    <a:pt x="1653" y="3765"/>
                    <a:pt x="1654" y="3752"/>
                    <a:pt x="1675" y="3746"/>
                  </a:cubicBezTo>
                  <a:close/>
                  <a:moveTo>
                    <a:pt x="1675" y="3670"/>
                  </a:moveTo>
                  <a:lnTo>
                    <a:pt x="1675" y="3702"/>
                  </a:lnTo>
                  <a:cubicBezTo>
                    <a:pt x="1670" y="3712"/>
                    <a:pt x="1662" y="3720"/>
                    <a:pt x="1653" y="3719"/>
                  </a:cubicBezTo>
                  <a:lnTo>
                    <a:pt x="1653" y="3669"/>
                  </a:lnTo>
                  <a:cubicBezTo>
                    <a:pt x="1662" y="3665"/>
                    <a:pt x="1670" y="3666"/>
                    <a:pt x="1675" y="3670"/>
                  </a:cubicBezTo>
                  <a:close/>
                  <a:moveTo>
                    <a:pt x="1675" y="3593"/>
                  </a:moveTo>
                  <a:lnTo>
                    <a:pt x="1675" y="3644"/>
                  </a:lnTo>
                  <a:cubicBezTo>
                    <a:pt x="1670" y="3644"/>
                    <a:pt x="1666" y="3642"/>
                    <a:pt x="1661" y="3636"/>
                  </a:cubicBezTo>
                  <a:cubicBezTo>
                    <a:pt x="1658" y="3632"/>
                    <a:pt x="1655" y="3628"/>
                    <a:pt x="1653" y="3624"/>
                  </a:cubicBezTo>
                  <a:lnTo>
                    <a:pt x="1653" y="3604"/>
                  </a:lnTo>
                  <a:cubicBezTo>
                    <a:pt x="1656" y="3601"/>
                    <a:pt x="1661" y="3598"/>
                    <a:pt x="1668" y="3596"/>
                  </a:cubicBezTo>
                  <a:cubicBezTo>
                    <a:pt x="1670" y="3595"/>
                    <a:pt x="1673" y="3594"/>
                    <a:pt x="1675" y="3593"/>
                  </a:cubicBezTo>
                  <a:close/>
                  <a:moveTo>
                    <a:pt x="1675" y="934"/>
                  </a:moveTo>
                  <a:lnTo>
                    <a:pt x="1675" y="3377"/>
                  </a:lnTo>
                  <a:cubicBezTo>
                    <a:pt x="1668" y="3365"/>
                    <a:pt x="1660" y="3353"/>
                    <a:pt x="1653" y="3341"/>
                  </a:cubicBezTo>
                  <a:lnTo>
                    <a:pt x="1653" y="987"/>
                  </a:lnTo>
                  <a:cubicBezTo>
                    <a:pt x="1666" y="964"/>
                    <a:pt x="1663" y="942"/>
                    <a:pt x="1675" y="934"/>
                  </a:cubicBezTo>
                  <a:close/>
                  <a:moveTo>
                    <a:pt x="1675" y="644"/>
                  </a:moveTo>
                  <a:lnTo>
                    <a:pt x="1675" y="861"/>
                  </a:lnTo>
                  <a:cubicBezTo>
                    <a:pt x="1666" y="860"/>
                    <a:pt x="1659" y="859"/>
                    <a:pt x="1653" y="857"/>
                  </a:cubicBezTo>
                  <a:lnTo>
                    <a:pt x="1653" y="654"/>
                  </a:lnTo>
                  <a:cubicBezTo>
                    <a:pt x="1655" y="653"/>
                    <a:pt x="1657" y="651"/>
                    <a:pt x="1658" y="650"/>
                  </a:cubicBezTo>
                  <a:cubicBezTo>
                    <a:pt x="1665" y="646"/>
                    <a:pt x="1671" y="644"/>
                    <a:pt x="1675" y="644"/>
                  </a:cubicBezTo>
                  <a:close/>
                  <a:moveTo>
                    <a:pt x="1675" y="3644"/>
                  </a:moveTo>
                  <a:lnTo>
                    <a:pt x="1675" y="3593"/>
                  </a:lnTo>
                  <a:cubicBezTo>
                    <a:pt x="1691" y="3588"/>
                    <a:pt x="1702" y="3597"/>
                    <a:pt x="1699" y="3614"/>
                  </a:cubicBezTo>
                  <a:cubicBezTo>
                    <a:pt x="1696" y="3629"/>
                    <a:pt x="1686" y="3645"/>
                    <a:pt x="1675" y="3644"/>
                  </a:cubicBezTo>
                  <a:close/>
                  <a:moveTo>
                    <a:pt x="1675" y="3702"/>
                  </a:moveTo>
                  <a:lnTo>
                    <a:pt x="1675" y="3670"/>
                  </a:lnTo>
                  <a:cubicBezTo>
                    <a:pt x="1679" y="3674"/>
                    <a:pt x="1681" y="3681"/>
                    <a:pt x="1679" y="3689"/>
                  </a:cubicBezTo>
                  <a:cubicBezTo>
                    <a:pt x="1678" y="3693"/>
                    <a:pt x="1677" y="3698"/>
                    <a:pt x="1675" y="3702"/>
                  </a:cubicBezTo>
                  <a:close/>
                  <a:moveTo>
                    <a:pt x="1675" y="3790"/>
                  </a:moveTo>
                  <a:lnTo>
                    <a:pt x="1675" y="3746"/>
                  </a:lnTo>
                  <a:lnTo>
                    <a:pt x="1676" y="3745"/>
                  </a:lnTo>
                  <a:cubicBezTo>
                    <a:pt x="1695" y="3735"/>
                    <a:pt x="1711" y="3744"/>
                    <a:pt x="1707" y="3763"/>
                  </a:cubicBezTo>
                  <a:cubicBezTo>
                    <a:pt x="1703" y="3781"/>
                    <a:pt x="1690" y="3801"/>
                    <a:pt x="1675" y="3790"/>
                  </a:cubicBezTo>
                  <a:close/>
                  <a:moveTo>
                    <a:pt x="1884" y="3483"/>
                  </a:moveTo>
                  <a:cubicBezTo>
                    <a:pt x="1881" y="3482"/>
                    <a:pt x="1878" y="3482"/>
                    <a:pt x="1875" y="3483"/>
                  </a:cubicBezTo>
                  <a:cubicBezTo>
                    <a:pt x="1822" y="3475"/>
                    <a:pt x="1840" y="3581"/>
                    <a:pt x="1884" y="3586"/>
                  </a:cubicBezTo>
                  <a:lnTo>
                    <a:pt x="1884" y="3483"/>
                  </a:lnTo>
                  <a:close/>
                  <a:moveTo>
                    <a:pt x="1884" y="688"/>
                  </a:moveTo>
                  <a:lnTo>
                    <a:pt x="1884" y="3247"/>
                  </a:lnTo>
                  <a:cubicBezTo>
                    <a:pt x="1870" y="3273"/>
                    <a:pt x="1880" y="3351"/>
                    <a:pt x="1865" y="3402"/>
                  </a:cubicBezTo>
                  <a:cubicBezTo>
                    <a:pt x="1847" y="3463"/>
                    <a:pt x="1816" y="3512"/>
                    <a:pt x="1774" y="3506"/>
                  </a:cubicBezTo>
                  <a:cubicBezTo>
                    <a:pt x="1746" y="3502"/>
                    <a:pt x="1711" y="3439"/>
                    <a:pt x="1675" y="3377"/>
                  </a:cubicBezTo>
                  <a:lnTo>
                    <a:pt x="1675" y="934"/>
                  </a:lnTo>
                  <a:cubicBezTo>
                    <a:pt x="1678" y="931"/>
                    <a:pt x="1682" y="930"/>
                    <a:pt x="1689" y="930"/>
                  </a:cubicBezTo>
                  <a:cubicBezTo>
                    <a:pt x="1731" y="930"/>
                    <a:pt x="1774" y="1003"/>
                    <a:pt x="1835" y="1003"/>
                  </a:cubicBezTo>
                  <a:cubicBezTo>
                    <a:pt x="1895" y="1003"/>
                    <a:pt x="1841" y="912"/>
                    <a:pt x="1774" y="881"/>
                  </a:cubicBezTo>
                  <a:cubicBezTo>
                    <a:pt x="1741" y="866"/>
                    <a:pt x="1703" y="865"/>
                    <a:pt x="1675" y="861"/>
                  </a:cubicBezTo>
                  <a:lnTo>
                    <a:pt x="1675" y="644"/>
                  </a:lnTo>
                  <a:cubicBezTo>
                    <a:pt x="1711" y="640"/>
                    <a:pt x="1628" y="779"/>
                    <a:pt x="1737" y="729"/>
                  </a:cubicBezTo>
                  <a:cubicBezTo>
                    <a:pt x="1859" y="675"/>
                    <a:pt x="1762" y="681"/>
                    <a:pt x="1822" y="669"/>
                  </a:cubicBezTo>
                  <a:cubicBezTo>
                    <a:pt x="1851" y="663"/>
                    <a:pt x="1871" y="672"/>
                    <a:pt x="1884" y="688"/>
                  </a:cubicBezTo>
                  <a:close/>
                  <a:moveTo>
                    <a:pt x="1884" y="3586"/>
                  </a:moveTo>
                  <a:lnTo>
                    <a:pt x="1884" y="3483"/>
                  </a:lnTo>
                  <a:cubicBezTo>
                    <a:pt x="1923" y="3488"/>
                    <a:pt x="1950" y="3566"/>
                    <a:pt x="1899" y="3584"/>
                  </a:cubicBezTo>
                  <a:cubicBezTo>
                    <a:pt x="1894" y="3586"/>
                    <a:pt x="1889" y="3586"/>
                    <a:pt x="1884" y="3586"/>
                  </a:cubicBezTo>
                  <a:moveTo>
                    <a:pt x="2341" y="3527"/>
                  </a:moveTo>
                  <a:lnTo>
                    <a:pt x="2341" y="3578"/>
                  </a:lnTo>
                  <a:cubicBezTo>
                    <a:pt x="2337" y="3578"/>
                    <a:pt x="2332" y="3575"/>
                    <a:pt x="2328" y="3570"/>
                  </a:cubicBezTo>
                  <a:cubicBezTo>
                    <a:pt x="2311" y="3549"/>
                    <a:pt x="2312" y="3536"/>
                    <a:pt x="2334" y="3530"/>
                  </a:cubicBezTo>
                  <a:cubicBezTo>
                    <a:pt x="2337" y="3528"/>
                    <a:pt x="2339" y="3527"/>
                    <a:pt x="2341" y="3527"/>
                  </a:cubicBezTo>
                  <a:close/>
                  <a:moveTo>
                    <a:pt x="2341" y="394"/>
                  </a:moveTo>
                  <a:lnTo>
                    <a:pt x="2341" y="3144"/>
                  </a:lnTo>
                  <a:cubicBezTo>
                    <a:pt x="2336" y="3136"/>
                    <a:pt x="2330" y="3129"/>
                    <a:pt x="2321" y="3123"/>
                  </a:cubicBezTo>
                  <a:cubicBezTo>
                    <a:pt x="2260" y="3087"/>
                    <a:pt x="2193" y="3044"/>
                    <a:pt x="2108" y="3093"/>
                  </a:cubicBezTo>
                  <a:cubicBezTo>
                    <a:pt x="2023" y="3141"/>
                    <a:pt x="1926" y="3232"/>
                    <a:pt x="1895" y="3238"/>
                  </a:cubicBezTo>
                  <a:cubicBezTo>
                    <a:pt x="1891" y="3239"/>
                    <a:pt x="1887" y="3242"/>
                    <a:pt x="1884" y="3247"/>
                  </a:cubicBezTo>
                  <a:lnTo>
                    <a:pt x="1884" y="688"/>
                  </a:lnTo>
                  <a:cubicBezTo>
                    <a:pt x="1900" y="705"/>
                    <a:pt x="1908" y="729"/>
                    <a:pt x="1915" y="747"/>
                  </a:cubicBezTo>
                  <a:cubicBezTo>
                    <a:pt x="1928" y="783"/>
                    <a:pt x="2005" y="852"/>
                    <a:pt x="2035" y="899"/>
                  </a:cubicBezTo>
                  <a:cubicBezTo>
                    <a:pt x="2064" y="946"/>
                    <a:pt x="2086" y="960"/>
                    <a:pt x="2086" y="917"/>
                  </a:cubicBezTo>
                  <a:cubicBezTo>
                    <a:pt x="2086" y="874"/>
                    <a:pt x="2048" y="818"/>
                    <a:pt x="2022" y="800"/>
                  </a:cubicBezTo>
                  <a:cubicBezTo>
                    <a:pt x="1997" y="782"/>
                    <a:pt x="2030" y="681"/>
                    <a:pt x="1972" y="657"/>
                  </a:cubicBezTo>
                  <a:cubicBezTo>
                    <a:pt x="1915" y="633"/>
                    <a:pt x="1877" y="561"/>
                    <a:pt x="1949" y="552"/>
                  </a:cubicBezTo>
                  <a:cubicBezTo>
                    <a:pt x="2022" y="543"/>
                    <a:pt x="2037" y="536"/>
                    <a:pt x="2072" y="501"/>
                  </a:cubicBezTo>
                  <a:cubicBezTo>
                    <a:pt x="2107" y="466"/>
                    <a:pt x="2220" y="423"/>
                    <a:pt x="2316" y="399"/>
                  </a:cubicBezTo>
                  <a:cubicBezTo>
                    <a:pt x="2325" y="397"/>
                    <a:pt x="2334" y="395"/>
                    <a:pt x="2341" y="394"/>
                  </a:cubicBezTo>
                  <a:close/>
                  <a:moveTo>
                    <a:pt x="2341" y="29"/>
                  </a:moveTo>
                  <a:lnTo>
                    <a:pt x="2341" y="124"/>
                  </a:lnTo>
                  <a:cubicBezTo>
                    <a:pt x="2304" y="102"/>
                    <a:pt x="2303" y="32"/>
                    <a:pt x="2341" y="29"/>
                  </a:cubicBezTo>
                  <a:close/>
                  <a:moveTo>
                    <a:pt x="2341" y="124"/>
                  </a:moveTo>
                  <a:lnTo>
                    <a:pt x="2341" y="29"/>
                  </a:lnTo>
                  <a:cubicBezTo>
                    <a:pt x="2343" y="29"/>
                    <a:pt x="2346" y="29"/>
                    <a:pt x="2348" y="29"/>
                  </a:cubicBezTo>
                  <a:cubicBezTo>
                    <a:pt x="2390" y="0"/>
                    <a:pt x="2551" y="6"/>
                    <a:pt x="2494" y="17"/>
                  </a:cubicBezTo>
                  <a:cubicBezTo>
                    <a:pt x="2438" y="29"/>
                    <a:pt x="2429" y="131"/>
                    <a:pt x="2366" y="131"/>
                  </a:cubicBezTo>
                  <a:cubicBezTo>
                    <a:pt x="2356" y="131"/>
                    <a:pt x="2348" y="128"/>
                    <a:pt x="2341" y="124"/>
                  </a:cubicBezTo>
                  <a:moveTo>
                    <a:pt x="2341" y="3578"/>
                  </a:moveTo>
                  <a:cubicBezTo>
                    <a:pt x="2353" y="3578"/>
                    <a:pt x="2362" y="3562"/>
                    <a:pt x="2365" y="3548"/>
                  </a:cubicBezTo>
                  <a:cubicBezTo>
                    <a:pt x="2369" y="3531"/>
                    <a:pt x="2357" y="3522"/>
                    <a:pt x="2341" y="3527"/>
                  </a:cubicBezTo>
                  <a:lnTo>
                    <a:pt x="2341" y="3578"/>
                  </a:lnTo>
                  <a:close/>
                  <a:moveTo>
                    <a:pt x="2607" y="3779"/>
                  </a:moveTo>
                  <a:lnTo>
                    <a:pt x="2607" y="3996"/>
                  </a:lnTo>
                  <a:cubicBezTo>
                    <a:pt x="2591" y="3983"/>
                    <a:pt x="2575" y="3969"/>
                    <a:pt x="2564" y="3955"/>
                  </a:cubicBezTo>
                  <a:cubicBezTo>
                    <a:pt x="2504" y="3885"/>
                    <a:pt x="2399" y="3741"/>
                    <a:pt x="2490" y="3734"/>
                  </a:cubicBezTo>
                  <a:cubicBezTo>
                    <a:pt x="2526" y="3730"/>
                    <a:pt x="2568" y="3749"/>
                    <a:pt x="2607" y="3779"/>
                  </a:cubicBezTo>
                  <a:close/>
                  <a:moveTo>
                    <a:pt x="2607" y="372"/>
                  </a:moveTo>
                  <a:lnTo>
                    <a:pt x="2607" y="3421"/>
                  </a:lnTo>
                  <a:cubicBezTo>
                    <a:pt x="2565" y="3383"/>
                    <a:pt x="2521" y="3359"/>
                    <a:pt x="2521" y="3396"/>
                  </a:cubicBezTo>
                  <a:cubicBezTo>
                    <a:pt x="2521" y="3445"/>
                    <a:pt x="2521" y="3536"/>
                    <a:pt x="2564" y="3554"/>
                  </a:cubicBezTo>
                  <a:cubicBezTo>
                    <a:pt x="2576" y="3560"/>
                    <a:pt x="2591" y="3571"/>
                    <a:pt x="2607" y="3587"/>
                  </a:cubicBezTo>
                  <a:lnTo>
                    <a:pt x="2607" y="3725"/>
                  </a:lnTo>
                  <a:cubicBezTo>
                    <a:pt x="2601" y="3720"/>
                    <a:pt x="2594" y="3715"/>
                    <a:pt x="2588" y="3712"/>
                  </a:cubicBezTo>
                  <a:cubicBezTo>
                    <a:pt x="2539" y="3688"/>
                    <a:pt x="2558" y="3585"/>
                    <a:pt x="2509" y="3554"/>
                  </a:cubicBezTo>
                  <a:cubicBezTo>
                    <a:pt x="2460" y="3524"/>
                    <a:pt x="2436" y="3494"/>
                    <a:pt x="2479" y="3409"/>
                  </a:cubicBezTo>
                  <a:cubicBezTo>
                    <a:pt x="2521" y="3324"/>
                    <a:pt x="2472" y="3269"/>
                    <a:pt x="2400" y="3269"/>
                  </a:cubicBezTo>
                  <a:cubicBezTo>
                    <a:pt x="2338" y="3269"/>
                    <a:pt x="2368" y="3190"/>
                    <a:pt x="2341" y="3144"/>
                  </a:cubicBezTo>
                  <a:lnTo>
                    <a:pt x="2341" y="394"/>
                  </a:lnTo>
                  <a:cubicBezTo>
                    <a:pt x="2416" y="383"/>
                    <a:pt x="2430" y="421"/>
                    <a:pt x="2467" y="402"/>
                  </a:cubicBezTo>
                  <a:cubicBezTo>
                    <a:pt x="2507" y="380"/>
                    <a:pt x="2583" y="431"/>
                    <a:pt x="2604" y="380"/>
                  </a:cubicBezTo>
                  <a:cubicBezTo>
                    <a:pt x="2605" y="378"/>
                    <a:pt x="2606" y="375"/>
                    <a:pt x="2607" y="372"/>
                  </a:cubicBezTo>
                  <a:close/>
                  <a:moveTo>
                    <a:pt x="2607" y="3725"/>
                  </a:moveTo>
                  <a:cubicBezTo>
                    <a:pt x="2650" y="3760"/>
                    <a:pt x="2691" y="3829"/>
                    <a:pt x="2691" y="3755"/>
                  </a:cubicBezTo>
                  <a:cubicBezTo>
                    <a:pt x="2691" y="3694"/>
                    <a:pt x="2647" y="3627"/>
                    <a:pt x="2607" y="3587"/>
                  </a:cubicBezTo>
                  <a:lnTo>
                    <a:pt x="2607" y="3725"/>
                  </a:lnTo>
                  <a:close/>
                  <a:moveTo>
                    <a:pt x="2607" y="3996"/>
                  </a:moveTo>
                  <a:lnTo>
                    <a:pt x="2607" y="3779"/>
                  </a:lnTo>
                  <a:cubicBezTo>
                    <a:pt x="2686" y="3839"/>
                    <a:pt x="2757" y="3944"/>
                    <a:pt x="2760" y="4007"/>
                  </a:cubicBezTo>
                  <a:cubicBezTo>
                    <a:pt x="2763" y="4083"/>
                    <a:pt x="2673" y="4049"/>
                    <a:pt x="2607" y="3996"/>
                  </a:cubicBezTo>
                  <a:close/>
                  <a:moveTo>
                    <a:pt x="2906" y="4054"/>
                  </a:moveTo>
                  <a:lnTo>
                    <a:pt x="2906" y="4102"/>
                  </a:lnTo>
                  <a:cubicBezTo>
                    <a:pt x="2821" y="4099"/>
                    <a:pt x="2791" y="4049"/>
                    <a:pt x="2886" y="4053"/>
                  </a:cubicBezTo>
                  <a:cubicBezTo>
                    <a:pt x="2893" y="4053"/>
                    <a:pt x="2899" y="4053"/>
                    <a:pt x="2906" y="4054"/>
                  </a:cubicBezTo>
                  <a:close/>
                  <a:moveTo>
                    <a:pt x="2906" y="3775"/>
                  </a:moveTo>
                  <a:lnTo>
                    <a:pt x="2906" y="3876"/>
                  </a:lnTo>
                  <a:cubicBezTo>
                    <a:pt x="2890" y="3847"/>
                    <a:pt x="2869" y="3812"/>
                    <a:pt x="2906" y="3775"/>
                  </a:cubicBezTo>
                  <a:close/>
                  <a:moveTo>
                    <a:pt x="2906" y="3081"/>
                  </a:moveTo>
                  <a:cubicBezTo>
                    <a:pt x="2905" y="3081"/>
                    <a:pt x="2904" y="3081"/>
                    <a:pt x="2903" y="3081"/>
                  </a:cubicBezTo>
                  <a:cubicBezTo>
                    <a:pt x="2868" y="3086"/>
                    <a:pt x="2875" y="3134"/>
                    <a:pt x="2906" y="3148"/>
                  </a:cubicBezTo>
                  <a:lnTo>
                    <a:pt x="2906" y="3081"/>
                  </a:lnTo>
                  <a:close/>
                  <a:moveTo>
                    <a:pt x="2906" y="358"/>
                  </a:moveTo>
                  <a:lnTo>
                    <a:pt x="2906" y="469"/>
                  </a:lnTo>
                  <a:cubicBezTo>
                    <a:pt x="2828" y="488"/>
                    <a:pt x="2751" y="536"/>
                    <a:pt x="2715" y="596"/>
                  </a:cubicBezTo>
                  <a:cubicBezTo>
                    <a:pt x="2679" y="656"/>
                    <a:pt x="2752" y="675"/>
                    <a:pt x="2801" y="626"/>
                  </a:cubicBezTo>
                  <a:cubicBezTo>
                    <a:pt x="2834" y="593"/>
                    <a:pt x="2855" y="560"/>
                    <a:pt x="2906" y="550"/>
                  </a:cubicBezTo>
                  <a:lnTo>
                    <a:pt x="2906" y="3034"/>
                  </a:lnTo>
                  <a:cubicBezTo>
                    <a:pt x="2827" y="3045"/>
                    <a:pt x="2740" y="3092"/>
                    <a:pt x="2782" y="3166"/>
                  </a:cubicBezTo>
                  <a:cubicBezTo>
                    <a:pt x="2831" y="3251"/>
                    <a:pt x="2867" y="3311"/>
                    <a:pt x="2873" y="3348"/>
                  </a:cubicBezTo>
                  <a:cubicBezTo>
                    <a:pt x="2880" y="3384"/>
                    <a:pt x="2813" y="3415"/>
                    <a:pt x="2776" y="3481"/>
                  </a:cubicBezTo>
                  <a:cubicBezTo>
                    <a:pt x="2740" y="3548"/>
                    <a:pt x="2691" y="3512"/>
                    <a:pt x="2643" y="3457"/>
                  </a:cubicBezTo>
                  <a:cubicBezTo>
                    <a:pt x="2632" y="3445"/>
                    <a:pt x="2619" y="3432"/>
                    <a:pt x="2607" y="3421"/>
                  </a:cubicBezTo>
                  <a:lnTo>
                    <a:pt x="2607" y="372"/>
                  </a:lnTo>
                  <a:cubicBezTo>
                    <a:pt x="2624" y="321"/>
                    <a:pt x="2611" y="251"/>
                    <a:pt x="2685" y="243"/>
                  </a:cubicBezTo>
                  <a:cubicBezTo>
                    <a:pt x="2794" y="243"/>
                    <a:pt x="2679" y="347"/>
                    <a:pt x="2752" y="340"/>
                  </a:cubicBezTo>
                  <a:cubicBezTo>
                    <a:pt x="2803" y="336"/>
                    <a:pt x="2853" y="350"/>
                    <a:pt x="2906" y="358"/>
                  </a:cubicBezTo>
                  <a:close/>
                  <a:moveTo>
                    <a:pt x="2906" y="469"/>
                  </a:moveTo>
                  <a:lnTo>
                    <a:pt x="2906" y="358"/>
                  </a:lnTo>
                  <a:cubicBezTo>
                    <a:pt x="2929" y="362"/>
                    <a:pt x="2953" y="365"/>
                    <a:pt x="2977" y="365"/>
                  </a:cubicBezTo>
                  <a:cubicBezTo>
                    <a:pt x="3056" y="365"/>
                    <a:pt x="2989" y="450"/>
                    <a:pt x="2910" y="468"/>
                  </a:cubicBezTo>
                  <a:lnTo>
                    <a:pt x="2906" y="469"/>
                  </a:lnTo>
                  <a:close/>
                  <a:moveTo>
                    <a:pt x="2906" y="3148"/>
                  </a:moveTo>
                  <a:lnTo>
                    <a:pt x="2906" y="3081"/>
                  </a:lnTo>
                  <a:cubicBezTo>
                    <a:pt x="2935" y="3086"/>
                    <a:pt x="2944" y="3160"/>
                    <a:pt x="2911" y="3150"/>
                  </a:cubicBezTo>
                  <a:cubicBezTo>
                    <a:pt x="2909" y="3149"/>
                    <a:pt x="2907" y="3148"/>
                    <a:pt x="2906" y="3148"/>
                  </a:cubicBezTo>
                  <a:close/>
                  <a:moveTo>
                    <a:pt x="2906" y="3876"/>
                  </a:moveTo>
                  <a:lnTo>
                    <a:pt x="2906" y="3775"/>
                  </a:lnTo>
                  <a:cubicBezTo>
                    <a:pt x="2915" y="3766"/>
                    <a:pt x="2928" y="3757"/>
                    <a:pt x="2945" y="3748"/>
                  </a:cubicBezTo>
                  <a:cubicBezTo>
                    <a:pt x="3040" y="3698"/>
                    <a:pt x="3072" y="3600"/>
                    <a:pt x="3132" y="3600"/>
                  </a:cubicBezTo>
                  <a:cubicBezTo>
                    <a:pt x="3169" y="3598"/>
                    <a:pt x="3172" y="3653"/>
                    <a:pt x="3161" y="3719"/>
                  </a:cubicBezTo>
                  <a:cubicBezTo>
                    <a:pt x="3151" y="3785"/>
                    <a:pt x="3050" y="3956"/>
                    <a:pt x="3016" y="3954"/>
                  </a:cubicBezTo>
                  <a:cubicBezTo>
                    <a:pt x="2982" y="3951"/>
                    <a:pt x="2929" y="3922"/>
                    <a:pt x="2911" y="3885"/>
                  </a:cubicBezTo>
                  <a:cubicBezTo>
                    <a:pt x="2909" y="3882"/>
                    <a:pt x="2907" y="3879"/>
                    <a:pt x="2906" y="3876"/>
                  </a:cubicBezTo>
                  <a:moveTo>
                    <a:pt x="2906" y="4102"/>
                  </a:moveTo>
                  <a:lnTo>
                    <a:pt x="2906" y="4054"/>
                  </a:lnTo>
                  <a:cubicBezTo>
                    <a:pt x="2969" y="4061"/>
                    <a:pt x="2997" y="4102"/>
                    <a:pt x="2914" y="4102"/>
                  </a:cubicBezTo>
                  <a:cubicBezTo>
                    <a:pt x="2911" y="4102"/>
                    <a:pt x="2908" y="4102"/>
                    <a:pt x="2906" y="4102"/>
                  </a:cubicBezTo>
                  <a:close/>
                  <a:moveTo>
                    <a:pt x="3311" y="3888"/>
                  </a:moveTo>
                  <a:lnTo>
                    <a:pt x="3311" y="3944"/>
                  </a:lnTo>
                  <a:cubicBezTo>
                    <a:pt x="3266" y="3931"/>
                    <a:pt x="3228" y="3861"/>
                    <a:pt x="3267" y="3859"/>
                  </a:cubicBezTo>
                  <a:cubicBezTo>
                    <a:pt x="3277" y="3859"/>
                    <a:pt x="3295" y="3872"/>
                    <a:pt x="3311" y="3888"/>
                  </a:cubicBezTo>
                  <a:close/>
                  <a:moveTo>
                    <a:pt x="3311" y="3291"/>
                  </a:moveTo>
                  <a:lnTo>
                    <a:pt x="3311" y="3355"/>
                  </a:lnTo>
                  <a:cubicBezTo>
                    <a:pt x="3281" y="3352"/>
                    <a:pt x="3252" y="3289"/>
                    <a:pt x="3290" y="3287"/>
                  </a:cubicBezTo>
                  <a:cubicBezTo>
                    <a:pt x="3297" y="3287"/>
                    <a:pt x="3304" y="3288"/>
                    <a:pt x="3311" y="3291"/>
                  </a:cubicBezTo>
                  <a:close/>
                  <a:moveTo>
                    <a:pt x="3311" y="3131"/>
                  </a:moveTo>
                  <a:lnTo>
                    <a:pt x="3311" y="3210"/>
                  </a:lnTo>
                  <a:cubicBezTo>
                    <a:pt x="3307" y="3211"/>
                    <a:pt x="3301" y="3211"/>
                    <a:pt x="3296" y="3210"/>
                  </a:cubicBezTo>
                  <a:cubicBezTo>
                    <a:pt x="3230" y="3202"/>
                    <a:pt x="3219" y="3126"/>
                    <a:pt x="3288" y="3123"/>
                  </a:cubicBezTo>
                  <a:cubicBezTo>
                    <a:pt x="3296" y="3123"/>
                    <a:pt x="3304" y="3126"/>
                    <a:pt x="3311" y="3131"/>
                  </a:cubicBezTo>
                  <a:moveTo>
                    <a:pt x="3311" y="2931"/>
                  </a:moveTo>
                  <a:cubicBezTo>
                    <a:pt x="3310" y="2931"/>
                    <a:pt x="3310" y="2931"/>
                    <a:pt x="3309" y="2931"/>
                  </a:cubicBezTo>
                  <a:cubicBezTo>
                    <a:pt x="3262" y="2923"/>
                    <a:pt x="3274" y="3009"/>
                    <a:pt x="3311" y="3015"/>
                  </a:cubicBezTo>
                  <a:lnTo>
                    <a:pt x="3311" y="2931"/>
                  </a:lnTo>
                  <a:close/>
                  <a:moveTo>
                    <a:pt x="3311" y="599"/>
                  </a:moveTo>
                  <a:lnTo>
                    <a:pt x="3311" y="2284"/>
                  </a:lnTo>
                  <a:cubicBezTo>
                    <a:pt x="3298" y="2280"/>
                    <a:pt x="3282" y="2279"/>
                    <a:pt x="3262" y="2279"/>
                  </a:cubicBezTo>
                  <a:cubicBezTo>
                    <a:pt x="3165" y="2279"/>
                    <a:pt x="3147" y="2376"/>
                    <a:pt x="3208" y="2376"/>
                  </a:cubicBezTo>
                  <a:cubicBezTo>
                    <a:pt x="3268" y="2376"/>
                    <a:pt x="3183" y="2509"/>
                    <a:pt x="3232" y="2564"/>
                  </a:cubicBezTo>
                  <a:cubicBezTo>
                    <a:pt x="3281" y="2619"/>
                    <a:pt x="3335" y="2728"/>
                    <a:pt x="3287" y="2777"/>
                  </a:cubicBezTo>
                  <a:cubicBezTo>
                    <a:pt x="3238" y="2825"/>
                    <a:pt x="3226" y="2898"/>
                    <a:pt x="3177" y="2923"/>
                  </a:cubicBezTo>
                  <a:cubicBezTo>
                    <a:pt x="3129" y="2947"/>
                    <a:pt x="3025" y="3032"/>
                    <a:pt x="2940" y="3032"/>
                  </a:cubicBezTo>
                  <a:cubicBezTo>
                    <a:pt x="2929" y="3032"/>
                    <a:pt x="2918" y="3033"/>
                    <a:pt x="2906" y="3034"/>
                  </a:cubicBezTo>
                  <a:lnTo>
                    <a:pt x="2906" y="550"/>
                  </a:lnTo>
                  <a:cubicBezTo>
                    <a:pt x="2930" y="545"/>
                    <a:pt x="2960" y="545"/>
                    <a:pt x="3001" y="553"/>
                  </a:cubicBezTo>
                  <a:cubicBezTo>
                    <a:pt x="3126" y="577"/>
                    <a:pt x="3205" y="560"/>
                    <a:pt x="3311" y="599"/>
                  </a:cubicBezTo>
                  <a:moveTo>
                    <a:pt x="3311" y="3015"/>
                  </a:moveTo>
                  <a:lnTo>
                    <a:pt x="3311" y="2931"/>
                  </a:lnTo>
                  <a:cubicBezTo>
                    <a:pt x="3361" y="2933"/>
                    <a:pt x="3348" y="3020"/>
                    <a:pt x="3311" y="3015"/>
                  </a:cubicBezTo>
                  <a:close/>
                  <a:moveTo>
                    <a:pt x="3311" y="3210"/>
                  </a:moveTo>
                  <a:lnTo>
                    <a:pt x="3311" y="3131"/>
                  </a:lnTo>
                  <a:cubicBezTo>
                    <a:pt x="3338" y="3152"/>
                    <a:pt x="3348" y="3204"/>
                    <a:pt x="3311" y="3210"/>
                  </a:cubicBezTo>
                  <a:close/>
                  <a:moveTo>
                    <a:pt x="3311" y="3355"/>
                  </a:moveTo>
                  <a:lnTo>
                    <a:pt x="3311" y="3291"/>
                  </a:lnTo>
                  <a:cubicBezTo>
                    <a:pt x="3336" y="3302"/>
                    <a:pt x="3354" y="3329"/>
                    <a:pt x="3327" y="3350"/>
                  </a:cubicBezTo>
                  <a:cubicBezTo>
                    <a:pt x="3322" y="3354"/>
                    <a:pt x="3317" y="3355"/>
                    <a:pt x="3311" y="3355"/>
                  </a:cubicBezTo>
                  <a:close/>
                  <a:moveTo>
                    <a:pt x="3311" y="3944"/>
                  </a:moveTo>
                  <a:lnTo>
                    <a:pt x="3311" y="3888"/>
                  </a:lnTo>
                  <a:cubicBezTo>
                    <a:pt x="3336" y="3913"/>
                    <a:pt x="3355" y="3946"/>
                    <a:pt x="3325" y="3946"/>
                  </a:cubicBezTo>
                  <a:cubicBezTo>
                    <a:pt x="3320" y="3946"/>
                    <a:pt x="3316" y="3945"/>
                    <a:pt x="3311" y="3944"/>
                  </a:cubicBezTo>
                  <a:close/>
                  <a:moveTo>
                    <a:pt x="3410" y="3505"/>
                  </a:moveTo>
                  <a:lnTo>
                    <a:pt x="3410" y="3609"/>
                  </a:lnTo>
                  <a:cubicBezTo>
                    <a:pt x="3401" y="3609"/>
                    <a:pt x="3392" y="3604"/>
                    <a:pt x="3383" y="3593"/>
                  </a:cubicBezTo>
                  <a:cubicBezTo>
                    <a:pt x="3348" y="3550"/>
                    <a:pt x="3351" y="3524"/>
                    <a:pt x="3396" y="3511"/>
                  </a:cubicBezTo>
                  <a:cubicBezTo>
                    <a:pt x="3401" y="3508"/>
                    <a:pt x="3405" y="3506"/>
                    <a:pt x="3410" y="3505"/>
                  </a:cubicBezTo>
                  <a:close/>
                  <a:moveTo>
                    <a:pt x="3410" y="624"/>
                  </a:moveTo>
                  <a:lnTo>
                    <a:pt x="3410" y="2412"/>
                  </a:lnTo>
                  <a:cubicBezTo>
                    <a:pt x="3394" y="2399"/>
                    <a:pt x="3380" y="2387"/>
                    <a:pt x="3378" y="2370"/>
                  </a:cubicBezTo>
                  <a:cubicBezTo>
                    <a:pt x="3373" y="2336"/>
                    <a:pt x="3364" y="2298"/>
                    <a:pt x="3311" y="2284"/>
                  </a:cubicBezTo>
                  <a:lnTo>
                    <a:pt x="3311" y="599"/>
                  </a:lnTo>
                  <a:cubicBezTo>
                    <a:pt x="3313" y="600"/>
                    <a:pt x="3315" y="601"/>
                    <a:pt x="3317" y="602"/>
                  </a:cubicBezTo>
                  <a:cubicBezTo>
                    <a:pt x="3347" y="614"/>
                    <a:pt x="3379" y="620"/>
                    <a:pt x="3410" y="624"/>
                  </a:cubicBezTo>
                  <a:moveTo>
                    <a:pt x="3410" y="520"/>
                  </a:moveTo>
                  <a:lnTo>
                    <a:pt x="3410" y="599"/>
                  </a:lnTo>
                  <a:cubicBezTo>
                    <a:pt x="3407" y="597"/>
                    <a:pt x="3403" y="595"/>
                    <a:pt x="3400" y="593"/>
                  </a:cubicBezTo>
                  <a:cubicBezTo>
                    <a:pt x="3349" y="556"/>
                    <a:pt x="3330" y="517"/>
                    <a:pt x="3362" y="517"/>
                  </a:cubicBezTo>
                  <a:cubicBezTo>
                    <a:pt x="3376" y="510"/>
                    <a:pt x="3392" y="513"/>
                    <a:pt x="3410" y="520"/>
                  </a:cubicBezTo>
                  <a:close/>
                  <a:moveTo>
                    <a:pt x="3410" y="3609"/>
                  </a:moveTo>
                  <a:lnTo>
                    <a:pt x="3410" y="3505"/>
                  </a:lnTo>
                  <a:cubicBezTo>
                    <a:pt x="3442" y="3495"/>
                    <a:pt x="3466" y="3513"/>
                    <a:pt x="3459" y="3548"/>
                  </a:cubicBezTo>
                  <a:cubicBezTo>
                    <a:pt x="3453" y="3577"/>
                    <a:pt x="3433" y="3610"/>
                    <a:pt x="3410" y="3609"/>
                  </a:cubicBezTo>
                  <a:close/>
                  <a:moveTo>
                    <a:pt x="3476" y="634"/>
                  </a:moveTo>
                  <a:cubicBezTo>
                    <a:pt x="3455" y="631"/>
                    <a:pt x="3433" y="628"/>
                    <a:pt x="3410" y="624"/>
                  </a:cubicBezTo>
                  <a:lnTo>
                    <a:pt x="3410" y="2412"/>
                  </a:lnTo>
                  <a:cubicBezTo>
                    <a:pt x="3432" y="2429"/>
                    <a:pt x="3459" y="2447"/>
                    <a:pt x="3463" y="2479"/>
                  </a:cubicBezTo>
                  <a:cubicBezTo>
                    <a:pt x="3465" y="2496"/>
                    <a:pt x="3469" y="2512"/>
                    <a:pt x="3476" y="2527"/>
                  </a:cubicBezTo>
                  <a:lnTo>
                    <a:pt x="3476" y="634"/>
                  </a:lnTo>
                  <a:close/>
                  <a:moveTo>
                    <a:pt x="3476" y="556"/>
                  </a:moveTo>
                  <a:lnTo>
                    <a:pt x="3476" y="627"/>
                  </a:lnTo>
                  <a:cubicBezTo>
                    <a:pt x="3453" y="621"/>
                    <a:pt x="3431" y="613"/>
                    <a:pt x="3410" y="599"/>
                  </a:cubicBezTo>
                  <a:lnTo>
                    <a:pt x="3410" y="520"/>
                  </a:lnTo>
                  <a:cubicBezTo>
                    <a:pt x="3431" y="528"/>
                    <a:pt x="3454" y="543"/>
                    <a:pt x="3476" y="556"/>
                  </a:cubicBezTo>
                  <a:close/>
                  <a:moveTo>
                    <a:pt x="3525" y="2845"/>
                  </a:moveTo>
                  <a:lnTo>
                    <a:pt x="3525" y="2896"/>
                  </a:lnTo>
                  <a:cubicBezTo>
                    <a:pt x="3521" y="2895"/>
                    <a:pt x="3516" y="2893"/>
                    <a:pt x="3512" y="2888"/>
                  </a:cubicBezTo>
                  <a:cubicBezTo>
                    <a:pt x="3495" y="2867"/>
                    <a:pt x="3496" y="2854"/>
                    <a:pt x="3518" y="2848"/>
                  </a:cubicBezTo>
                  <a:cubicBezTo>
                    <a:pt x="3521" y="2846"/>
                    <a:pt x="3523" y="2845"/>
                    <a:pt x="3525" y="2845"/>
                  </a:cubicBezTo>
                  <a:close/>
                  <a:moveTo>
                    <a:pt x="3525" y="646"/>
                  </a:moveTo>
                  <a:cubicBezTo>
                    <a:pt x="3510" y="641"/>
                    <a:pt x="3493" y="637"/>
                    <a:pt x="3476" y="634"/>
                  </a:cubicBezTo>
                  <a:lnTo>
                    <a:pt x="3476" y="2527"/>
                  </a:lnTo>
                  <a:cubicBezTo>
                    <a:pt x="3486" y="2548"/>
                    <a:pt x="3502" y="2565"/>
                    <a:pt x="3525" y="2570"/>
                  </a:cubicBezTo>
                  <a:lnTo>
                    <a:pt x="3525" y="2388"/>
                  </a:lnTo>
                  <a:cubicBezTo>
                    <a:pt x="3494" y="2342"/>
                    <a:pt x="3452" y="2326"/>
                    <a:pt x="3511" y="2315"/>
                  </a:cubicBezTo>
                  <a:cubicBezTo>
                    <a:pt x="3516" y="2314"/>
                    <a:pt x="3521" y="2313"/>
                    <a:pt x="3525" y="2312"/>
                  </a:cubicBezTo>
                  <a:lnTo>
                    <a:pt x="3525" y="646"/>
                  </a:lnTo>
                  <a:close/>
                  <a:moveTo>
                    <a:pt x="3525" y="578"/>
                  </a:moveTo>
                  <a:lnTo>
                    <a:pt x="3525" y="635"/>
                  </a:lnTo>
                  <a:cubicBezTo>
                    <a:pt x="3508" y="633"/>
                    <a:pt x="3491" y="631"/>
                    <a:pt x="3476" y="627"/>
                  </a:cubicBezTo>
                  <a:lnTo>
                    <a:pt x="3476" y="556"/>
                  </a:lnTo>
                  <a:cubicBezTo>
                    <a:pt x="3493" y="566"/>
                    <a:pt x="3510" y="574"/>
                    <a:pt x="3525" y="578"/>
                  </a:cubicBezTo>
                  <a:moveTo>
                    <a:pt x="3525" y="635"/>
                  </a:moveTo>
                  <a:cubicBezTo>
                    <a:pt x="3539" y="637"/>
                    <a:pt x="3554" y="639"/>
                    <a:pt x="3570" y="641"/>
                  </a:cubicBezTo>
                  <a:cubicBezTo>
                    <a:pt x="3637" y="649"/>
                    <a:pt x="3597" y="575"/>
                    <a:pt x="3544" y="580"/>
                  </a:cubicBezTo>
                  <a:cubicBezTo>
                    <a:pt x="3538" y="580"/>
                    <a:pt x="3532" y="580"/>
                    <a:pt x="3525" y="578"/>
                  </a:cubicBezTo>
                  <a:lnTo>
                    <a:pt x="3525" y="635"/>
                  </a:lnTo>
                  <a:close/>
                  <a:moveTo>
                    <a:pt x="3525" y="2570"/>
                  </a:moveTo>
                  <a:lnTo>
                    <a:pt x="3525" y="2388"/>
                  </a:lnTo>
                  <a:cubicBezTo>
                    <a:pt x="3529" y="2394"/>
                    <a:pt x="3532" y="2400"/>
                    <a:pt x="3536" y="2406"/>
                  </a:cubicBezTo>
                  <a:cubicBezTo>
                    <a:pt x="3566" y="2467"/>
                    <a:pt x="3621" y="2558"/>
                    <a:pt x="3560" y="2570"/>
                  </a:cubicBezTo>
                  <a:cubicBezTo>
                    <a:pt x="3547" y="2573"/>
                    <a:pt x="3535" y="2573"/>
                    <a:pt x="3525" y="2570"/>
                  </a:cubicBezTo>
                  <a:close/>
                  <a:moveTo>
                    <a:pt x="3525" y="2896"/>
                  </a:moveTo>
                  <a:lnTo>
                    <a:pt x="3525" y="2845"/>
                  </a:lnTo>
                  <a:cubicBezTo>
                    <a:pt x="3541" y="2840"/>
                    <a:pt x="3553" y="2849"/>
                    <a:pt x="3549" y="2866"/>
                  </a:cubicBezTo>
                  <a:cubicBezTo>
                    <a:pt x="3546" y="2880"/>
                    <a:pt x="3537" y="2896"/>
                    <a:pt x="3525" y="2896"/>
                  </a:cubicBezTo>
                  <a:close/>
                  <a:moveTo>
                    <a:pt x="3641" y="2587"/>
                  </a:moveTo>
                  <a:lnTo>
                    <a:pt x="3641" y="2642"/>
                  </a:lnTo>
                  <a:cubicBezTo>
                    <a:pt x="3595" y="2616"/>
                    <a:pt x="3617" y="2576"/>
                    <a:pt x="3641" y="2587"/>
                  </a:cubicBezTo>
                  <a:close/>
                  <a:moveTo>
                    <a:pt x="3641" y="742"/>
                  </a:moveTo>
                  <a:lnTo>
                    <a:pt x="3641" y="2190"/>
                  </a:lnTo>
                  <a:cubicBezTo>
                    <a:pt x="3623" y="2191"/>
                    <a:pt x="3608" y="2197"/>
                    <a:pt x="3596" y="2218"/>
                  </a:cubicBezTo>
                  <a:cubicBezTo>
                    <a:pt x="3568" y="2268"/>
                    <a:pt x="3577" y="2298"/>
                    <a:pt x="3525" y="2312"/>
                  </a:cubicBezTo>
                  <a:lnTo>
                    <a:pt x="3525" y="646"/>
                  </a:lnTo>
                  <a:cubicBezTo>
                    <a:pt x="3555" y="657"/>
                    <a:pt x="3578" y="674"/>
                    <a:pt x="3590" y="705"/>
                  </a:cubicBezTo>
                  <a:cubicBezTo>
                    <a:pt x="3605" y="742"/>
                    <a:pt x="3621" y="748"/>
                    <a:pt x="3641" y="742"/>
                  </a:cubicBezTo>
                  <a:close/>
                  <a:moveTo>
                    <a:pt x="3641" y="2642"/>
                  </a:moveTo>
                  <a:lnTo>
                    <a:pt x="3641" y="2587"/>
                  </a:lnTo>
                  <a:cubicBezTo>
                    <a:pt x="3642" y="2587"/>
                    <a:pt x="3643" y="2588"/>
                    <a:pt x="3644" y="2588"/>
                  </a:cubicBezTo>
                  <a:cubicBezTo>
                    <a:pt x="3661" y="2594"/>
                    <a:pt x="3690" y="2670"/>
                    <a:pt x="3642" y="2643"/>
                  </a:cubicBezTo>
                  <a:lnTo>
                    <a:pt x="3641" y="2642"/>
                  </a:lnTo>
                  <a:close/>
                  <a:moveTo>
                    <a:pt x="3802" y="2478"/>
                  </a:moveTo>
                  <a:lnTo>
                    <a:pt x="3802" y="2555"/>
                  </a:lnTo>
                  <a:cubicBezTo>
                    <a:pt x="3768" y="2568"/>
                    <a:pt x="3761" y="2472"/>
                    <a:pt x="3794" y="2479"/>
                  </a:cubicBezTo>
                  <a:cubicBezTo>
                    <a:pt x="3797" y="2478"/>
                    <a:pt x="3799" y="2477"/>
                    <a:pt x="3802" y="2478"/>
                  </a:cubicBezTo>
                  <a:close/>
                  <a:moveTo>
                    <a:pt x="3802" y="699"/>
                  </a:moveTo>
                  <a:lnTo>
                    <a:pt x="3802" y="1604"/>
                  </a:lnTo>
                  <a:cubicBezTo>
                    <a:pt x="3775" y="1622"/>
                    <a:pt x="3778" y="1652"/>
                    <a:pt x="3802" y="1663"/>
                  </a:cubicBezTo>
                  <a:lnTo>
                    <a:pt x="3802" y="2146"/>
                  </a:lnTo>
                  <a:cubicBezTo>
                    <a:pt x="3790" y="2158"/>
                    <a:pt x="3776" y="2168"/>
                    <a:pt x="3760" y="2175"/>
                  </a:cubicBezTo>
                  <a:cubicBezTo>
                    <a:pt x="3711" y="2198"/>
                    <a:pt x="3672" y="2188"/>
                    <a:pt x="3641" y="2190"/>
                  </a:cubicBezTo>
                  <a:lnTo>
                    <a:pt x="3641" y="742"/>
                  </a:lnTo>
                  <a:cubicBezTo>
                    <a:pt x="3670" y="733"/>
                    <a:pt x="3707" y="699"/>
                    <a:pt x="3760" y="699"/>
                  </a:cubicBezTo>
                  <a:cubicBezTo>
                    <a:pt x="3776" y="699"/>
                    <a:pt x="3790" y="699"/>
                    <a:pt x="3802" y="699"/>
                  </a:cubicBezTo>
                  <a:close/>
                  <a:moveTo>
                    <a:pt x="3822" y="2487"/>
                  </a:moveTo>
                  <a:lnTo>
                    <a:pt x="3822" y="2538"/>
                  </a:lnTo>
                  <a:cubicBezTo>
                    <a:pt x="3819" y="2542"/>
                    <a:pt x="3816" y="2545"/>
                    <a:pt x="3812" y="2548"/>
                  </a:cubicBezTo>
                  <a:cubicBezTo>
                    <a:pt x="3809" y="2551"/>
                    <a:pt x="3805" y="2554"/>
                    <a:pt x="3802" y="2555"/>
                  </a:cubicBezTo>
                  <a:lnTo>
                    <a:pt x="3802" y="2478"/>
                  </a:lnTo>
                  <a:cubicBezTo>
                    <a:pt x="3809" y="2478"/>
                    <a:pt x="3816" y="2482"/>
                    <a:pt x="3822" y="2487"/>
                  </a:cubicBezTo>
                  <a:close/>
                  <a:moveTo>
                    <a:pt x="3822" y="2414"/>
                  </a:moveTo>
                  <a:lnTo>
                    <a:pt x="3822" y="2445"/>
                  </a:lnTo>
                  <a:cubicBezTo>
                    <a:pt x="3808" y="2443"/>
                    <a:pt x="3808" y="2428"/>
                    <a:pt x="3822" y="2414"/>
                  </a:cubicBezTo>
                  <a:close/>
                  <a:moveTo>
                    <a:pt x="3822" y="1666"/>
                  </a:moveTo>
                  <a:lnTo>
                    <a:pt x="3822" y="2124"/>
                  </a:lnTo>
                  <a:cubicBezTo>
                    <a:pt x="3816" y="2132"/>
                    <a:pt x="3809" y="2139"/>
                    <a:pt x="3802" y="2146"/>
                  </a:cubicBezTo>
                  <a:lnTo>
                    <a:pt x="3802" y="1663"/>
                  </a:lnTo>
                  <a:cubicBezTo>
                    <a:pt x="3808" y="1665"/>
                    <a:pt x="3814" y="1666"/>
                    <a:pt x="3822" y="1666"/>
                  </a:cubicBezTo>
                  <a:moveTo>
                    <a:pt x="3822" y="699"/>
                  </a:moveTo>
                  <a:lnTo>
                    <a:pt x="3822" y="1595"/>
                  </a:lnTo>
                  <a:cubicBezTo>
                    <a:pt x="3814" y="1597"/>
                    <a:pt x="3807" y="1600"/>
                    <a:pt x="3802" y="1604"/>
                  </a:cubicBezTo>
                  <a:lnTo>
                    <a:pt x="3802" y="699"/>
                  </a:lnTo>
                  <a:cubicBezTo>
                    <a:pt x="3809" y="699"/>
                    <a:pt x="3816" y="699"/>
                    <a:pt x="3822" y="699"/>
                  </a:cubicBezTo>
                  <a:close/>
                  <a:moveTo>
                    <a:pt x="3822" y="2538"/>
                  </a:moveTo>
                  <a:lnTo>
                    <a:pt x="3822" y="2487"/>
                  </a:lnTo>
                  <a:cubicBezTo>
                    <a:pt x="3833" y="2499"/>
                    <a:pt x="3837" y="2518"/>
                    <a:pt x="3822" y="2538"/>
                  </a:cubicBezTo>
                  <a:close/>
                  <a:moveTo>
                    <a:pt x="3874" y="2467"/>
                  </a:moveTo>
                  <a:lnTo>
                    <a:pt x="3874" y="2508"/>
                  </a:lnTo>
                  <a:lnTo>
                    <a:pt x="3873" y="2509"/>
                  </a:lnTo>
                  <a:cubicBezTo>
                    <a:pt x="3857" y="2527"/>
                    <a:pt x="3851" y="2471"/>
                    <a:pt x="3874" y="2467"/>
                  </a:cubicBezTo>
                  <a:close/>
                  <a:moveTo>
                    <a:pt x="3874" y="2396"/>
                  </a:moveTo>
                  <a:lnTo>
                    <a:pt x="3874" y="2440"/>
                  </a:lnTo>
                  <a:cubicBezTo>
                    <a:pt x="3866" y="2437"/>
                    <a:pt x="3856" y="2437"/>
                    <a:pt x="3842" y="2442"/>
                  </a:cubicBezTo>
                  <a:cubicBezTo>
                    <a:pt x="3833" y="2445"/>
                    <a:pt x="3827" y="2446"/>
                    <a:pt x="3822" y="2445"/>
                  </a:cubicBezTo>
                  <a:lnTo>
                    <a:pt x="3822" y="2414"/>
                  </a:lnTo>
                  <a:cubicBezTo>
                    <a:pt x="3826" y="2410"/>
                    <a:pt x="3831" y="2407"/>
                    <a:pt x="3837" y="2403"/>
                  </a:cubicBezTo>
                  <a:cubicBezTo>
                    <a:pt x="3850" y="2397"/>
                    <a:pt x="3863" y="2396"/>
                    <a:pt x="3874" y="2396"/>
                  </a:cubicBezTo>
                  <a:close/>
                  <a:moveTo>
                    <a:pt x="3874" y="1662"/>
                  </a:moveTo>
                  <a:lnTo>
                    <a:pt x="3874" y="2032"/>
                  </a:lnTo>
                  <a:cubicBezTo>
                    <a:pt x="3860" y="2063"/>
                    <a:pt x="3843" y="2096"/>
                    <a:pt x="3822" y="2124"/>
                  </a:cubicBezTo>
                  <a:lnTo>
                    <a:pt x="3822" y="1666"/>
                  </a:lnTo>
                  <a:cubicBezTo>
                    <a:pt x="3825" y="1666"/>
                    <a:pt x="3829" y="1666"/>
                    <a:pt x="3833" y="1665"/>
                  </a:cubicBezTo>
                  <a:cubicBezTo>
                    <a:pt x="3848" y="1662"/>
                    <a:pt x="3862" y="1661"/>
                    <a:pt x="3874" y="1662"/>
                  </a:cubicBezTo>
                  <a:close/>
                  <a:moveTo>
                    <a:pt x="3874" y="695"/>
                  </a:moveTo>
                  <a:lnTo>
                    <a:pt x="3874" y="1577"/>
                  </a:lnTo>
                  <a:cubicBezTo>
                    <a:pt x="3862" y="1584"/>
                    <a:pt x="3848" y="1590"/>
                    <a:pt x="3833" y="1592"/>
                  </a:cubicBezTo>
                  <a:cubicBezTo>
                    <a:pt x="3829" y="1593"/>
                    <a:pt x="3825" y="1594"/>
                    <a:pt x="3822" y="1595"/>
                  </a:cubicBezTo>
                  <a:lnTo>
                    <a:pt x="3822" y="699"/>
                  </a:lnTo>
                  <a:cubicBezTo>
                    <a:pt x="3842" y="699"/>
                    <a:pt x="3859" y="698"/>
                    <a:pt x="3874" y="695"/>
                  </a:cubicBezTo>
                  <a:close/>
                  <a:moveTo>
                    <a:pt x="3874" y="354"/>
                  </a:moveTo>
                  <a:lnTo>
                    <a:pt x="3874" y="396"/>
                  </a:lnTo>
                  <a:cubicBezTo>
                    <a:pt x="3865" y="381"/>
                    <a:pt x="3862" y="365"/>
                    <a:pt x="3874" y="354"/>
                  </a:cubicBezTo>
                  <a:close/>
                  <a:moveTo>
                    <a:pt x="3874" y="2032"/>
                  </a:moveTo>
                  <a:lnTo>
                    <a:pt x="3874" y="1662"/>
                  </a:lnTo>
                  <a:cubicBezTo>
                    <a:pt x="3916" y="1665"/>
                    <a:pt x="3947" y="1690"/>
                    <a:pt x="3961" y="1750"/>
                  </a:cubicBezTo>
                  <a:cubicBezTo>
                    <a:pt x="3979" y="1829"/>
                    <a:pt x="3943" y="1908"/>
                    <a:pt x="3906" y="1969"/>
                  </a:cubicBezTo>
                  <a:cubicBezTo>
                    <a:pt x="3896" y="1986"/>
                    <a:pt x="3885" y="2008"/>
                    <a:pt x="3874" y="2032"/>
                  </a:cubicBezTo>
                  <a:close/>
                  <a:moveTo>
                    <a:pt x="3874" y="2508"/>
                  </a:moveTo>
                  <a:cubicBezTo>
                    <a:pt x="3892" y="2489"/>
                    <a:pt x="3895" y="2485"/>
                    <a:pt x="3883" y="2468"/>
                  </a:cubicBezTo>
                  <a:cubicBezTo>
                    <a:pt x="3880" y="2467"/>
                    <a:pt x="3877" y="2467"/>
                    <a:pt x="3874" y="2467"/>
                  </a:cubicBezTo>
                  <a:lnTo>
                    <a:pt x="3874" y="2508"/>
                  </a:lnTo>
                  <a:close/>
                  <a:moveTo>
                    <a:pt x="4047" y="2306"/>
                  </a:moveTo>
                  <a:lnTo>
                    <a:pt x="4047" y="2317"/>
                  </a:lnTo>
                  <a:cubicBezTo>
                    <a:pt x="4047" y="2320"/>
                    <a:pt x="4045" y="2323"/>
                    <a:pt x="4044" y="2325"/>
                  </a:cubicBezTo>
                  <a:cubicBezTo>
                    <a:pt x="4030" y="2341"/>
                    <a:pt x="4026" y="2368"/>
                    <a:pt x="4023" y="2394"/>
                  </a:cubicBezTo>
                  <a:cubicBezTo>
                    <a:pt x="4020" y="2420"/>
                    <a:pt x="4003" y="2451"/>
                    <a:pt x="3982" y="2456"/>
                  </a:cubicBezTo>
                  <a:cubicBezTo>
                    <a:pt x="3960" y="2461"/>
                    <a:pt x="3941" y="2463"/>
                    <a:pt x="3935" y="2479"/>
                  </a:cubicBezTo>
                  <a:cubicBezTo>
                    <a:pt x="3929" y="2496"/>
                    <a:pt x="3913" y="2494"/>
                    <a:pt x="3903" y="2474"/>
                  </a:cubicBezTo>
                  <a:cubicBezTo>
                    <a:pt x="3896" y="2460"/>
                    <a:pt x="3889" y="2445"/>
                    <a:pt x="3874" y="2440"/>
                  </a:cubicBezTo>
                  <a:lnTo>
                    <a:pt x="3874" y="2396"/>
                  </a:lnTo>
                  <a:cubicBezTo>
                    <a:pt x="3895" y="2396"/>
                    <a:pt x="3914" y="2399"/>
                    <a:pt x="3927" y="2376"/>
                  </a:cubicBezTo>
                  <a:cubicBezTo>
                    <a:pt x="3947" y="2340"/>
                    <a:pt x="3972" y="2356"/>
                    <a:pt x="3981" y="2324"/>
                  </a:cubicBezTo>
                  <a:cubicBezTo>
                    <a:pt x="3990" y="2292"/>
                    <a:pt x="3989" y="2249"/>
                    <a:pt x="4015" y="2256"/>
                  </a:cubicBezTo>
                  <a:cubicBezTo>
                    <a:pt x="4028" y="2259"/>
                    <a:pt x="4044" y="2285"/>
                    <a:pt x="4047" y="2306"/>
                  </a:cubicBezTo>
                  <a:close/>
                  <a:moveTo>
                    <a:pt x="4047" y="2021"/>
                  </a:moveTo>
                  <a:cubicBezTo>
                    <a:pt x="4033" y="2008"/>
                    <a:pt x="4017" y="1999"/>
                    <a:pt x="4006" y="2000"/>
                  </a:cubicBezTo>
                  <a:cubicBezTo>
                    <a:pt x="3972" y="2003"/>
                    <a:pt x="4015" y="2051"/>
                    <a:pt x="4047" y="2071"/>
                  </a:cubicBezTo>
                  <a:lnTo>
                    <a:pt x="4047" y="2021"/>
                  </a:lnTo>
                  <a:close/>
                  <a:moveTo>
                    <a:pt x="4047" y="1845"/>
                  </a:moveTo>
                  <a:lnTo>
                    <a:pt x="4047" y="1951"/>
                  </a:lnTo>
                  <a:cubicBezTo>
                    <a:pt x="4010" y="1921"/>
                    <a:pt x="4011" y="1834"/>
                    <a:pt x="4042" y="1845"/>
                  </a:cubicBezTo>
                  <a:cubicBezTo>
                    <a:pt x="4044" y="1845"/>
                    <a:pt x="4045" y="1845"/>
                    <a:pt x="4047" y="1845"/>
                  </a:cubicBezTo>
                  <a:close/>
                  <a:moveTo>
                    <a:pt x="4047" y="1686"/>
                  </a:moveTo>
                  <a:lnTo>
                    <a:pt x="4047" y="1723"/>
                  </a:lnTo>
                  <a:cubicBezTo>
                    <a:pt x="4017" y="1714"/>
                    <a:pt x="3995" y="1676"/>
                    <a:pt x="4040" y="1686"/>
                  </a:cubicBezTo>
                  <a:cubicBezTo>
                    <a:pt x="4042" y="1686"/>
                    <a:pt x="4045" y="1686"/>
                    <a:pt x="4047" y="1686"/>
                  </a:cubicBezTo>
                  <a:close/>
                  <a:moveTo>
                    <a:pt x="4047" y="624"/>
                  </a:moveTo>
                  <a:lnTo>
                    <a:pt x="4047" y="1399"/>
                  </a:lnTo>
                  <a:cubicBezTo>
                    <a:pt x="4017" y="1398"/>
                    <a:pt x="3992" y="1405"/>
                    <a:pt x="3979" y="1434"/>
                  </a:cubicBezTo>
                  <a:cubicBezTo>
                    <a:pt x="3955" y="1487"/>
                    <a:pt x="3923" y="1548"/>
                    <a:pt x="3874" y="1577"/>
                  </a:cubicBezTo>
                  <a:lnTo>
                    <a:pt x="3874" y="695"/>
                  </a:lnTo>
                  <a:cubicBezTo>
                    <a:pt x="3894" y="691"/>
                    <a:pt x="3912" y="683"/>
                    <a:pt x="3937" y="669"/>
                  </a:cubicBezTo>
                  <a:cubicBezTo>
                    <a:pt x="3963" y="653"/>
                    <a:pt x="4007" y="635"/>
                    <a:pt x="4047" y="624"/>
                  </a:cubicBezTo>
                  <a:close/>
                  <a:moveTo>
                    <a:pt x="4047" y="531"/>
                  </a:moveTo>
                  <a:lnTo>
                    <a:pt x="4047" y="569"/>
                  </a:lnTo>
                  <a:cubicBezTo>
                    <a:pt x="4040" y="574"/>
                    <a:pt x="4030" y="577"/>
                    <a:pt x="4015" y="578"/>
                  </a:cubicBezTo>
                  <a:cubicBezTo>
                    <a:pt x="3946" y="581"/>
                    <a:pt x="3937" y="524"/>
                    <a:pt x="4000" y="518"/>
                  </a:cubicBezTo>
                  <a:cubicBezTo>
                    <a:pt x="4021" y="516"/>
                    <a:pt x="4037" y="522"/>
                    <a:pt x="4047" y="531"/>
                  </a:cubicBezTo>
                  <a:close/>
                  <a:moveTo>
                    <a:pt x="4047" y="339"/>
                  </a:moveTo>
                  <a:lnTo>
                    <a:pt x="4047" y="410"/>
                  </a:lnTo>
                  <a:cubicBezTo>
                    <a:pt x="4018" y="426"/>
                    <a:pt x="3969" y="428"/>
                    <a:pt x="3937" y="432"/>
                  </a:cubicBezTo>
                  <a:cubicBezTo>
                    <a:pt x="3915" y="434"/>
                    <a:pt x="3888" y="417"/>
                    <a:pt x="3874" y="396"/>
                  </a:cubicBezTo>
                  <a:lnTo>
                    <a:pt x="3874" y="354"/>
                  </a:lnTo>
                  <a:cubicBezTo>
                    <a:pt x="3883" y="345"/>
                    <a:pt x="3900" y="339"/>
                    <a:pt x="3928" y="339"/>
                  </a:cubicBezTo>
                  <a:cubicBezTo>
                    <a:pt x="3973" y="335"/>
                    <a:pt x="4020" y="329"/>
                    <a:pt x="4047" y="339"/>
                  </a:cubicBezTo>
                  <a:close/>
                  <a:moveTo>
                    <a:pt x="4026" y="2078"/>
                  </a:moveTo>
                  <a:cubicBezTo>
                    <a:pt x="4035" y="2081"/>
                    <a:pt x="4042" y="2086"/>
                    <a:pt x="4047" y="2091"/>
                  </a:cubicBezTo>
                  <a:lnTo>
                    <a:pt x="4047" y="2213"/>
                  </a:lnTo>
                  <a:cubicBezTo>
                    <a:pt x="4031" y="2199"/>
                    <a:pt x="4002" y="2169"/>
                    <a:pt x="4016" y="2200"/>
                  </a:cubicBezTo>
                  <a:cubicBezTo>
                    <a:pt x="4032" y="2235"/>
                    <a:pt x="4029" y="2245"/>
                    <a:pt x="4013" y="2243"/>
                  </a:cubicBezTo>
                  <a:cubicBezTo>
                    <a:pt x="3996" y="2242"/>
                    <a:pt x="3977" y="2205"/>
                    <a:pt x="3973" y="2180"/>
                  </a:cubicBezTo>
                  <a:cubicBezTo>
                    <a:pt x="3970" y="2156"/>
                    <a:pt x="4006" y="2185"/>
                    <a:pt x="4016" y="2161"/>
                  </a:cubicBezTo>
                  <a:cubicBezTo>
                    <a:pt x="4026" y="2137"/>
                    <a:pt x="3995" y="2063"/>
                    <a:pt x="4026" y="2078"/>
                  </a:cubicBezTo>
                  <a:close/>
                  <a:moveTo>
                    <a:pt x="4047" y="410"/>
                  </a:moveTo>
                  <a:lnTo>
                    <a:pt x="4047" y="339"/>
                  </a:lnTo>
                  <a:cubicBezTo>
                    <a:pt x="4063" y="344"/>
                    <a:pt x="4072" y="354"/>
                    <a:pt x="4072" y="373"/>
                  </a:cubicBezTo>
                  <a:cubicBezTo>
                    <a:pt x="4072" y="390"/>
                    <a:pt x="4062" y="402"/>
                    <a:pt x="4047" y="410"/>
                  </a:cubicBezTo>
                  <a:close/>
                  <a:moveTo>
                    <a:pt x="4047" y="569"/>
                  </a:moveTo>
                  <a:lnTo>
                    <a:pt x="4047" y="531"/>
                  </a:lnTo>
                  <a:cubicBezTo>
                    <a:pt x="4060" y="542"/>
                    <a:pt x="4061" y="559"/>
                    <a:pt x="4047" y="569"/>
                  </a:cubicBezTo>
                  <a:close/>
                  <a:moveTo>
                    <a:pt x="4047" y="1723"/>
                  </a:moveTo>
                  <a:lnTo>
                    <a:pt x="4047" y="1686"/>
                  </a:lnTo>
                  <a:cubicBezTo>
                    <a:pt x="4085" y="1690"/>
                    <a:pt x="4092" y="1727"/>
                    <a:pt x="4058" y="1725"/>
                  </a:cubicBezTo>
                  <a:cubicBezTo>
                    <a:pt x="4055" y="1725"/>
                    <a:pt x="4051" y="1724"/>
                    <a:pt x="4047" y="1723"/>
                  </a:cubicBezTo>
                  <a:close/>
                  <a:moveTo>
                    <a:pt x="4047" y="1951"/>
                  </a:moveTo>
                  <a:lnTo>
                    <a:pt x="4047" y="1845"/>
                  </a:lnTo>
                  <a:cubicBezTo>
                    <a:pt x="4087" y="1850"/>
                    <a:pt x="4099" y="1914"/>
                    <a:pt x="4077" y="1910"/>
                  </a:cubicBezTo>
                  <a:cubicBezTo>
                    <a:pt x="4054" y="1906"/>
                    <a:pt x="4086" y="1981"/>
                    <a:pt x="4048" y="1952"/>
                  </a:cubicBezTo>
                  <a:lnTo>
                    <a:pt x="4047" y="1951"/>
                  </a:lnTo>
                  <a:close/>
                  <a:moveTo>
                    <a:pt x="4047" y="2071"/>
                  </a:moveTo>
                  <a:lnTo>
                    <a:pt x="4047" y="2021"/>
                  </a:lnTo>
                  <a:cubicBezTo>
                    <a:pt x="4068" y="2040"/>
                    <a:pt x="4084" y="2066"/>
                    <a:pt x="4075" y="2077"/>
                  </a:cubicBezTo>
                  <a:cubicBezTo>
                    <a:pt x="4071" y="2083"/>
                    <a:pt x="4060" y="2079"/>
                    <a:pt x="4047" y="2071"/>
                  </a:cubicBezTo>
                  <a:close/>
                  <a:moveTo>
                    <a:pt x="4047" y="2317"/>
                  </a:moveTo>
                  <a:lnTo>
                    <a:pt x="4047" y="2306"/>
                  </a:lnTo>
                  <a:cubicBezTo>
                    <a:pt x="4048" y="2310"/>
                    <a:pt x="4048" y="2314"/>
                    <a:pt x="4047" y="2317"/>
                  </a:cubicBezTo>
                  <a:close/>
                  <a:moveTo>
                    <a:pt x="4193" y="678"/>
                  </a:moveTo>
                  <a:lnTo>
                    <a:pt x="4193" y="1415"/>
                  </a:lnTo>
                  <a:cubicBezTo>
                    <a:pt x="4187" y="1416"/>
                    <a:pt x="4180" y="1416"/>
                    <a:pt x="4174" y="1416"/>
                  </a:cubicBezTo>
                  <a:cubicBezTo>
                    <a:pt x="4132" y="1416"/>
                    <a:pt x="4086" y="1400"/>
                    <a:pt x="4047" y="1399"/>
                  </a:cubicBezTo>
                  <a:lnTo>
                    <a:pt x="4047" y="624"/>
                  </a:lnTo>
                  <a:cubicBezTo>
                    <a:pt x="4100" y="609"/>
                    <a:pt x="4145" y="607"/>
                    <a:pt x="4131" y="638"/>
                  </a:cubicBezTo>
                  <a:cubicBezTo>
                    <a:pt x="4107" y="693"/>
                    <a:pt x="4149" y="741"/>
                    <a:pt x="4174" y="705"/>
                  </a:cubicBezTo>
                  <a:cubicBezTo>
                    <a:pt x="4180" y="696"/>
                    <a:pt x="4186" y="686"/>
                    <a:pt x="4193" y="678"/>
                  </a:cubicBezTo>
                  <a:close/>
                  <a:moveTo>
                    <a:pt x="4193" y="402"/>
                  </a:moveTo>
                  <a:lnTo>
                    <a:pt x="4193" y="452"/>
                  </a:lnTo>
                  <a:cubicBezTo>
                    <a:pt x="4142" y="444"/>
                    <a:pt x="4122" y="397"/>
                    <a:pt x="4191" y="402"/>
                  </a:cubicBezTo>
                  <a:cubicBezTo>
                    <a:pt x="4191" y="402"/>
                    <a:pt x="4192" y="402"/>
                    <a:pt x="4193" y="402"/>
                  </a:cubicBezTo>
                  <a:close/>
                  <a:moveTo>
                    <a:pt x="4047" y="2091"/>
                  </a:moveTo>
                  <a:cubicBezTo>
                    <a:pt x="4063" y="2107"/>
                    <a:pt x="4063" y="2128"/>
                    <a:pt x="4079" y="2132"/>
                  </a:cubicBezTo>
                  <a:cubicBezTo>
                    <a:pt x="4100" y="2137"/>
                    <a:pt x="4141" y="2153"/>
                    <a:pt x="4110" y="2171"/>
                  </a:cubicBezTo>
                  <a:cubicBezTo>
                    <a:pt x="4079" y="2189"/>
                    <a:pt x="4065" y="2229"/>
                    <a:pt x="4052" y="2217"/>
                  </a:cubicBezTo>
                  <a:cubicBezTo>
                    <a:pt x="4050" y="2216"/>
                    <a:pt x="4049" y="2215"/>
                    <a:pt x="4047" y="2213"/>
                  </a:cubicBezTo>
                  <a:lnTo>
                    <a:pt x="4047" y="2091"/>
                  </a:lnTo>
                  <a:close/>
                  <a:moveTo>
                    <a:pt x="4193" y="452"/>
                  </a:moveTo>
                  <a:lnTo>
                    <a:pt x="4193" y="402"/>
                  </a:lnTo>
                  <a:cubicBezTo>
                    <a:pt x="4228" y="405"/>
                    <a:pt x="4270" y="453"/>
                    <a:pt x="4208" y="453"/>
                  </a:cubicBezTo>
                  <a:cubicBezTo>
                    <a:pt x="4203" y="453"/>
                    <a:pt x="4198" y="452"/>
                    <a:pt x="4193" y="452"/>
                  </a:cubicBezTo>
                  <a:close/>
                  <a:moveTo>
                    <a:pt x="4708" y="1418"/>
                  </a:moveTo>
                  <a:lnTo>
                    <a:pt x="4708" y="1694"/>
                  </a:lnTo>
                  <a:cubicBezTo>
                    <a:pt x="4704" y="1693"/>
                    <a:pt x="4699" y="1692"/>
                    <a:pt x="4694" y="1688"/>
                  </a:cubicBezTo>
                  <a:cubicBezTo>
                    <a:pt x="4637" y="1652"/>
                    <a:pt x="4657" y="1697"/>
                    <a:pt x="4628" y="1743"/>
                  </a:cubicBezTo>
                  <a:cubicBezTo>
                    <a:pt x="4598" y="1788"/>
                    <a:pt x="4493" y="1791"/>
                    <a:pt x="4488" y="1750"/>
                  </a:cubicBezTo>
                  <a:cubicBezTo>
                    <a:pt x="4484" y="1709"/>
                    <a:pt x="4504" y="1658"/>
                    <a:pt x="4491" y="1624"/>
                  </a:cubicBezTo>
                  <a:cubicBezTo>
                    <a:pt x="4477" y="1590"/>
                    <a:pt x="4466" y="1576"/>
                    <a:pt x="4534" y="1517"/>
                  </a:cubicBezTo>
                  <a:cubicBezTo>
                    <a:pt x="4602" y="1458"/>
                    <a:pt x="4621" y="1398"/>
                    <a:pt x="4680" y="1403"/>
                  </a:cubicBezTo>
                  <a:cubicBezTo>
                    <a:pt x="4689" y="1402"/>
                    <a:pt x="4699" y="1408"/>
                    <a:pt x="4708" y="1418"/>
                  </a:cubicBezTo>
                  <a:moveTo>
                    <a:pt x="4708" y="849"/>
                  </a:moveTo>
                  <a:cubicBezTo>
                    <a:pt x="4687" y="853"/>
                    <a:pt x="4667" y="857"/>
                    <a:pt x="4647" y="857"/>
                  </a:cubicBezTo>
                  <a:cubicBezTo>
                    <a:pt x="4599" y="857"/>
                    <a:pt x="4562" y="735"/>
                    <a:pt x="4508" y="735"/>
                  </a:cubicBezTo>
                  <a:cubicBezTo>
                    <a:pt x="4453" y="735"/>
                    <a:pt x="4344" y="741"/>
                    <a:pt x="4283" y="687"/>
                  </a:cubicBezTo>
                  <a:cubicBezTo>
                    <a:pt x="4238" y="646"/>
                    <a:pt x="4213" y="656"/>
                    <a:pt x="4193" y="678"/>
                  </a:cubicBezTo>
                  <a:lnTo>
                    <a:pt x="4193" y="1415"/>
                  </a:lnTo>
                  <a:cubicBezTo>
                    <a:pt x="4256" y="1412"/>
                    <a:pt x="4301" y="1394"/>
                    <a:pt x="4356" y="1422"/>
                  </a:cubicBezTo>
                  <a:cubicBezTo>
                    <a:pt x="4417" y="1452"/>
                    <a:pt x="4453" y="1373"/>
                    <a:pt x="4502" y="1300"/>
                  </a:cubicBezTo>
                  <a:cubicBezTo>
                    <a:pt x="4550" y="1227"/>
                    <a:pt x="4617" y="1246"/>
                    <a:pt x="4635" y="1282"/>
                  </a:cubicBezTo>
                  <a:cubicBezTo>
                    <a:pt x="4646" y="1303"/>
                    <a:pt x="4677" y="1302"/>
                    <a:pt x="4708" y="1291"/>
                  </a:cubicBezTo>
                  <a:lnTo>
                    <a:pt x="4708" y="849"/>
                  </a:lnTo>
                  <a:close/>
                  <a:moveTo>
                    <a:pt x="4708" y="747"/>
                  </a:moveTo>
                  <a:lnTo>
                    <a:pt x="4708" y="787"/>
                  </a:lnTo>
                  <a:cubicBezTo>
                    <a:pt x="4677" y="779"/>
                    <a:pt x="4653" y="746"/>
                    <a:pt x="4698" y="746"/>
                  </a:cubicBezTo>
                  <a:cubicBezTo>
                    <a:pt x="4702" y="746"/>
                    <a:pt x="4705" y="746"/>
                    <a:pt x="4708" y="747"/>
                  </a:cubicBezTo>
                  <a:close/>
                  <a:moveTo>
                    <a:pt x="4708" y="787"/>
                  </a:moveTo>
                  <a:lnTo>
                    <a:pt x="4708" y="747"/>
                  </a:lnTo>
                  <a:cubicBezTo>
                    <a:pt x="4744" y="751"/>
                    <a:pt x="4757" y="790"/>
                    <a:pt x="4723" y="790"/>
                  </a:cubicBezTo>
                  <a:cubicBezTo>
                    <a:pt x="4718" y="790"/>
                    <a:pt x="4713" y="789"/>
                    <a:pt x="4708" y="787"/>
                  </a:cubicBezTo>
                  <a:close/>
                  <a:moveTo>
                    <a:pt x="4708" y="1694"/>
                  </a:moveTo>
                  <a:cubicBezTo>
                    <a:pt x="4745" y="1696"/>
                    <a:pt x="4722" y="1574"/>
                    <a:pt x="4753" y="1569"/>
                  </a:cubicBezTo>
                  <a:cubicBezTo>
                    <a:pt x="4780" y="1566"/>
                    <a:pt x="4746" y="1458"/>
                    <a:pt x="4708" y="1418"/>
                  </a:cubicBezTo>
                  <a:lnTo>
                    <a:pt x="4708" y="1694"/>
                  </a:lnTo>
                  <a:close/>
                  <a:moveTo>
                    <a:pt x="4795" y="1431"/>
                  </a:moveTo>
                  <a:lnTo>
                    <a:pt x="4795" y="1476"/>
                  </a:lnTo>
                  <a:cubicBezTo>
                    <a:pt x="4765" y="1468"/>
                    <a:pt x="4745" y="1432"/>
                    <a:pt x="4787" y="1430"/>
                  </a:cubicBezTo>
                  <a:cubicBezTo>
                    <a:pt x="4790" y="1430"/>
                    <a:pt x="4792" y="1431"/>
                    <a:pt x="4795" y="1431"/>
                  </a:cubicBezTo>
                  <a:close/>
                  <a:moveTo>
                    <a:pt x="4795" y="1300"/>
                  </a:moveTo>
                  <a:lnTo>
                    <a:pt x="4795" y="1366"/>
                  </a:lnTo>
                  <a:cubicBezTo>
                    <a:pt x="4726" y="1354"/>
                    <a:pt x="4728" y="1330"/>
                    <a:pt x="4793" y="1300"/>
                  </a:cubicBezTo>
                  <a:lnTo>
                    <a:pt x="4795" y="1300"/>
                  </a:lnTo>
                  <a:close/>
                  <a:moveTo>
                    <a:pt x="4795" y="838"/>
                  </a:moveTo>
                  <a:lnTo>
                    <a:pt x="4795" y="1247"/>
                  </a:lnTo>
                  <a:cubicBezTo>
                    <a:pt x="4786" y="1248"/>
                    <a:pt x="4777" y="1251"/>
                    <a:pt x="4769" y="1258"/>
                  </a:cubicBezTo>
                  <a:cubicBezTo>
                    <a:pt x="4754" y="1271"/>
                    <a:pt x="4731" y="1283"/>
                    <a:pt x="4708" y="1291"/>
                  </a:cubicBezTo>
                  <a:lnTo>
                    <a:pt x="4708" y="849"/>
                  </a:lnTo>
                  <a:cubicBezTo>
                    <a:pt x="4734" y="843"/>
                    <a:pt x="4762" y="837"/>
                    <a:pt x="4795" y="838"/>
                  </a:cubicBezTo>
                  <a:moveTo>
                    <a:pt x="4795" y="1476"/>
                  </a:moveTo>
                  <a:lnTo>
                    <a:pt x="4795" y="1431"/>
                  </a:lnTo>
                  <a:cubicBezTo>
                    <a:pt x="4826" y="1437"/>
                    <a:pt x="4841" y="1478"/>
                    <a:pt x="4808" y="1478"/>
                  </a:cubicBezTo>
                  <a:cubicBezTo>
                    <a:pt x="4803" y="1478"/>
                    <a:pt x="4799" y="1478"/>
                    <a:pt x="4795" y="1476"/>
                  </a:cubicBezTo>
                  <a:close/>
                  <a:moveTo>
                    <a:pt x="4915" y="1643"/>
                  </a:moveTo>
                  <a:lnTo>
                    <a:pt x="4915" y="1681"/>
                  </a:lnTo>
                  <a:cubicBezTo>
                    <a:pt x="4886" y="1664"/>
                    <a:pt x="4864" y="1629"/>
                    <a:pt x="4885" y="1629"/>
                  </a:cubicBezTo>
                  <a:cubicBezTo>
                    <a:pt x="4893" y="1630"/>
                    <a:pt x="4904" y="1636"/>
                    <a:pt x="4915" y="1643"/>
                  </a:cubicBezTo>
                  <a:close/>
                  <a:moveTo>
                    <a:pt x="4915" y="834"/>
                  </a:moveTo>
                  <a:lnTo>
                    <a:pt x="4915" y="1344"/>
                  </a:lnTo>
                  <a:cubicBezTo>
                    <a:pt x="4876" y="1351"/>
                    <a:pt x="4864" y="1378"/>
                    <a:pt x="4799" y="1367"/>
                  </a:cubicBezTo>
                  <a:lnTo>
                    <a:pt x="4795" y="1366"/>
                  </a:lnTo>
                  <a:lnTo>
                    <a:pt x="4795" y="1300"/>
                  </a:lnTo>
                  <a:cubicBezTo>
                    <a:pt x="4845" y="1276"/>
                    <a:pt x="4824" y="1246"/>
                    <a:pt x="4795" y="1247"/>
                  </a:cubicBezTo>
                  <a:lnTo>
                    <a:pt x="4795" y="838"/>
                  </a:lnTo>
                  <a:cubicBezTo>
                    <a:pt x="4800" y="838"/>
                    <a:pt x="4806" y="838"/>
                    <a:pt x="4811" y="839"/>
                  </a:cubicBezTo>
                  <a:cubicBezTo>
                    <a:pt x="4870" y="844"/>
                    <a:pt x="4845" y="817"/>
                    <a:pt x="4915" y="834"/>
                  </a:cubicBezTo>
                  <a:close/>
                  <a:moveTo>
                    <a:pt x="4915" y="1681"/>
                  </a:moveTo>
                  <a:lnTo>
                    <a:pt x="4915" y="1643"/>
                  </a:lnTo>
                  <a:cubicBezTo>
                    <a:pt x="4943" y="1662"/>
                    <a:pt x="4970" y="1692"/>
                    <a:pt x="4942" y="1690"/>
                  </a:cubicBezTo>
                  <a:cubicBezTo>
                    <a:pt x="4933" y="1690"/>
                    <a:pt x="4924" y="1686"/>
                    <a:pt x="4915" y="1681"/>
                  </a:cubicBezTo>
                  <a:close/>
                  <a:moveTo>
                    <a:pt x="5333" y="868"/>
                  </a:moveTo>
                  <a:cubicBezTo>
                    <a:pt x="5272" y="832"/>
                    <a:pt x="5187" y="829"/>
                    <a:pt x="5121" y="796"/>
                  </a:cubicBezTo>
                  <a:cubicBezTo>
                    <a:pt x="5048" y="760"/>
                    <a:pt x="4963" y="735"/>
                    <a:pt x="5012" y="802"/>
                  </a:cubicBezTo>
                  <a:cubicBezTo>
                    <a:pt x="5061" y="869"/>
                    <a:pt x="5067" y="881"/>
                    <a:pt x="4951" y="845"/>
                  </a:cubicBezTo>
                  <a:cubicBezTo>
                    <a:pt x="4937" y="840"/>
                    <a:pt x="4925" y="837"/>
                    <a:pt x="4915" y="834"/>
                  </a:cubicBezTo>
                  <a:lnTo>
                    <a:pt x="4915" y="1344"/>
                  </a:lnTo>
                  <a:cubicBezTo>
                    <a:pt x="4921" y="1343"/>
                    <a:pt x="4926" y="1343"/>
                    <a:pt x="4933" y="1343"/>
                  </a:cubicBezTo>
                  <a:cubicBezTo>
                    <a:pt x="4988" y="1343"/>
                    <a:pt x="5024" y="1416"/>
                    <a:pt x="5061" y="1361"/>
                  </a:cubicBezTo>
                  <a:cubicBezTo>
                    <a:pt x="5097" y="1306"/>
                    <a:pt x="5127" y="1246"/>
                    <a:pt x="5225" y="1246"/>
                  </a:cubicBezTo>
                  <a:cubicBezTo>
                    <a:pt x="5322" y="1246"/>
                    <a:pt x="5322" y="1209"/>
                    <a:pt x="5237" y="1167"/>
                  </a:cubicBezTo>
                  <a:cubicBezTo>
                    <a:pt x="5152" y="1124"/>
                    <a:pt x="5127" y="1063"/>
                    <a:pt x="5182" y="1094"/>
                  </a:cubicBezTo>
                  <a:cubicBezTo>
                    <a:pt x="5237" y="1124"/>
                    <a:pt x="5310" y="1167"/>
                    <a:pt x="5291" y="1112"/>
                  </a:cubicBezTo>
                  <a:cubicBezTo>
                    <a:pt x="5280" y="1078"/>
                    <a:pt x="5302" y="1058"/>
                    <a:pt x="5333" y="1055"/>
                  </a:cubicBezTo>
                  <a:lnTo>
                    <a:pt x="5333" y="868"/>
                  </a:lnTo>
                  <a:close/>
                  <a:moveTo>
                    <a:pt x="5333" y="698"/>
                  </a:moveTo>
                  <a:lnTo>
                    <a:pt x="5333" y="757"/>
                  </a:lnTo>
                  <a:cubicBezTo>
                    <a:pt x="5275" y="750"/>
                    <a:pt x="5262" y="695"/>
                    <a:pt x="5333" y="698"/>
                  </a:cubicBezTo>
                  <a:close/>
                  <a:moveTo>
                    <a:pt x="5333" y="757"/>
                  </a:moveTo>
                  <a:lnTo>
                    <a:pt x="5333" y="698"/>
                  </a:lnTo>
                  <a:lnTo>
                    <a:pt x="5334" y="699"/>
                  </a:lnTo>
                  <a:cubicBezTo>
                    <a:pt x="5368" y="696"/>
                    <a:pt x="5414" y="758"/>
                    <a:pt x="5346" y="758"/>
                  </a:cubicBezTo>
                  <a:cubicBezTo>
                    <a:pt x="5341" y="758"/>
                    <a:pt x="5337" y="758"/>
                    <a:pt x="5333" y="757"/>
                  </a:cubicBezTo>
                  <a:close/>
                  <a:moveTo>
                    <a:pt x="5333" y="1055"/>
                  </a:moveTo>
                  <a:lnTo>
                    <a:pt x="5333" y="868"/>
                  </a:lnTo>
                  <a:cubicBezTo>
                    <a:pt x="5340" y="872"/>
                    <a:pt x="5346" y="876"/>
                    <a:pt x="5352" y="881"/>
                  </a:cubicBezTo>
                  <a:cubicBezTo>
                    <a:pt x="5413" y="930"/>
                    <a:pt x="5480" y="978"/>
                    <a:pt x="5571" y="978"/>
                  </a:cubicBezTo>
                  <a:cubicBezTo>
                    <a:pt x="5662" y="978"/>
                    <a:pt x="5571" y="1124"/>
                    <a:pt x="5510" y="1142"/>
                  </a:cubicBezTo>
                  <a:cubicBezTo>
                    <a:pt x="5449" y="1161"/>
                    <a:pt x="5449" y="1100"/>
                    <a:pt x="5395" y="1070"/>
                  </a:cubicBezTo>
                  <a:cubicBezTo>
                    <a:pt x="5374" y="1058"/>
                    <a:pt x="5352" y="1054"/>
                    <a:pt x="5333" y="10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9">
              <a:extLst>
                <a:ext uri="{FF2B5EF4-FFF2-40B4-BE49-F238E27FC236}">
                  <a16:creationId xmlns:a16="http://schemas.microsoft.com/office/drawing/2014/main" id="{2F37E27C-5A1A-44E1-ABFC-C12395048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1963" y="1811338"/>
              <a:ext cx="1587500" cy="1401763"/>
            </a:xfrm>
            <a:custGeom>
              <a:avLst/>
              <a:gdLst>
                <a:gd name="T0" fmla="*/ 17 w 3093"/>
                <a:gd name="T1" fmla="*/ 2589 h 2732"/>
                <a:gd name="T2" fmla="*/ 163 w 3093"/>
                <a:gd name="T3" fmla="*/ 2540 h 2732"/>
                <a:gd name="T4" fmla="*/ 91 w 3093"/>
                <a:gd name="T5" fmla="*/ 2671 h 2732"/>
                <a:gd name="T6" fmla="*/ 91 w 3093"/>
                <a:gd name="T7" fmla="*/ 2671 h 2732"/>
                <a:gd name="T8" fmla="*/ 360 w 3093"/>
                <a:gd name="T9" fmla="*/ 1702 h 2732"/>
                <a:gd name="T10" fmla="*/ 407 w 3093"/>
                <a:gd name="T11" fmla="*/ 2106 h 2732"/>
                <a:gd name="T12" fmla="*/ 413 w 3093"/>
                <a:gd name="T13" fmla="*/ 2388 h 2732"/>
                <a:gd name="T14" fmla="*/ 449 w 3093"/>
                <a:gd name="T15" fmla="*/ 1723 h 2732"/>
                <a:gd name="T16" fmla="*/ 413 w 3093"/>
                <a:gd name="T17" fmla="*/ 1758 h 2732"/>
                <a:gd name="T18" fmla="*/ 477 w 3093"/>
                <a:gd name="T19" fmla="*/ 1778 h 2732"/>
                <a:gd name="T20" fmla="*/ 578 w 3093"/>
                <a:gd name="T21" fmla="*/ 1413 h 2732"/>
                <a:gd name="T22" fmla="*/ 413 w 3093"/>
                <a:gd name="T23" fmla="*/ 2106 h 2732"/>
                <a:gd name="T24" fmla="*/ 578 w 3093"/>
                <a:gd name="T25" fmla="*/ 2405 h 2732"/>
                <a:gd name="T26" fmla="*/ 578 w 3093"/>
                <a:gd name="T27" fmla="*/ 1413 h 2732"/>
                <a:gd name="T28" fmla="*/ 578 w 3093"/>
                <a:gd name="T29" fmla="*/ 1788 h 2732"/>
                <a:gd name="T30" fmla="*/ 703 w 3093"/>
                <a:gd name="T31" fmla="*/ 1515 h 2732"/>
                <a:gd name="T32" fmla="*/ 716 w 3093"/>
                <a:gd name="T33" fmla="*/ 1787 h 2732"/>
                <a:gd name="T34" fmla="*/ 578 w 3093"/>
                <a:gd name="T35" fmla="*/ 2113 h 2732"/>
                <a:gd name="T36" fmla="*/ 674 w 3093"/>
                <a:gd name="T37" fmla="*/ 2313 h 2732"/>
                <a:gd name="T38" fmla="*/ 716 w 3093"/>
                <a:gd name="T39" fmla="*/ 1523 h 2732"/>
                <a:gd name="T40" fmla="*/ 716 w 3093"/>
                <a:gd name="T41" fmla="*/ 1523 h 2732"/>
                <a:gd name="T42" fmla="*/ 743 w 3093"/>
                <a:gd name="T43" fmla="*/ 1718 h 2732"/>
                <a:gd name="T44" fmla="*/ 756 w 3093"/>
                <a:gd name="T45" fmla="*/ 1775 h 2732"/>
                <a:gd name="T46" fmla="*/ 716 w 3093"/>
                <a:gd name="T47" fmla="*/ 2266 h 2732"/>
                <a:gd name="T48" fmla="*/ 756 w 3093"/>
                <a:gd name="T49" fmla="*/ 1775 h 2732"/>
                <a:gd name="T50" fmla="*/ 1404 w 3093"/>
                <a:gd name="T51" fmla="*/ 226 h 2732"/>
                <a:gd name="T52" fmla="*/ 1150 w 3093"/>
                <a:gd name="T53" fmla="*/ 116 h 2732"/>
                <a:gd name="T54" fmla="*/ 756 w 3093"/>
                <a:gd name="T55" fmla="*/ 1726 h 2732"/>
                <a:gd name="T56" fmla="*/ 756 w 3093"/>
                <a:gd name="T57" fmla="*/ 1726 h 2732"/>
                <a:gd name="T58" fmla="*/ 2578 w 3093"/>
                <a:gd name="T59" fmla="*/ 707 h 2732"/>
                <a:gd name="T60" fmla="*/ 2406 w 3093"/>
                <a:gd name="T61" fmla="*/ 2336 h 2732"/>
                <a:gd name="T62" fmla="*/ 2431 w 3093"/>
                <a:gd name="T63" fmla="*/ 2005 h 2732"/>
                <a:gd name="T64" fmla="*/ 2597 w 3093"/>
                <a:gd name="T65" fmla="*/ 1624 h 2732"/>
                <a:gd name="T66" fmla="*/ 2597 w 3093"/>
                <a:gd name="T67" fmla="*/ 1076 h 2732"/>
                <a:gd name="T68" fmla="*/ 2503 w 3093"/>
                <a:gd name="T69" fmla="*/ 848 h 2732"/>
                <a:gd name="T70" fmla="*/ 2205 w 3093"/>
                <a:gd name="T71" fmla="*/ 988 h 2732"/>
                <a:gd name="T72" fmla="*/ 2023 w 3093"/>
                <a:gd name="T73" fmla="*/ 1110 h 2732"/>
                <a:gd name="T74" fmla="*/ 2011 w 3093"/>
                <a:gd name="T75" fmla="*/ 976 h 2732"/>
                <a:gd name="T76" fmla="*/ 1658 w 3093"/>
                <a:gd name="T77" fmla="*/ 678 h 2732"/>
                <a:gd name="T78" fmla="*/ 911 w 3093"/>
                <a:gd name="T79" fmla="*/ 1195 h 2732"/>
                <a:gd name="T80" fmla="*/ 1142 w 3093"/>
                <a:gd name="T81" fmla="*/ 1517 h 2732"/>
                <a:gd name="T82" fmla="*/ 1330 w 3093"/>
                <a:gd name="T83" fmla="*/ 1207 h 2732"/>
                <a:gd name="T84" fmla="*/ 1433 w 3093"/>
                <a:gd name="T85" fmla="*/ 1268 h 2732"/>
                <a:gd name="T86" fmla="*/ 1537 w 3093"/>
                <a:gd name="T87" fmla="*/ 1407 h 2732"/>
                <a:gd name="T88" fmla="*/ 1257 w 3093"/>
                <a:gd name="T89" fmla="*/ 1559 h 2732"/>
                <a:gd name="T90" fmla="*/ 917 w 3093"/>
                <a:gd name="T91" fmla="*/ 1669 h 2732"/>
                <a:gd name="T92" fmla="*/ 777 w 3093"/>
                <a:gd name="T93" fmla="*/ 2136 h 2732"/>
                <a:gd name="T94" fmla="*/ 1221 w 3093"/>
                <a:gd name="T95" fmla="*/ 2355 h 2732"/>
                <a:gd name="T96" fmla="*/ 1184 w 3093"/>
                <a:gd name="T97" fmla="*/ 2106 h 2732"/>
                <a:gd name="T98" fmla="*/ 1397 w 3093"/>
                <a:gd name="T99" fmla="*/ 2300 h 2732"/>
                <a:gd name="T100" fmla="*/ 1670 w 3093"/>
                <a:gd name="T101" fmla="*/ 2209 h 2732"/>
                <a:gd name="T102" fmla="*/ 1980 w 3093"/>
                <a:gd name="T103" fmla="*/ 1948 h 2732"/>
                <a:gd name="T104" fmla="*/ 2096 w 3093"/>
                <a:gd name="T105" fmla="*/ 2203 h 2732"/>
                <a:gd name="T106" fmla="*/ 2597 w 3093"/>
                <a:gd name="T107" fmla="*/ 474 h 2732"/>
                <a:gd name="T108" fmla="*/ 3004 w 3093"/>
                <a:gd name="T109" fmla="*/ 267 h 2732"/>
                <a:gd name="T110" fmla="*/ 2597 w 3093"/>
                <a:gd name="T111" fmla="*/ 722 h 2732"/>
                <a:gd name="T112" fmla="*/ 2606 w 3093"/>
                <a:gd name="T113" fmla="*/ 870 h 2732"/>
                <a:gd name="T114" fmla="*/ 2597 w 3093"/>
                <a:gd name="T115" fmla="*/ 1752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93" h="2732">
                  <a:moveTo>
                    <a:pt x="24" y="2549"/>
                  </a:moveTo>
                  <a:cubicBezTo>
                    <a:pt x="43" y="2539"/>
                    <a:pt x="58" y="2548"/>
                    <a:pt x="55" y="2567"/>
                  </a:cubicBezTo>
                  <a:cubicBezTo>
                    <a:pt x="51" y="2586"/>
                    <a:pt x="34" y="2610"/>
                    <a:pt x="17" y="2589"/>
                  </a:cubicBezTo>
                  <a:cubicBezTo>
                    <a:pt x="0" y="2568"/>
                    <a:pt x="2" y="2556"/>
                    <a:pt x="24" y="2549"/>
                  </a:cubicBezTo>
                  <a:close/>
                  <a:moveTo>
                    <a:pt x="132" y="2522"/>
                  </a:moveTo>
                  <a:cubicBezTo>
                    <a:pt x="152" y="2512"/>
                    <a:pt x="167" y="2521"/>
                    <a:pt x="163" y="2540"/>
                  </a:cubicBezTo>
                  <a:cubicBezTo>
                    <a:pt x="159" y="2559"/>
                    <a:pt x="143" y="2583"/>
                    <a:pt x="126" y="2562"/>
                  </a:cubicBezTo>
                  <a:cubicBezTo>
                    <a:pt x="109" y="2541"/>
                    <a:pt x="110" y="2528"/>
                    <a:pt x="132" y="2522"/>
                  </a:cubicBezTo>
                  <a:close/>
                  <a:moveTo>
                    <a:pt x="91" y="2671"/>
                  </a:moveTo>
                  <a:cubicBezTo>
                    <a:pt x="111" y="2661"/>
                    <a:pt x="126" y="2670"/>
                    <a:pt x="122" y="2689"/>
                  </a:cubicBezTo>
                  <a:cubicBezTo>
                    <a:pt x="119" y="2709"/>
                    <a:pt x="102" y="2732"/>
                    <a:pt x="85" y="2711"/>
                  </a:cubicBezTo>
                  <a:cubicBezTo>
                    <a:pt x="68" y="2691"/>
                    <a:pt x="70" y="2678"/>
                    <a:pt x="91" y="2671"/>
                  </a:cubicBezTo>
                  <a:close/>
                  <a:moveTo>
                    <a:pt x="413" y="1557"/>
                  </a:moveTo>
                  <a:lnTo>
                    <a:pt x="413" y="1758"/>
                  </a:lnTo>
                  <a:cubicBezTo>
                    <a:pt x="383" y="1767"/>
                    <a:pt x="351" y="1744"/>
                    <a:pt x="360" y="1702"/>
                  </a:cubicBezTo>
                  <a:cubicBezTo>
                    <a:pt x="373" y="1643"/>
                    <a:pt x="329" y="1551"/>
                    <a:pt x="413" y="1557"/>
                  </a:cubicBezTo>
                  <a:close/>
                  <a:moveTo>
                    <a:pt x="413" y="2106"/>
                  </a:moveTo>
                  <a:cubicBezTo>
                    <a:pt x="411" y="2106"/>
                    <a:pt x="409" y="2106"/>
                    <a:pt x="407" y="2106"/>
                  </a:cubicBezTo>
                  <a:cubicBezTo>
                    <a:pt x="346" y="2106"/>
                    <a:pt x="376" y="2161"/>
                    <a:pt x="346" y="2215"/>
                  </a:cubicBezTo>
                  <a:cubicBezTo>
                    <a:pt x="316" y="2270"/>
                    <a:pt x="358" y="2294"/>
                    <a:pt x="358" y="2355"/>
                  </a:cubicBezTo>
                  <a:cubicBezTo>
                    <a:pt x="358" y="2386"/>
                    <a:pt x="382" y="2389"/>
                    <a:pt x="413" y="2388"/>
                  </a:cubicBezTo>
                  <a:lnTo>
                    <a:pt x="413" y="2106"/>
                  </a:lnTo>
                  <a:close/>
                  <a:moveTo>
                    <a:pt x="413" y="1758"/>
                  </a:moveTo>
                  <a:cubicBezTo>
                    <a:pt x="427" y="1754"/>
                    <a:pt x="441" y="1743"/>
                    <a:pt x="449" y="1723"/>
                  </a:cubicBezTo>
                  <a:cubicBezTo>
                    <a:pt x="477" y="1661"/>
                    <a:pt x="477" y="1551"/>
                    <a:pt x="422" y="1558"/>
                  </a:cubicBezTo>
                  <a:cubicBezTo>
                    <a:pt x="419" y="1558"/>
                    <a:pt x="416" y="1557"/>
                    <a:pt x="413" y="1557"/>
                  </a:cubicBezTo>
                  <a:lnTo>
                    <a:pt x="413" y="1758"/>
                  </a:lnTo>
                  <a:close/>
                  <a:moveTo>
                    <a:pt x="578" y="1413"/>
                  </a:moveTo>
                  <a:lnTo>
                    <a:pt x="578" y="1788"/>
                  </a:lnTo>
                  <a:cubicBezTo>
                    <a:pt x="524" y="1811"/>
                    <a:pt x="487" y="1842"/>
                    <a:pt x="477" y="1778"/>
                  </a:cubicBezTo>
                  <a:cubicBezTo>
                    <a:pt x="463" y="1689"/>
                    <a:pt x="456" y="1696"/>
                    <a:pt x="539" y="1661"/>
                  </a:cubicBezTo>
                  <a:cubicBezTo>
                    <a:pt x="621" y="1627"/>
                    <a:pt x="504" y="1407"/>
                    <a:pt x="566" y="1414"/>
                  </a:cubicBezTo>
                  <a:cubicBezTo>
                    <a:pt x="570" y="1413"/>
                    <a:pt x="574" y="1413"/>
                    <a:pt x="578" y="1413"/>
                  </a:cubicBezTo>
                  <a:close/>
                  <a:moveTo>
                    <a:pt x="578" y="2113"/>
                  </a:moveTo>
                  <a:cubicBezTo>
                    <a:pt x="568" y="2116"/>
                    <a:pt x="557" y="2118"/>
                    <a:pt x="546" y="2118"/>
                  </a:cubicBezTo>
                  <a:cubicBezTo>
                    <a:pt x="482" y="2118"/>
                    <a:pt x="468" y="2107"/>
                    <a:pt x="413" y="2106"/>
                  </a:cubicBezTo>
                  <a:lnTo>
                    <a:pt x="413" y="2388"/>
                  </a:lnTo>
                  <a:cubicBezTo>
                    <a:pt x="443" y="2387"/>
                    <a:pt x="480" y="2382"/>
                    <a:pt x="504" y="2398"/>
                  </a:cubicBezTo>
                  <a:cubicBezTo>
                    <a:pt x="529" y="2414"/>
                    <a:pt x="555" y="2413"/>
                    <a:pt x="578" y="2405"/>
                  </a:cubicBezTo>
                  <a:lnTo>
                    <a:pt x="578" y="2113"/>
                  </a:lnTo>
                  <a:close/>
                  <a:moveTo>
                    <a:pt x="578" y="1788"/>
                  </a:moveTo>
                  <a:lnTo>
                    <a:pt x="578" y="1413"/>
                  </a:lnTo>
                  <a:cubicBezTo>
                    <a:pt x="663" y="1410"/>
                    <a:pt x="668" y="1526"/>
                    <a:pt x="655" y="1572"/>
                  </a:cubicBezTo>
                  <a:cubicBezTo>
                    <a:pt x="642" y="1620"/>
                    <a:pt x="738" y="1771"/>
                    <a:pt x="648" y="1771"/>
                  </a:cubicBezTo>
                  <a:cubicBezTo>
                    <a:pt x="623" y="1771"/>
                    <a:pt x="599" y="1779"/>
                    <a:pt x="578" y="1788"/>
                  </a:cubicBezTo>
                  <a:close/>
                  <a:moveTo>
                    <a:pt x="716" y="1472"/>
                  </a:moveTo>
                  <a:lnTo>
                    <a:pt x="716" y="1523"/>
                  </a:lnTo>
                  <a:cubicBezTo>
                    <a:pt x="712" y="1523"/>
                    <a:pt x="708" y="1520"/>
                    <a:pt x="703" y="1515"/>
                  </a:cubicBezTo>
                  <a:cubicBezTo>
                    <a:pt x="686" y="1494"/>
                    <a:pt x="688" y="1481"/>
                    <a:pt x="710" y="1475"/>
                  </a:cubicBezTo>
                  <a:cubicBezTo>
                    <a:pt x="712" y="1474"/>
                    <a:pt x="714" y="1473"/>
                    <a:pt x="716" y="1472"/>
                  </a:cubicBezTo>
                  <a:close/>
                  <a:moveTo>
                    <a:pt x="716" y="1787"/>
                  </a:moveTo>
                  <a:cubicBezTo>
                    <a:pt x="654" y="1800"/>
                    <a:pt x="636" y="1781"/>
                    <a:pt x="607" y="1833"/>
                  </a:cubicBezTo>
                  <a:cubicBezTo>
                    <a:pt x="577" y="1887"/>
                    <a:pt x="559" y="1954"/>
                    <a:pt x="613" y="2003"/>
                  </a:cubicBezTo>
                  <a:cubicBezTo>
                    <a:pt x="659" y="2043"/>
                    <a:pt x="628" y="2097"/>
                    <a:pt x="578" y="2113"/>
                  </a:cubicBezTo>
                  <a:lnTo>
                    <a:pt x="578" y="2405"/>
                  </a:lnTo>
                  <a:cubicBezTo>
                    <a:pt x="598" y="2398"/>
                    <a:pt x="617" y="2385"/>
                    <a:pt x="631" y="2373"/>
                  </a:cubicBezTo>
                  <a:cubicBezTo>
                    <a:pt x="662" y="2349"/>
                    <a:pt x="680" y="2355"/>
                    <a:pt x="674" y="2313"/>
                  </a:cubicBezTo>
                  <a:cubicBezTo>
                    <a:pt x="670" y="2282"/>
                    <a:pt x="691" y="2270"/>
                    <a:pt x="716" y="2266"/>
                  </a:cubicBezTo>
                  <a:lnTo>
                    <a:pt x="716" y="1787"/>
                  </a:lnTo>
                  <a:close/>
                  <a:moveTo>
                    <a:pt x="716" y="1523"/>
                  </a:moveTo>
                  <a:lnTo>
                    <a:pt x="716" y="1472"/>
                  </a:lnTo>
                  <a:cubicBezTo>
                    <a:pt x="732" y="1467"/>
                    <a:pt x="744" y="1476"/>
                    <a:pt x="741" y="1493"/>
                  </a:cubicBezTo>
                  <a:cubicBezTo>
                    <a:pt x="738" y="1507"/>
                    <a:pt x="728" y="1523"/>
                    <a:pt x="716" y="1523"/>
                  </a:cubicBezTo>
                  <a:close/>
                  <a:moveTo>
                    <a:pt x="756" y="1675"/>
                  </a:moveTo>
                  <a:lnTo>
                    <a:pt x="756" y="1726"/>
                  </a:lnTo>
                  <a:cubicBezTo>
                    <a:pt x="752" y="1726"/>
                    <a:pt x="748" y="1724"/>
                    <a:pt x="743" y="1718"/>
                  </a:cubicBezTo>
                  <a:cubicBezTo>
                    <a:pt x="726" y="1698"/>
                    <a:pt x="728" y="1685"/>
                    <a:pt x="750" y="1678"/>
                  </a:cubicBezTo>
                  <a:cubicBezTo>
                    <a:pt x="752" y="1677"/>
                    <a:pt x="754" y="1676"/>
                    <a:pt x="756" y="1675"/>
                  </a:cubicBezTo>
                  <a:close/>
                  <a:moveTo>
                    <a:pt x="756" y="1775"/>
                  </a:moveTo>
                  <a:cubicBezTo>
                    <a:pt x="747" y="1779"/>
                    <a:pt x="738" y="1782"/>
                    <a:pt x="729" y="1784"/>
                  </a:cubicBezTo>
                  <a:cubicBezTo>
                    <a:pt x="724" y="1785"/>
                    <a:pt x="720" y="1786"/>
                    <a:pt x="716" y="1787"/>
                  </a:cubicBezTo>
                  <a:lnTo>
                    <a:pt x="716" y="2266"/>
                  </a:lnTo>
                  <a:cubicBezTo>
                    <a:pt x="726" y="2264"/>
                    <a:pt x="737" y="2264"/>
                    <a:pt x="747" y="2264"/>
                  </a:cubicBezTo>
                  <a:cubicBezTo>
                    <a:pt x="750" y="2264"/>
                    <a:pt x="753" y="2263"/>
                    <a:pt x="756" y="2263"/>
                  </a:cubicBezTo>
                  <a:lnTo>
                    <a:pt x="756" y="1775"/>
                  </a:lnTo>
                  <a:close/>
                  <a:moveTo>
                    <a:pt x="1349" y="48"/>
                  </a:moveTo>
                  <a:cubicBezTo>
                    <a:pt x="1493" y="48"/>
                    <a:pt x="1452" y="82"/>
                    <a:pt x="1520" y="130"/>
                  </a:cubicBezTo>
                  <a:cubicBezTo>
                    <a:pt x="1589" y="178"/>
                    <a:pt x="1500" y="295"/>
                    <a:pt x="1404" y="226"/>
                  </a:cubicBezTo>
                  <a:cubicBezTo>
                    <a:pt x="1308" y="157"/>
                    <a:pt x="1363" y="322"/>
                    <a:pt x="1280" y="260"/>
                  </a:cubicBezTo>
                  <a:cubicBezTo>
                    <a:pt x="1198" y="199"/>
                    <a:pt x="1184" y="151"/>
                    <a:pt x="1273" y="144"/>
                  </a:cubicBezTo>
                  <a:cubicBezTo>
                    <a:pt x="1363" y="137"/>
                    <a:pt x="1191" y="68"/>
                    <a:pt x="1150" y="116"/>
                  </a:cubicBezTo>
                  <a:cubicBezTo>
                    <a:pt x="1109" y="164"/>
                    <a:pt x="1019" y="0"/>
                    <a:pt x="1143" y="0"/>
                  </a:cubicBezTo>
                  <a:cubicBezTo>
                    <a:pt x="1266" y="0"/>
                    <a:pt x="1239" y="6"/>
                    <a:pt x="1349" y="48"/>
                  </a:cubicBezTo>
                  <a:close/>
                  <a:moveTo>
                    <a:pt x="756" y="1726"/>
                  </a:moveTo>
                  <a:lnTo>
                    <a:pt x="756" y="1675"/>
                  </a:lnTo>
                  <a:cubicBezTo>
                    <a:pt x="772" y="1670"/>
                    <a:pt x="784" y="1679"/>
                    <a:pt x="780" y="1696"/>
                  </a:cubicBezTo>
                  <a:cubicBezTo>
                    <a:pt x="778" y="1711"/>
                    <a:pt x="768" y="1727"/>
                    <a:pt x="756" y="1726"/>
                  </a:cubicBezTo>
                  <a:close/>
                  <a:moveTo>
                    <a:pt x="2597" y="474"/>
                  </a:moveTo>
                  <a:lnTo>
                    <a:pt x="2597" y="722"/>
                  </a:lnTo>
                  <a:cubicBezTo>
                    <a:pt x="2592" y="718"/>
                    <a:pt x="2585" y="713"/>
                    <a:pt x="2578" y="707"/>
                  </a:cubicBezTo>
                  <a:cubicBezTo>
                    <a:pt x="2503" y="638"/>
                    <a:pt x="2502" y="495"/>
                    <a:pt x="2597" y="474"/>
                  </a:cubicBezTo>
                  <a:close/>
                  <a:moveTo>
                    <a:pt x="2039" y="2199"/>
                  </a:moveTo>
                  <a:cubicBezTo>
                    <a:pt x="2147" y="2255"/>
                    <a:pt x="2300" y="2317"/>
                    <a:pt x="2406" y="2336"/>
                  </a:cubicBezTo>
                  <a:cubicBezTo>
                    <a:pt x="2356" y="2305"/>
                    <a:pt x="2415" y="2262"/>
                    <a:pt x="2351" y="2206"/>
                  </a:cubicBezTo>
                  <a:cubicBezTo>
                    <a:pt x="2269" y="2135"/>
                    <a:pt x="2290" y="2073"/>
                    <a:pt x="2372" y="2012"/>
                  </a:cubicBezTo>
                  <a:cubicBezTo>
                    <a:pt x="2395" y="2008"/>
                    <a:pt x="2415" y="2006"/>
                    <a:pt x="2431" y="2005"/>
                  </a:cubicBezTo>
                  <a:cubicBezTo>
                    <a:pt x="2366" y="1856"/>
                    <a:pt x="2409" y="1756"/>
                    <a:pt x="2515" y="1776"/>
                  </a:cubicBezTo>
                  <a:cubicBezTo>
                    <a:pt x="2549" y="1782"/>
                    <a:pt x="2577" y="1770"/>
                    <a:pt x="2597" y="1752"/>
                  </a:cubicBezTo>
                  <a:lnTo>
                    <a:pt x="2597" y="1624"/>
                  </a:lnTo>
                  <a:cubicBezTo>
                    <a:pt x="2591" y="1623"/>
                    <a:pt x="2585" y="1622"/>
                    <a:pt x="2577" y="1622"/>
                  </a:cubicBezTo>
                  <a:cubicBezTo>
                    <a:pt x="2474" y="1622"/>
                    <a:pt x="2505" y="1499"/>
                    <a:pt x="2474" y="1345"/>
                  </a:cubicBezTo>
                  <a:cubicBezTo>
                    <a:pt x="2459" y="1270"/>
                    <a:pt x="2536" y="1167"/>
                    <a:pt x="2597" y="1076"/>
                  </a:cubicBezTo>
                  <a:lnTo>
                    <a:pt x="2597" y="872"/>
                  </a:lnTo>
                  <a:cubicBezTo>
                    <a:pt x="2586" y="876"/>
                    <a:pt x="2575" y="881"/>
                    <a:pt x="2563" y="885"/>
                  </a:cubicBezTo>
                  <a:cubicBezTo>
                    <a:pt x="2484" y="915"/>
                    <a:pt x="2588" y="830"/>
                    <a:pt x="2503" y="848"/>
                  </a:cubicBezTo>
                  <a:cubicBezTo>
                    <a:pt x="2418" y="867"/>
                    <a:pt x="2357" y="915"/>
                    <a:pt x="2308" y="958"/>
                  </a:cubicBezTo>
                  <a:cubicBezTo>
                    <a:pt x="2260" y="1000"/>
                    <a:pt x="2314" y="842"/>
                    <a:pt x="2248" y="842"/>
                  </a:cubicBezTo>
                  <a:cubicBezTo>
                    <a:pt x="2181" y="842"/>
                    <a:pt x="2272" y="988"/>
                    <a:pt x="2205" y="988"/>
                  </a:cubicBezTo>
                  <a:cubicBezTo>
                    <a:pt x="2138" y="988"/>
                    <a:pt x="2077" y="1000"/>
                    <a:pt x="2120" y="1037"/>
                  </a:cubicBezTo>
                  <a:cubicBezTo>
                    <a:pt x="2162" y="1073"/>
                    <a:pt x="2096" y="1067"/>
                    <a:pt x="2029" y="1049"/>
                  </a:cubicBezTo>
                  <a:cubicBezTo>
                    <a:pt x="1962" y="1031"/>
                    <a:pt x="2053" y="1091"/>
                    <a:pt x="2023" y="1110"/>
                  </a:cubicBezTo>
                  <a:cubicBezTo>
                    <a:pt x="1992" y="1128"/>
                    <a:pt x="1926" y="1098"/>
                    <a:pt x="1889" y="1055"/>
                  </a:cubicBezTo>
                  <a:cubicBezTo>
                    <a:pt x="1853" y="1012"/>
                    <a:pt x="1780" y="982"/>
                    <a:pt x="1816" y="952"/>
                  </a:cubicBezTo>
                  <a:cubicBezTo>
                    <a:pt x="1853" y="921"/>
                    <a:pt x="1913" y="976"/>
                    <a:pt x="2011" y="976"/>
                  </a:cubicBezTo>
                  <a:cubicBezTo>
                    <a:pt x="2108" y="976"/>
                    <a:pt x="2090" y="873"/>
                    <a:pt x="2011" y="861"/>
                  </a:cubicBezTo>
                  <a:cubicBezTo>
                    <a:pt x="1932" y="848"/>
                    <a:pt x="1938" y="818"/>
                    <a:pt x="1865" y="763"/>
                  </a:cubicBezTo>
                  <a:cubicBezTo>
                    <a:pt x="1792" y="709"/>
                    <a:pt x="1755" y="721"/>
                    <a:pt x="1658" y="678"/>
                  </a:cubicBezTo>
                  <a:cubicBezTo>
                    <a:pt x="1561" y="636"/>
                    <a:pt x="1440" y="745"/>
                    <a:pt x="1354" y="763"/>
                  </a:cubicBezTo>
                  <a:cubicBezTo>
                    <a:pt x="1269" y="782"/>
                    <a:pt x="1154" y="940"/>
                    <a:pt x="1105" y="1006"/>
                  </a:cubicBezTo>
                  <a:cubicBezTo>
                    <a:pt x="1057" y="1073"/>
                    <a:pt x="972" y="1128"/>
                    <a:pt x="911" y="1195"/>
                  </a:cubicBezTo>
                  <a:cubicBezTo>
                    <a:pt x="850" y="1262"/>
                    <a:pt x="899" y="1383"/>
                    <a:pt x="953" y="1468"/>
                  </a:cubicBezTo>
                  <a:cubicBezTo>
                    <a:pt x="1008" y="1553"/>
                    <a:pt x="1002" y="1450"/>
                    <a:pt x="1045" y="1420"/>
                  </a:cubicBezTo>
                  <a:cubicBezTo>
                    <a:pt x="1087" y="1389"/>
                    <a:pt x="1124" y="1456"/>
                    <a:pt x="1142" y="1517"/>
                  </a:cubicBezTo>
                  <a:cubicBezTo>
                    <a:pt x="1160" y="1577"/>
                    <a:pt x="1196" y="1486"/>
                    <a:pt x="1239" y="1486"/>
                  </a:cubicBezTo>
                  <a:cubicBezTo>
                    <a:pt x="1282" y="1486"/>
                    <a:pt x="1300" y="1432"/>
                    <a:pt x="1348" y="1383"/>
                  </a:cubicBezTo>
                  <a:cubicBezTo>
                    <a:pt x="1397" y="1334"/>
                    <a:pt x="1306" y="1274"/>
                    <a:pt x="1330" y="1207"/>
                  </a:cubicBezTo>
                  <a:cubicBezTo>
                    <a:pt x="1354" y="1140"/>
                    <a:pt x="1427" y="1110"/>
                    <a:pt x="1446" y="1043"/>
                  </a:cubicBezTo>
                  <a:cubicBezTo>
                    <a:pt x="1464" y="976"/>
                    <a:pt x="1591" y="1000"/>
                    <a:pt x="1543" y="1055"/>
                  </a:cubicBezTo>
                  <a:cubicBezTo>
                    <a:pt x="1494" y="1110"/>
                    <a:pt x="1403" y="1195"/>
                    <a:pt x="1433" y="1268"/>
                  </a:cubicBezTo>
                  <a:cubicBezTo>
                    <a:pt x="1464" y="1341"/>
                    <a:pt x="1525" y="1298"/>
                    <a:pt x="1597" y="1286"/>
                  </a:cubicBezTo>
                  <a:cubicBezTo>
                    <a:pt x="1670" y="1274"/>
                    <a:pt x="1676" y="1322"/>
                    <a:pt x="1616" y="1353"/>
                  </a:cubicBezTo>
                  <a:cubicBezTo>
                    <a:pt x="1555" y="1383"/>
                    <a:pt x="1482" y="1353"/>
                    <a:pt x="1537" y="1407"/>
                  </a:cubicBezTo>
                  <a:cubicBezTo>
                    <a:pt x="1591" y="1462"/>
                    <a:pt x="1531" y="1456"/>
                    <a:pt x="1458" y="1456"/>
                  </a:cubicBezTo>
                  <a:cubicBezTo>
                    <a:pt x="1385" y="1456"/>
                    <a:pt x="1470" y="1529"/>
                    <a:pt x="1421" y="1571"/>
                  </a:cubicBezTo>
                  <a:cubicBezTo>
                    <a:pt x="1373" y="1614"/>
                    <a:pt x="1324" y="1559"/>
                    <a:pt x="1257" y="1559"/>
                  </a:cubicBezTo>
                  <a:cubicBezTo>
                    <a:pt x="1190" y="1559"/>
                    <a:pt x="1172" y="1590"/>
                    <a:pt x="1093" y="1590"/>
                  </a:cubicBezTo>
                  <a:cubicBezTo>
                    <a:pt x="1014" y="1590"/>
                    <a:pt x="1045" y="1535"/>
                    <a:pt x="996" y="1535"/>
                  </a:cubicBezTo>
                  <a:cubicBezTo>
                    <a:pt x="947" y="1535"/>
                    <a:pt x="960" y="1626"/>
                    <a:pt x="917" y="1669"/>
                  </a:cubicBezTo>
                  <a:cubicBezTo>
                    <a:pt x="880" y="1706"/>
                    <a:pt x="820" y="1752"/>
                    <a:pt x="756" y="1775"/>
                  </a:cubicBezTo>
                  <a:lnTo>
                    <a:pt x="756" y="2263"/>
                  </a:lnTo>
                  <a:cubicBezTo>
                    <a:pt x="785" y="2253"/>
                    <a:pt x="794" y="2197"/>
                    <a:pt x="777" y="2136"/>
                  </a:cubicBezTo>
                  <a:cubicBezTo>
                    <a:pt x="759" y="2070"/>
                    <a:pt x="875" y="2094"/>
                    <a:pt x="972" y="2094"/>
                  </a:cubicBezTo>
                  <a:cubicBezTo>
                    <a:pt x="1069" y="2094"/>
                    <a:pt x="1081" y="2161"/>
                    <a:pt x="1148" y="2185"/>
                  </a:cubicBezTo>
                  <a:cubicBezTo>
                    <a:pt x="1215" y="2209"/>
                    <a:pt x="1221" y="2270"/>
                    <a:pt x="1221" y="2355"/>
                  </a:cubicBezTo>
                  <a:cubicBezTo>
                    <a:pt x="1221" y="2440"/>
                    <a:pt x="1288" y="2325"/>
                    <a:pt x="1300" y="2288"/>
                  </a:cubicBezTo>
                  <a:cubicBezTo>
                    <a:pt x="1312" y="2252"/>
                    <a:pt x="1336" y="2167"/>
                    <a:pt x="1288" y="2167"/>
                  </a:cubicBezTo>
                  <a:cubicBezTo>
                    <a:pt x="1239" y="2167"/>
                    <a:pt x="1227" y="2149"/>
                    <a:pt x="1184" y="2106"/>
                  </a:cubicBezTo>
                  <a:cubicBezTo>
                    <a:pt x="1142" y="2064"/>
                    <a:pt x="1178" y="2039"/>
                    <a:pt x="1221" y="2076"/>
                  </a:cubicBezTo>
                  <a:cubicBezTo>
                    <a:pt x="1263" y="2112"/>
                    <a:pt x="1282" y="2130"/>
                    <a:pt x="1312" y="2167"/>
                  </a:cubicBezTo>
                  <a:cubicBezTo>
                    <a:pt x="1342" y="2203"/>
                    <a:pt x="1367" y="2240"/>
                    <a:pt x="1397" y="2300"/>
                  </a:cubicBezTo>
                  <a:cubicBezTo>
                    <a:pt x="1427" y="2361"/>
                    <a:pt x="1452" y="2422"/>
                    <a:pt x="1500" y="2398"/>
                  </a:cubicBezTo>
                  <a:cubicBezTo>
                    <a:pt x="1549" y="2373"/>
                    <a:pt x="1494" y="2282"/>
                    <a:pt x="1543" y="2288"/>
                  </a:cubicBezTo>
                  <a:cubicBezTo>
                    <a:pt x="1591" y="2294"/>
                    <a:pt x="1646" y="2258"/>
                    <a:pt x="1670" y="2209"/>
                  </a:cubicBezTo>
                  <a:cubicBezTo>
                    <a:pt x="1695" y="2161"/>
                    <a:pt x="1676" y="2149"/>
                    <a:pt x="1676" y="2076"/>
                  </a:cubicBezTo>
                  <a:cubicBezTo>
                    <a:pt x="1676" y="2003"/>
                    <a:pt x="1810" y="1960"/>
                    <a:pt x="1828" y="2009"/>
                  </a:cubicBezTo>
                  <a:cubicBezTo>
                    <a:pt x="1847" y="2057"/>
                    <a:pt x="1926" y="1978"/>
                    <a:pt x="1980" y="1948"/>
                  </a:cubicBezTo>
                  <a:cubicBezTo>
                    <a:pt x="2035" y="1918"/>
                    <a:pt x="2053" y="1948"/>
                    <a:pt x="2023" y="1978"/>
                  </a:cubicBezTo>
                  <a:cubicBezTo>
                    <a:pt x="1992" y="2009"/>
                    <a:pt x="2005" y="2064"/>
                    <a:pt x="2071" y="2100"/>
                  </a:cubicBezTo>
                  <a:cubicBezTo>
                    <a:pt x="2138" y="2136"/>
                    <a:pt x="2162" y="2197"/>
                    <a:pt x="2096" y="2203"/>
                  </a:cubicBezTo>
                  <a:cubicBezTo>
                    <a:pt x="2077" y="2205"/>
                    <a:pt x="2058" y="2203"/>
                    <a:pt x="2039" y="2199"/>
                  </a:cubicBezTo>
                  <a:close/>
                  <a:moveTo>
                    <a:pt x="2597" y="722"/>
                  </a:moveTo>
                  <a:lnTo>
                    <a:pt x="2597" y="474"/>
                  </a:lnTo>
                  <a:lnTo>
                    <a:pt x="2598" y="473"/>
                  </a:lnTo>
                  <a:cubicBezTo>
                    <a:pt x="2695" y="453"/>
                    <a:pt x="2653" y="302"/>
                    <a:pt x="2791" y="302"/>
                  </a:cubicBezTo>
                  <a:cubicBezTo>
                    <a:pt x="2928" y="302"/>
                    <a:pt x="2846" y="226"/>
                    <a:pt x="3004" y="267"/>
                  </a:cubicBezTo>
                  <a:cubicBezTo>
                    <a:pt x="3093" y="260"/>
                    <a:pt x="3017" y="370"/>
                    <a:pt x="2942" y="370"/>
                  </a:cubicBezTo>
                  <a:cubicBezTo>
                    <a:pt x="2866" y="370"/>
                    <a:pt x="2688" y="521"/>
                    <a:pt x="2667" y="597"/>
                  </a:cubicBezTo>
                  <a:cubicBezTo>
                    <a:pt x="2649" y="665"/>
                    <a:pt x="2652" y="756"/>
                    <a:pt x="2597" y="722"/>
                  </a:cubicBezTo>
                  <a:moveTo>
                    <a:pt x="2597" y="1076"/>
                  </a:moveTo>
                  <a:cubicBezTo>
                    <a:pt x="2664" y="978"/>
                    <a:pt x="2714" y="894"/>
                    <a:pt x="2618" y="873"/>
                  </a:cubicBezTo>
                  <a:cubicBezTo>
                    <a:pt x="2614" y="872"/>
                    <a:pt x="2610" y="871"/>
                    <a:pt x="2606" y="870"/>
                  </a:cubicBezTo>
                  <a:lnTo>
                    <a:pt x="2597" y="872"/>
                  </a:lnTo>
                  <a:lnTo>
                    <a:pt x="2597" y="1076"/>
                  </a:lnTo>
                  <a:close/>
                  <a:moveTo>
                    <a:pt x="2597" y="1752"/>
                  </a:moveTo>
                  <a:cubicBezTo>
                    <a:pt x="2640" y="1712"/>
                    <a:pt x="2648" y="1639"/>
                    <a:pt x="2597" y="1624"/>
                  </a:cubicBezTo>
                  <a:lnTo>
                    <a:pt x="2597" y="17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0">
              <a:extLst>
                <a:ext uri="{FF2B5EF4-FFF2-40B4-BE49-F238E27FC236}">
                  <a16:creationId xmlns:a16="http://schemas.microsoft.com/office/drawing/2014/main" id="{FF031B31-F3BF-449F-960C-A2073BC23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6863" y="3602038"/>
              <a:ext cx="1177925" cy="1111250"/>
            </a:xfrm>
            <a:custGeom>
              <a:avLst/>
              <a:gdLst>
                <a:gd name="T0" fmla="*/ 1980 w 2296"/>
                <a:gd name="T1" fmla="*/ 28 h 2168"/>
                <a:gd name="T2" fmla="*/ 1949 w 2296"/>
                <a:gd name="T3" fmla="*/ 10 h 2168"/>
                <a:gd name="T4" fmla="*/ 1930 w 2296"/>
                <a:gd name="T5" fmla="*/ 930 h 2168"/>
                <a:gd name="T6" fmla="*/ 1776 w 2296"/>
                <a:gd name="T7" fmla="*/ 995 h 2168"/>
                <a:gd name="T8" fmla="*/ 1776 w 2296"/>
                <a:gd name="T9" fmla="*/ 995 h 2168"/>
                <a:gd name="T10" fmla="*/ 1142 w 2296"/>
                <a:gd name="T11" fmla="*/ 1878 h 2168"/>
                <a:gd name="T12" fmla="*/ 1157 w 2296"/>
                <a:gd name="T13" fmla="*/ 1781 h 2168"/>
                <a:gd name="T14" fmla="*/ 1466 w 2296"/>
                <a:gd name="T15" fmla="*/ 1234 h 2168"/>
                <a:gd name="T16" fmla="*/ 1435 w 2296"/>
                <a:gd name="T17" fmla="*/ 1216 h 2168"/>
                <a:gd name="T18" fmla="*/ 979 w 2296"/>
                <a:gd name="T19" fmla="*/ 740 h 2168"/>
                <a:gd name="T20" fmla="*/ 1347 w 2296"/>
                <a:gd name="T21" fmla="*/ 1148 h 2168"/>
                <a:gd name="T22" fmla="*/ 1129 w 2296"/>
                <a:gd name="T23" fmla="*/ 1739 h 2168"/>
                <a:gd name="T24" fmla="*/ 829 w 2296"/>
                <a:gd name="T25" fmla="*/ 1488 h 2168"/>
                <a:gd name="T26" fmla="*/ 518 w 2296"/>
                <a:gd name="T27" fmla="*/ 1456 h 2168"/>
                <a:gd name="T28" fmla="*/ 235 w 2296"/>
                <a:gd name="T29" fmla="*/ 1541 h 2168"/>
                <a:gd name="T30" fmla="*/ 93 w 2296"/>
                <a:gd name="T31" fmla="*/ 1403 h 2168"/>
                <a:gd name="T32" fmla="*/ 137 w 2296"/>
                <a:gd name="T33" fmla="*/ 1003 h 2168"/>
                <a:gd name="T34" fmla="*/ 372 w 2296"/>
                <a:gd name="T35" fmla="*/ 877 h 2168"/>
                <a:gd name="T36" fmla="*/ 566 w 2296"/>
                <a:gd name="T37" fmla="*/ 833 h 2168"/>
                <a:gd name="T38" fmla="*/ 712 w 2296"/>
                <a:gd name="T39" fmla="*/ 691 h 2168"/>
                <a:gd name="T40" fmla="*/ 918 w 2296"/>
                <a:gd name="T41" fmla="*/ 902 h 2168"/>
                <a:gd name="T42" fmla="*/ 434 w 2296"/>
                <a:gd name="T43" fmla="*/ 595 h 2168"/>
                <a:gd name="T44" fmla="*/ 403 w 2296"/>
                <a:gd name="T45" fmla="*/ 577 h 2168"/>
                <a:gd name="T46" fmla="*/ 1712 w 2296"/>
                <a:gd name="T47" fmla="*/ 713 h 2168"/>
                <a:gd name="T48" fmla="*/ 1514 w 2296"/>
                <a:gd name="T49" fmla="*/ 544 h 2168"/>
                <a:gd name="T50" fmla="*/ 1514 w 2296"/>
                <a:gd name="T51" fmla="*/ 544 h 2168"/>
                <a:gd name="T52" fmla="*/ 1430 w 2296"/>
                <a:gd name="T53" fmla="*/ 476 h 2168"/>
                <a:gd name="T54" fmla="*/ 842 w 2296"/>
                <a:gd name="T55" fmla="*/ 350 h 2168"/>
                <a:gd name="T56" fmla="*/ 1066 w 2296"/>
                <a:gd name="T57" fmla="*/ 558 h 2168"/>
                <a:gd name="T58" fmla="*/ 1163 w 2296"/>
                <a:gd name="T59" fmla="*/ 447 h 2168"/>
                <a:gd name="T60" fmla="*/ 842 w 2296"/>
                <a:gd name="T61" fmla="*/ 350 h 2168"/>
                <a:gd name="T62" fmla="*/ 2045 w 2296"/>
                <a:gd name="T63" fmla="*/ 1928 h 2168"/>
                <a:gd name="T64" fmla="*/ 1861 w 2296"/>
                <a:gd name="T65" fmla="*/ 2099 h 2168"/>
                <a:gd name="T66" fmla="*/ 1934 w 2296"/>
                <a:gd name="T67" fmla="*/ 1905 h 2168"/>
                <a:gd name="T68" fmla="*/ 2045 w 2296"/>
                <a:gd name="T69" fmla="*/ 1797 h 2168"/>
                <a:gd name="T70" fmla="*/ 2045 w 2296"/>
                <a:gd name="T71" fmla="*/ 1660 h 2168"/>
                <a:gd name="T72" fmla="*/ 2045 w 2296"/>
                <a:gd name="T73" fmla="*/ 1532 h 2168"/>
                <a:gd name="T74" fmla="*/ 736 w 2296"/>
                <a:gd name="T75" fmla="*/ 423 h 2168"/>
                <a:gd name="T76" fmla="*/ 2261 w 2296"/>
                <a:gd name="T77" fmla="*/ 844 h 2168"/>
                <a:gd name="T78" fmla="*/ 2255 w 2296"/>
                <a:gd name="T79" fmla="*/ 884 h 2168"/>
                <a:gd name="T80" fmla="*/ 2180 w 2296"/>
                <a:gd name="T81" fmla="*/ 872 h 2168"/>
                <a:gd name="T82" fmla="*/ 2174 w 2296"/>
                <a:gd name="T83" fmla="*/ 912 h 2168"/>
                <a:gd name="T84" fmla="*/ 2045 w 2296"/>
                <a:gd name="T85" fmla="*/ 1660 h 2168"/>
                <a:gd name="T86" fmla="*/ 2137 w 2296"/>
                <a:gd name="T87" fmla="*/ 1824 h 2168"/>
                <a:gd name="T88" fmla="*/ 2045 w 2296"/>
                <a:gd name="T89" fmla="*/ 1532 h 2168"/>
                <a:gd name="T90" fmla="*/ 2045 w 2296"/>
                <a:gd name="T91" fmla="*/ 1928 h 2168"/>
                <a:gd name="T92" fmla="*/ 2045 w 2296"/>
                <a:gd name="T93" fmla="*/ 1928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2168">
                  <a:moveTo>
                    <a:pt x="1949" y="10"/>
                  </a:moveTo>
                  <a:cubicBezTo>
                    <a:pt x="1969" y="0"/>
                    <a:pt x="1984" y="9"/>
                    <a:pt x="1980" y="28"/>
                  </a:cubicBezTo>
                  <a:cubicBezTo>
                    <a:pt x="1976" y="48"/>
                    <a:pt x="1960" y="71"/>
                    <a:pt x="1943" y="50"/>
                  </a:cubicBezTo>
                  <a:cubicBezTo>
                    <a:pt x="1926" y="30"/>
                    <a:pt x="1927" y="17"/>
                    <a:pt x="1949" y="10"/>
                  </a:cubicBezTo>
                  <a:close/>
                  <a:moveTo>
                    <a:pt x="1869" y="837"/>
                  </a:moveTo>
                  <a:cubicBezTo>
                    <a:pt x="1922" y="841"/>
                    <a:pt x="1987" y="930"/>
                    <a:pt x="1930" y="930"/>
                  </a:cubicBezTo>
                  <a:cubicBezTo>
                    <a:pt x="1874" y="930"/>
                    <a:pt x="1821" y="841"/>
                    <a:pt x="1869" y="837"/>
                  </a:cubicBezTo>
                  <a:close/>
                  <a:moveTo>
                    <a:pt x="1776" y="995"/>
                  </a:moveTo>
                  <a:cubicBezTo>
                    <a:pt x="1829" y="995"/>
                    <a:pt x="1914" y="1076"/>
                    <a:pt x="1841" y="1080"/>
                  </a:cubicBezTo>
                  <a:cubicBezTo>
                    <a:pt x="1768" y="1084"/>
                    <a:pt x="1695" y="995"/>
                    <a:pt x="1776" y="995"/>
                  </a:cubicBezTo>
                  <a:close/>
                  <a:moveTo>
                    <a:pt x="1157" y="1781"/>
                  </a:moveTo>
                  <a:cubicBezTo>
                    <a:pt x="1104" y="1796"/>
                    <a:pt x="1101" y="1828"/>
                    <a:pt x="1142" y="1878"/>
                  </a:cubicBezTo>
                  <a:cubicBezTo>
                    <a:pt x="1183" y="1928"/>
                    <a:pt x="1223" y="1872"/>
                    <a:pt x="1233" y="1825"/>
                  </a:cubicBezTo>
                  <a:cubicBezTo>
                    <a:pt x="1242" y="1778"/>
                    <a:pt x="1204" y="1756"/>
                    <a:pt x="1157" y="1781"/>
                  </a:cubicBezTo>
                  <a:close/>
                  <a:moveTo>
                    <a:pt x="1435" y="1216"/>
                  </a:moveTo>
                  <a:cubicBezTo>
                    <a:pt x="1455" y="1206"/>
                    <a:pt x="1470" y="1215"/>
                    <a:pt x="1466" y="1234"/>
                  </a:cubicBezTo>
                  <a:cubicBezTo>
                    <a:pt x="1463" y="1254"/>
                    <a:pt x="1446" y="1277"/>
                    <a:pt x="1429" y="1256"/>
                  </a:cubicBezTo>
                  <a:cubicBezTo>
                    <a:pt x="1412" y="1235"/>
                    <a:pt x="1414" y="1223"/>
                    <a:pt x="1435" y="1216"/>
                  </a:cubicBezTo>
                  <a:close/>
                  <a:moveTo>
                    <a:pt x="918" y="902"/>
                  </a:moveTo>
                  <a:cubicBezTo>
                    <a:pt x="983" y="898"/>
                    <a:pt x="979" y="796"/>
                    <a:pt x="979" y="740"/>
                  </a:cubicBezTo>
                  <a:cubicBezTo>
                    <a:pt x="979" y="683"/>
                    <a:pt x="1068" y="667"/>
                    <a:pt x="1088" y="772"/>
                  </a:cubicBezTo>
                  <a:cubicBezTo>
                    <a:pt x="1109" y="877"/>
                    <a:pt x="1283" y="1096"/>
                    <a:pt x="1347" y="1148"/>
                  </a:cubicBezTo>
                  <a:cubicBezTo>
                    <a:pt x="1412" y="1201"/>
                    <a:pt x="1400" y="1359"/>
                    <a:pt x="1364" y="1464"/>
                  </a:cubicBezTo>
                  <a:cubicBezTo>
                    <a:pt x="1327" y="1569"/>
                    <a:pt x="1222" y="1788"/>
                    <a:pt x="1129" y="1739"/>
                  </a:cubicBezTo>
                  <a:cubicBezTo>
                    <a:pt x="1036" y="1691"/>
                    <a:pt x="979" y="1727"/>
                    <a:pt x="927" y="1650"/>
                  </a:cubicBezTo>
                  <a:cubicBezTo>
                    <a:pt x="874" y="1573"/>
                    <a:pt x="854" y="1448"/>
                    <a:pt x="829" y="1488"/>
                  </a:cubicBezTo>
                  <a:cubicBezTo>
                    <a:pt x="805" y="1529"/>
                    <a:pt x="862" y="1553"/>
                    <a:pt x="744" y="1480"/>
                  </a:cubicBezTo>
                  <a:cubicBezTo>
                    <a:pt x="627" y="1407"/>
                    <a:pt x="558" y="1448"/>
                    <a:pt x="518" y="1456"/>
                  </a:cubicBezTo>
                  <a:cubicBezTo>
                    <a:pt x="477" y="1464"/>
                    <a:pt x="380" y="1420"/>
                    <a:pt x="364" y="1480"/>
                  </a:cubicBezTo>
                  <a:cubicBezTo>
                    <a:pt x="348" y="1541"/>
                    <a:pt x="287" y="1545"/>
                    <a:pt x="235" y="1541"/>
                  </a:cubicBezTo>
                  <a:cubicBezTo>
                    <a:pt x="182" y="1537"/>
                    <a:pt x="141" y="1586"/>
                    <a:pt x="105" y="1561"/>
                  </a:cubicBezTo>
                  <a:cubicBezTo>
                    <a:pt x="69" y="1537"/>
                    <a:pt x="133" y="1497"/>
                    <a:pt x="93" y="1403"/>
                  </a:cubicBezTo>
                  <a:cubicBezTo>
                    <a:pt x="52" y="1310"/>
                    <a:pt x="56" y="1209"/>
                    <a:pt x="28" y="1161"/>
                  </a:cubicBezTo>
                  <a:cubicBezTo>
                    <a:pt x="0" y="1112"/>
                    <a:pt x="36" y="1007"/>
                    <a:pt x="137" y="1003"/>
                  </a:cubicBezTo>
                  <a:cubicBezTo>
                    <a:pt x="239" y="999"/>
                    <a:pt x="299" y="979"/>
                    <a:pt x="299" y="942"/>
                  </a:cubicBezTo>
                  <a:cubicBezTo>
                    <a:pt x="299" y="906"/>
                    <a:pt x="279" y="877"/>
                    <a:pt x="372" y="877"/>
                  </a:cubicBezTo>
                  <a:cubicBezTo>
                    <a:pt x="465" y="877"/>
                    <a:pt x="368" y="764"/>
                    <a:pt x="461" y="764"/>
                  </a:cubicBezTo>
                  <a:cubicBezTo>
                    <a:pt x="554" y="764"/>
                    <a:pt x="526" y="849"/>
                    <a:pt x="566" y="833"/>
                  </a:cubicBezTo>
                  <a:cubicBezTo>
                    <a:pt x="607" y="817"/>
                    <a:pt x="574" y="740"/>
                    <a:pt x="627" y="740"/>
                  </a:cubicBezTo>
                  <a:cubicBezTo>
                    <a:pt x="680" y="740"/>
                    <a:pt x="664" y="667"/>
                    <a:pt x="712" y="691"/>
                  </a:cubicBezTo>
                  <a:cubicBezTo>
                    <a:pt x="761" y="715"/>
                    <a:pt x="789" y="752"/>
                    <a:pt x="805" y="817"/>
                  </a:cubicBezTo>
                  <a:cubicBezTo>
                    <a:pt x="821" y="881"/>
                    <a:pt x="825" y="894"/>
                    <a:pt x="918" y="902"/>
                  </a:cubicBezTo>
                  <a:moveTo>
                    <a:pt x="403" y="577"/>
                  </a:moveTo>
                  <a:cubicBezTo>
                    <a:pt x="423" y="566"/>
                    <a:pt x="438" y="575"/>
                    <a:pt x="434" y="595"/>
                  </a:cubicBezTo>
                  <a:cubicBezTo>
                    <a:pt x="431" y="614"/>
                    <a:pt x="414" y="637"/>
                    <a:pt x="397" y="617"/>
                  </a:cubicBezTo>
                  <a:cubicBezTo>
                    <a:pt x="380" y="596"/>
                    <a:pt x="382" y="583"/>
                    <a:pt x="403" y="577"/>
                  </a:cubicBezTo>
                  <a:close/>
                  <a:moveTo>
                    <a:pt x="1664" y="645"/>
                  </a:moveTo>
                  <a:cubicBezTo>
                    <a:pt x="1693" y="645"/>
                    <a:pt x="1765" y="713"/>
                    <a:pt x="1712" y="713"/>
                  </a:cubicBezTo>
                  <a:cubicBezTo>
                    <a:pt x="1659" y="713"/>
                    <a:pt x="1601" y="645"/>
                    <a:pt x="1664" y="645"/>
                  </a:cubicBezTo>
                  <a:close/>
                  <a:moveTo>
                    <a:pt x="1514" y="544"/>
                  </a:moveTo>
                  <a:cubicBezTo>
                    <a:pt x="1567" y="535"/>
                    <a:pt x="1696" y="600"/>
                    <a:pt x="1633" y="607"/>
                  </a:cubicBezTo>
                  <a:cubicBezTo>
                    <a:pt x="1569" y="614"/>
                    <a:pt x="1435" y="564"/>
                    <a:pt x="1514" y="544"/>
                  </a:cubicBezTo>
                  <a:close/>
                  <a:moveTo>
                    <a:pt x="1343" y="386"/>
                  </a:moveTo>
                  <a:cubicBezTo>
                    <a:pt x="1374" y="386"/>
                    <a:pt x="1490" y="476"/>
                    <a:pt x="1430" y="476"/>
                  </a:cubicBezTo>
                  <a:cubicBezTo>
                    <a:pt x="1369" y="476"/>
                    <a:pt x="1279" y="379"/>
                    <a:pt x="1343" y="386"/>
                  </a:cubicBezTo>
                  <a:close/>
                  <a:moveTo>
                    <a:pt x="842" y="350"/>
                  </a:moveTo>
                  <a:cubicBezTo>
                    <a:pt x="781" y="355"/>
                    <a:pt x="881" y="516"/>
                    <a:pt x="937" y="574"/>
                  </a:cubicBezTo>
                  <a:cubicBezTo>
                    <a:pt x="980" y="632"/>
                    <a:pt x="1027" y="568"/>
                    <a:pt x="1066" y="558"/>
                  </a:cubicBezTo>
                  <a:cubicBezTo>
                    <a:pt x="1105" y="547"/>
                    <a:pt x="1124" y="582"/>
                    <a:pt x="1202" y="595"/>
                  </a:cubicBezTo>
                  <a:cubicBezTo>
                    <a:pt x="1279" y="608"/>
                    <a:pt x="1157" y="495"/>
                    <a:pt x="1163" y="447"/>
                  </a:cubicBezTo>
                  <a:cubicBezTo>
                    <a:pt x="1168" y="400"/>
                    <a:pt x="1080" y="376"/>
                    <a:pt x="1036" y="381"/>
                  </a:cubicBezTo>
                  <a:cubicBezTo>
                    <a:pt x="991" y="386"/>
                    <a:pt x="889" y="344"/>
                    <a:pt x="842" y="350"/>
                  </a:cubicBezTo>
                  <a:close/>
                  <a:moveTo>
                    <a:pt x="2045" y="1797"/>
                  </a:moveTo>
                  <a:lnTo>
                    <a:pt x="2045" y="1928"/>
                  </a:lnTo>
                  <a:lnTo>
                    <a:pt x="2043" y="1930"/>
                  </a:lnTo>
                  <a:cubicBezTo>
                    <a:pt x="1995" y="1982"/>
                    <a:pt x="1878" y="2031"/>
                    <a:pt x="1861" y="2099"/>
                  </a:cubicBezTo>
                  <a:cubicBezTo>
                    <a:pt x="1845" y="2168"/>
                    <a:pt x="1829" y="2035"/>
                    <a:pt x="1817" y="1998"/>
                  </a:cubicBezTo>
                  <a:cubicBezTo>
                    <a:pt x="1805" y="1962"/>
                    <a:pt x="1861" y="1921"/>
                    <a:pt x="1934" y="1905"/>
                  </a:cubicBezTo>
                  <a:cubicBezTo>
                    <a:pt x="2007" y="1889"/>
                    <a:pt x="1934" y="1808"/>
                    <a:pt x="2035" y="1796"/>
                  </a:cubicBezTo>
                  <a:cubicBezTo>
                    <a:pt x="2039" y="1796"/>
                    <a:pt x="2042" y="1796"/>
                    <a:pt x="2045" y="1797"/>
                  </a:cubicBezTo>
                  <a:close/>
                  <a:moveTo>
                    <a:pt x="2045" y="1532"/>
                  </a:moveTo>
                  <a:lnTo>
                    <a:pt x="2045" y="1660"/>
                  </a:lnTo>
                  <a:cubicBezTo>
                    <a:pt x="2021" y="1601"/>
                    <a:pt x="1989" y="1539"/>
                    <a:pt x="2031" y="1533"/>
                  </a:cubicBezTo>
                  <a:cubicBezTo>
                    <a:pt x="2036" y="1532"/>
                    <a:pt x="2041" y="1531"/>
                    <a:pt x="2045" y="1532"/>
                  </a:cubicBezTo>
                  <a:close/>
                  <a:moveTo>
                    <a:pt x="689" y="355"/>
                  </a:moveTo>
                  <a:cubicBezTo>
                    <a:pt x="718" y="355"/>
                    <a:pt x="789" y="423"/>
                    <a:pt x="736" y="423"/>
                  </a:cubicBezTo>
                  <a:cubicBezTo>
                    <a:pt x="683" y="423"/>
                    <a:pt x="625" y="355"/>
                    <a:pt x="689" y="355"/>
                  </a:cubicBezTo>
                  <a:close/>
                  <a:moveTo>
                    <a:pt x="2261" y="844"/>
                  </a:moveTo>
                  <a:cubicBezTo>
                    <a:pt x="2280" y="834"/>
                    <a:pt x="2296" y="843"/>
                    <a:pt x="2292" y="862"/>
                  </a:cubicBezTo>
                  <a:cubicBezTo>
                    <a:pt x="2288" y="881"/>
                    <a:pt x="2271" y="904"/>
                    <a:pt x="2255" y="884"/>
                  </a:cubicBezTo>
                  <a:cubicBezTo>
                    <a:pt x="2238" y="863"/>
                    <a:pt x="2239" y="850"/>
                    <a:pt x="2261" y="844"/>
                  </a:cubicBezTo>
                  <a:close/>
                  <a:moveTo>
                    <a:pt x="2180" y="872"/>
                  </a:moveTo>
                  <a:cubicBezTo>
                    <a:pt x="2199" y="862"/>
                    <a:pt x="2215" y="871"/>
                    <a:pt x="2211" y="890"/>
                  </a:cubicBezTo>
                  <a:cubicBezTo>
                    <a:pt x="2207" y="910"/>
                    <a:pt x="2190" y="933"/>
                    <a:pt x="2174" y="912"/>
                  </a:cubicBezTo>
                  <a:cubicBezTo>
                    <a:pt x="2157" y="892"/>
                    <a:pt x="2158" y="879"/>
                    <a:pt x="2180" y="872"/>
                  </a:cubicBezTo>
                  <a:close/>
                  <a:moveTo>
                    <a:pt x="2045" y="1660"/>
                  </a:moveTo>
                  <a:cubicBezTo>
                    <a:pt x="2053" y="1681"/>
                    <a:pt x="2061" y="1701"/>
                    <a:pt x="2064" y="1719"/>
                  </a:cubicBezTo>
                  <a:cubicBezTo>
                    <a:pt x="2076" y="1788"/>
                    <a:pt x="2088" y="1808"/>
                    <a:pt x="2137" y="1824"/>
                  </a:cubicBezTo>
                  <a:cubicBezTo>
                    <a:pt x="2185" y="1841"/>
                    <a:pt x="2226" y="1707"/>
                    <a:pt x="2157" y="1679"/>
                  </a:cubicBezTo>
                  <a:cubicBezTo>
                    <a:pt x="2092" y="1652"/>
                    <a:pt x="2106" y="1533"/>
                    <a:pt x="2045" y="1532"/>
                  </a:cubicBezTo>
                  <a:lnTo>
                    <a:pt x="2045" y="1660"/>
                  </a:lnTo>
                  <a:close/>
                  <a:moveTo>
                    <a:pt x="2045" y="1928"/>
                  </a:moveTo>
                  <a:lnTo>
                    <a:pt x="2045" y="1797"/>
                  </a:lnTo>
                  <a:cubicBezTo>
                    <a:pt x="2091" y="1805"/>
                    <a:pt x="2089" y="1879"/>
                    <a:pt x="2045" y="1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31" y="0"/>
            <a:ext cx="24765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59" y="0"/>
            <a:ext cx="1323975" cy="771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6917" y="5523765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Countries of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8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681360-99F0-411F-872E-D08276548030}"/>
              </a:ext>
            </a:extLst>
          </p:cNvPr>
          <p:cNvGrpSpPr/>
          <p:nvPr/>
        </p:nvGrpSpPr>
        <p:grpSpPr>
          <a:xfrm>
            <a:off x="541277" y="1122157"/>
            <a:ext cx="4268848" cy="928367"/>
            <a:chOff x="500750" y="1152380"/>
            <a:chExt cx="4268848" cy="9283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714BC-1D6D-47E8-BDBC-A4EE1D7C9B24}"/>
                </a:ext>
              </a:extLst>
            </p:cNvPr>
            <p:cNvSpPr/>
            <p:nvPr/>
          </p:nvSpPr>
          <p:spPr>
            <a:xfrm>
              <a:off x="500750" y="1152380"/>
              <a:ext cx="4268848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bar chart shows:</a:t>
              </a:r>
            </a:p>
          </p:txBody>
        </p:sp>
        <p:sp>
          <p:nvSpPr>
            <p:cNvPr id="15" name="Line 27">
              <a:extLst>
                <a:ext uri="{FF2B5EF4-FFF2-40B4-BE49-F238E27FC236}">
                  <a16:creationId xmlns:a16="http://schemas.microsoft.com/office/drawing/2014/main" id="{A93E1BB8-C8C5-4EF8-B846-6D5E1A1BC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2631" y="2025184"/>
              <a:ext cx="19050" cy="55563"/>
            </a:xfrm>
            <a:prstGeom prst="line">
              <a:avLst/>
            </a:prstGeom>
            <a:noFill/>
            <a:ln w="25400" cap="rnd">
              <a:solidFill>
                <a:srgbClr val="7AC2F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676272"/>
            <a:ext cx="5772150" cy="5753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541278" y="1753748"/>
            <a:ext cx="4268847" cy="3447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number of countries in each region across  the world.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Sub-Saharan Africa has the highest number of countries;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Baltics has the least number of countries.</a:t>
            </a:r>
          </a:p>
        </p:txBody>
      </p:sp>
    </p:spTree>
    <p:extLst>
      <p:ext uri="{BB962C8B-B14F-4D97-AF65-F5344CB8AC3E}">
        <p14:creationId xmlns:p14="http://schemas.microsoft.com/office/powerpoint/2010/main" val="52221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208767" y="1030008"/>
            <a:ext cx="44879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bar chart shows: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54" y="433717"/>
            <a:ext cx="6087325" cy="578248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76081" y="1613656"/>
            <a:ext cx="39088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GDP per Capital  of each region across  the world.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Sub-Saharan Africa has the highest GDP index;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Baltics has the least GDP index.</a:t>
            </a:r>
          </a:p>
        </p:txBody>
      </p:sp>
    </p:spTree>
    <p:extLst>
      <p:ext uri="{BB962C8B-B14F-4D97-AF65-F5344CB8AC3E}">
        <p14:creationId xmlns:p14="http://schemas.microsoft.com/office/powerpoint/2010/main" val="36732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553200" y="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6754098" y="1056532"/>
            <a:ext cx="618605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bar chart shows: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" y="-3340"/>
            <a:ext cx="6472582" cy="575639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064944" y="1871008"/>
            <a:ext cx="39088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Net-migration per region.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Sub-Saharan Africa has the highest Net-migration;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Baltics has the least Net-migration.</a:t>
            </a:r>
          </a:p>
        </p:txBody>
      </p:sp>
    </p:spTree>
    <p:extLst>
      <p:ext uri="{BB962C8B-B14F-4D97-AF65-F5344CB8AC3E}">
        <p14:creationId xmlns:p14="http://schemas.microsoft.com/office/powerpoint/2010/main" val="13806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553200" y="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4" y="581896"/>
            <a:ext cx="5960575" cy="61929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1309255" y="59006"/>
            <a:ext cx="9849713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POPULATION ACR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OSS REGIONS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6995957" y="1627112"/>
            <a:ext cx="475328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scatter plot shows: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64944" y="2412195"/>
            <a:ext cx="39088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population across each region.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Asia is the most populous region;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Baltics is the least populous.</a:t>
            </a:r>
          </a:p>
        </p:txBody>
      </p:sp>
    </p:spTree>
    <p:extLst>
      <p:ext uri="{BB962C8B-B14F-4D97-AF65-F5344CB8AC3E}">
        <p14:creationId xmlns:p14="http://schemas.microsoft.com/office/powerpoint/2010/main" val="81960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553200" y="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1330043" y="-3340"/>
            <a:ext cx="1099672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Gross</a:t>
            </a:r>
            <a:r>
              <a:rPr kumimoji="0" lang="en-US" sz="4800" b="1" i="0" u="none" strike="noStrike" kern="1200" cap="none" spc="0" normalizeH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Domestic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Product per region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5" y="632438"/>
            <a:ext cx="5698210" cy="6113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6828403" y="1276229"/>
            <a:ext cx="44879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Box plot shows: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4944" y="2174766"/>
            <a:ext cx="39088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GDP per Capital  of each region across  the world.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Sub-Saharan Africa has the highest GDP index;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Baltics has the least GDP index.</a:t>
            </a:r>
          </a:p>
        </p:txBody>
      </p:sp>
    </p:spTree>
    <p:extLst>
      <p:ext uri="{BB962C8B-B14F-4D97-AF65-F5344CB8AC3E}">
        <p14:creationId xmlns:p14="http://schemas.microsoft.com/office/powerpoint/2010/main" val="81960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600617" y="1217205"/>
            <a:ext cx="2504839" cy="3373586"/>
            <a:chOff x="600617" y="1217205"/>
            <a:chExt cx="2504839" cy="33735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4AD765A-A9FC-4380-B5C5-AA23BE3F2EC4}"/>
              </a:ext>
            </a:extLst>
          </p:cNvPr>
          <p:cNvGrpSpPr/>
          <p:nvPr/>
        </p:nvGrpSpPr>
        <p:grpSpPr>
          <a:xfrm>
            <a:off x="3188457" y="1217205"/>
            <a:ext cx="2504839" cy="3373586"/>
            <a:chOff x="3188457" y="1217205"/>
            <a:chExt cx="2504839" cy="337358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7C9854-6707-49B5-AAB0-8B1D104C416C}"/>
                </a:ext>
              </a:extLst>
            </p:cNvPr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F3AED94-9359-4B1F-8C66-3940EF11161C}"/>
                </a:ext>
              </a:extLst>
            </p:cNvPr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686597" y="692581"/>
            <a:ext cx="44879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DATA SOURCE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66874" y="1276229"/>
            <a:ext cx="47610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GDP per Capital  of each region across  the world.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Sub-Saharan Africa has the highest GDP index;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Baltics has the least GDP index.</a:t>
            </a:r>
          </a:p>
        </p:txBody>
      </p:sp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32747" y="530093"/>
            <a:ext cx="672650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Birthrate/</a:t>
            </a:r>
            <a:r>
              <a:rPr lang="en-US" sz="3200" b="1" noProof="0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Deathrate</a:t>
            </a:r>
            <a:r>
              <a:rPr lang="en-US" sz="3200" b="1" noProof="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Distribution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600617" y="1217205"/>
            <a:ext cx="2504839" cy="3373586"/>
            <a:chOff x="600617" y="1217205"/>
            <a:chExt cx="2504839" cy="33735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4AD765A-A9FC-4380-B5C5-AA23BE3F2EC4}"/>
              </a:ext>
            </a:extLst>
          </p:cNvPr>
          <p:cNvGrpSpPr/>
          <p:nvPr/>
        </p:nvGrpSpPr>
        <p:grpSpPr>
          <a:xfrm>
            <a:off x="3188457" y="1217205"/>
            <a:ext cx="2504839" cy="3373586"/>
            <a:chOff x="3188457" y="1217205"/>
            <a:chExt cx="2504839" cy="337358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7C9854-6707-49B5-AAB0-8B1D104C416C}"/>
                </a:ext>
              </a:extLst>
            </p:cNvPr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F3AED94-9359-4B1F-8C66-3940EF11161C}"/>
                </a:ext>
              </a:extLst>
            </p:cNvPr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88" y="1167259"/>
            <a:ext cx="6449696" cy="374671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0773" y="1364272"/>
            <a:ext cx="49895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scatter plot shows: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Dense distribution depicts the reason for positive Net-migration ;</a:t>
            </a:r>
          </a:p>
          <a:p>
            <a:pPr marL="457200" lvl="0" indent="-457200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Sparse distribution indicates a negative Net-migration value..</a:t>
            </a:r>
          </a:p>
        </p:txBody>
      </p:sp>
    </p:spTree>
    <p:extLst>
      <p:ext uri="{BB962C8B-B14F-4D97-AF65-F5344CB8AC3E}">
        <p14:creationId xmlns:p14="http://schemas.microsoft.com/office/powerpoint/2010/main" val="118086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Bahnschrift Condensed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Condensed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444</Words>
  <Application>Microsoft Office PowerPoint</Application>
  <PresentationFormat>Widescreen</PresentationFormat>
  <Paragraphs>92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 Condensed</vt:lpstr>
      <vt:lpstr>Bahnschrift Light</vt:lpstr>
      <vt:lpstr>Calibri</vt:lpstr>
      <vt:lpstr>Calibri Light</vt:lpstr>
      <vt:lpstr>Segoe UI</vt:lpstr>
      <vt:lpstr>Wingdings</vt:lpstr>
      <vt:lpstr>Office Theme</vt:lpstr>
      <vt:lpstr>1_Office Theme</vt:lpstr>
      <vt:lpstr>PowerPoint Presentation</vt:lpstr>
      <vt:lpstr>Net-migration Across Regions of the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</dc:creator>
  <cp:lastModifiedBy>YEMISI</cp:lastModifiedBy>
  <cp:revision>49</cp:revision>
  <dcterms:created xsi:type="dcterms:W3CDTF">2019-10-01T04:25:19Z</dcterms:created>
  <dcterms:modified xsi:type="dcterms:W3CDTF">2019-12-21T09:08:15Z</dcterms:modified>
</cp:coreProperties>
</file>