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1"/>
  </p:notesMasterIdLst>
  <p:handoutMasterIdLst>
    <p:handoutMasterId r:id="rId12"/>
  </p:handoutMasterIdLst>
  <p:sldIdLst>
    <p:sldId id="422" r:id="rId2"/>
    <p:sldId id="510" r:id="rId3"/>
    <p:sldId id="503" r:id="rId4"/>
    <p:sldId id="507" r:id="rId5"/>
    <p:sldId id="511" r:id="rId6"/>
    <p:sldId id="508" r:id="rId7"/>
    <p:sldId id="513" r:id="rId8"/>
    <p:sldId id="509" r:id="rId9"/>
    <p:sldId id="435" r:id="rId10"/>
  </p:sldIdLst>
  <p:sldSz cx="9144000" cy="6858000" type="screen4x3"/>
  <p:notesSz cx="6858000" cy="9144000"/>
  <p:defaultTextStyle>
    <a:defPPr>
      <a:defRPr lang="zh-CN"/>
    </a:defPPr>
    <a:lvl1pPr algn="l" rtl="0" eaLnBrk="0" fontAlgn="base" hangingPunct="0">
      <a:lnSpc>
        <a:spcPct val="70000"/>
      </a:lnSpc>
      <a:spcBef>
        <a:spcPct val="50000"/>
      </a:spcBef>
      <a:spcAft>
        <a:spcPct val="0"/>
      </a:spcAft>
      <a:buClr>
        <a:schemeClr val="tx1"/>
      </a:buClr>
      <a:buSzPct val="100000"/>
      <a:defRPr sz="2800" b="1" kern="1200">
        <a:solidFill>
          <a:schemeClr val="tx1"/>
        </a:solidFill>
        <a:latin typeface="Arial" charset="0"/>
        <a:ea typeface="宋体" charset="-122"/>
        <a:cs typeface="+mn-cs"/>
      </a:defRPr>
    </a:lvl1pPr>
    <a:lvl2pPr marL="457200" algn="l" rtl="0" eaLnBrk="0" fontAlgn="base" hangingPunct="0">
      <a:lnSpc>
        <a:spcPct val="70000"/>
      </a:lnSpc>
      <a:spcBef>
        <a:spcPct val="50000"/>
      </a:spcBef>
      <a:spcAft>
        <a:spcPct val="0"/>
      </a:spcAft>
      <a:buClr>
        <a:schemeClr val="tx1"/>
      </a:buClr>
      <a:buSzPct val="100000"/>
      <a:defRPr sz="2800" b="1" kern="1200">
        <a:solidFill>
          <a:schemeClr val="tx1"/>
        </a:solidFill>
        <a:latin typeface="Arial" charset="0"/>
        <a:ea typeface="宋体" charset="-122"/>
        <a:cs typeface="+mn-cs"/>
      </a:defRPr>
    </a:lvl2pPr>
    <a:lvl3pPr marL="914400" algn="l" rtl="0" eaLnBrk="0" fontAlgn="base" hangingPunct="0">
      <a:lnSpc>
        <a:spcPct val="70000"/>
      </a:lnSpc>
      <a:spcBef>
        <a:spcPct val="50000"/>
      </a:spcBef>
      <a:spcAft>
        <a:spcPct val="0"/>
      </a:spcAft>
      <a:buClr>
        <a:schemeClr val="tx1"/>
      </a:buClr>
      <a:buSzPct val="100000"/>
      <a:defRPr sz="2800" b="1" kern="1200">
        <a:solidFill>
          <a:schemeClr val="tx1"/>
        </a:solidFill>
        <a:latin typeface="Arial" charset="0"/>
        <a:ea typeface="宋体" charset="-122"/>
        <a:cs typeface="+mn-cs"/>
      </a:defRPr>
    </a:lvl3pPr>
    <a:lvl4pPr marL="1371600" algn="l" rtl="0" eaLnBrk="0" fontAlgn="base" hangingPunct="0">
      <a:lnSpc>
        <a:spcPct val="70000"/>
      </a:lnSpc>
      <a:spcBef>
        <a:spcPct val="50000"/>
      </a:spcBef>
      <a:spcAft>
        <a:spcPct val="0"/>
      </a:spcAft>
      <a:buClr>
        <a:schemeClr val="tx1"/>
      </a:buClr>
      <a:buSzPct val="100000"/>
      <a:defRPr sz="2800" b="1" kern="1200">
        <a:solidFill>
          <a:schemeClr val="tx1"/>
        </a:solidFill>
        <a:latin typeface="Arial" charset="0"/>
        <a:ea typeface="宋体" charset="-122"/>
        <a:cs typeface="+mn-cs"/>
      </a:defRPr>
    </a:lvl4pPr>
    <a:lvl5pPr marL="1828800" algn="l" rtl="0" eaLnBrk="0" fontAlgn="base" hangingPunct="0">
      <a:lnSpc>
        <a:spcPct val="70000"/>
      </a:lnSpc>
      <a:spcBef>
        <a:spcPct val="50000"/>
      </a:spcBef>
      <a:spcAft>
        <a:spcPct val="0"/>
      </a:spcAft>
      <a:buClr>
        <a:schemeClr val="tx1"/>
      </a:buClr>
      <a:buSzPct val="100000"/>
      <a:defRPr sz="2800" b="1" kern="1200">
        <a:solidFill>
          <a:schemeClr val="tx1"/>
        </a:solidFill>
        <a:latin typeface="Arial" charset="0"/>
        <a:ea typeface="宋体" charset="-122"/>
        <a:cs typeface="+mn-cs"/>
      </a:defRPr>
    </a:lvl5pPr>
    <a:lvl6pPr marL="2286000" algn="l" defTabSz="914400" rtl="0" eaLnBrk="1" latinLnBrk="0" hangingPunct="1">
      <a:defRPr sz="2800" b="1" kern="1200">
        <a:solidFill>
          <a:schemeClr val="tx1"/>
        </a:solidFill>
        <a:latin typeface="Arial" charset="0"/>
        <a:ea typeface="宋体" charset="-122"/>
        <a:cs typeface="+mn-cs"/>
      </a:defRPr>
    </a:lvl6pPr>
    <a:lvl7pPr marL="2743200" algn="l" defTabSz="914400" rtl="0" eaLnBrk="1" latinLnBrk="0" hangingPunct="1">
      <a:defRPr sz="2800" b="1" kern="1200">
        <a:solidFill>
          <a:schemeClr val="tx1"/>
        </a:solidFill>
        <a:latin typeface="Arial" charset="0"/>
        <a:ea typeface="宋体" charset="-122"/>
        <a:cs typeface="+mn-cs"/>
      </a:defRPr>
    </a:lvl7pPr>
    <a:lvl8pPr marL="3200400" algn="l" defTabSz="914400" rtl="0" eaLnBrk="1" latinLnBrk="0" hangingPunct="1">
      <a:defRPr sz="2800" b="1" kern="1200">
        <a:solidFill>
          <a:schemeClr val="tx1"/>
        </a:solidFill>
        <a:latin typeface="Arial" charset="0"/>
        <a:ea typeface="宋体" charset="-122"/>
        <a:cs typeface="+mn-cs"/>
      </a:defRPr>
    </a:lvl8pPr>
    <a:lvl9pPr marL="3657600" algn="l" defTabSz="914400" rtl="0" eaLnBrk="1" latinLnBrk="0" hangingPunct="1">
      <a:defRPr sz="2800" b="1" kern="1200">
        <a:solidFill>
          <a:schemeClr val="tx1"/>
        </a:solidFill>
        <a:latin typeface="Arial"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ll" initials="d"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0000FF"/>
    <a:srgbClr val="FF0000"/>
    <a:srgbClr val="FF6666"/>
    <a:srgbClr val="76923C"/>
    <a:srgbClr val="C2D69B"/>
    <a:srgbClr val="F2F2F2"/>
    <a:srgbClr val="200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22" autoAdjust="0"/>
    <p:restoredTop sz="82136" autoAdjust="0"/>
  </p:normalViewPr>
  <p:slideViewPr>
    <p:cSldViewPr>
      <p:cViewPr>
        <p:scale>
          <a:sx n="54" d="100"/>
          <a:sy n="54" d="100"/>
        </p:scale>
        <p:origin x="-162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5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defRPr kumimoji="1" sz="1200" b="0">
                <a:latin typeface="Times New Roman" pitchFamily="18" charset="0"/>
                <a:ea typeface="宋体" charset="-122"/>
              </a:defRPr>
            </a:lvl1pPr>
          </a:lstStyle>
          <a:p>
            <a:pPr>
              <a:defRPr/>
            </a:pPr>
            <a:endParaRPr lang="en-US" altLang="zh-CN"/>
          </a:p>
        </p:txBody>
      </p:sp>
      <p:sp>
        <p:nvSpPr>
          <p:cNvPr id="57347" name="Rectangle 3"/>
          <p:cNvSpPr>
            <a:spLocks noGrp="1" noChangeArrowheads="1"/>
          </p:cNvSpPr>
          <p:nvPr>
            <p:ph type="dt" sz="quarter"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defRPr kumimoji="1" sz="1200" b="0">
                <a:latin typeface="Times New Roman" pitchFamily="18" charset="0"/>
                <a:ea typeface="宋体" charset="-122"/>
              </a:defRPr>
            </a:lvl1pPr>
          </a:lstStyle>
          <a:p>
            <a:pPr>
              <a:defRPr/>
            </a:pPr>
            <a:endParaRPr lang="en-US" altLang="zh-CN"/>
          </a:p>
        </p:txBody>
      </p:sp>
      <p:sp>
        <p:nvSpPr>
          <p:cNvPr id="57348" name="Rectangle 4"/>
          <p:cNvSpPr>
            <a:spLocks noGrp="1" noChangeArrowheads="1"/>
          </p:cNvSpPr>
          <p:nvPr>
            <p:ph type="ftr" sz="quarter" idx="2"/>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defRPr kumimoji="1" sz="1200" b="0">
                <a:latin typeface="Times New Roman" pitchFamily="18" charset="0"/>
                <a:ea typeface="宋体" charset="-122"/>
              </a:defRPr>
            </a:lvl1pPr>
          </a:lstStyle>
          <a:p>
            <a:pPr>
              <a:defRPr/>
            </a:pPr>
            <a:endParaRPr lang="en-US" altLang="zh-CN"/>
          </a:p>
        </p:txBody>
      </p:sp>
      <p:sp>
        <p:nvSpPr>
          <p:cNvPr id="57349" name="Rectangle 5"/>
          <p:cNvSpPr>
            <a:spLocks noGrp="1" noChangeArrowheads="1"/>
          </p:cNvSpPr>
          <p:nvPr>
            <p:ph type="sldNum" sz="quarter" idx="3"/>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defRPr kumimoji="1" sz="1200" b="0">
                <a:latin typeface="Times New Roman" pitchFamily="18" charset="0"/>
                <a:ea typeface="宋体" charset="-122"/>
              </a:defRPr>
            </a:lvl1pPr>
          </a:lstStyle>
          <a:p>
            <a:pPr>
              <a:defRPr/>
            </a:pPr>
            <a:fld id="{CCD368C6-F72B-45F8-82E6-2860F216E567}" type="slidenum">
              <a:rPr lang="en-US" altLang="zh-CN"/>
              <a:pPr>
                <a:defRPr/>
              </a:pPr>
              <a:t>‹#›</a:t>
            </a:fld>
            <a:endParaRPr lang="en-US" altLang="zh-CN" dirty="0"/>
          </a:p>
        </p:txBody>
      </p:sp>
    </p:spTree>
    <p:extLst>
      <p:ext uri="{BB962C8B-B14F-4D97-AF65-F5344CB8AC3E}">
        <p14:creationId xmlns:p14="http://schemas.microsoft.com/office/powerpoint/2010/main" val="946137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defRPr kumimoji="1" sz="1200" b="0">
                <a:latin typeface="Times New Roman" pitchFamily="18" charset="0"/>
                <a:ea typeface="宋体" charset="-122"/>
              </a:defRPr>
            </a:lvl1pPr>
          </a:lstStyle>
          <a:p>
            <a:pPr>
              <a:defRPr/>
            </a:pPr>
            <a:endParaRPr lang="en-US" altLang="zh-CN"/>
          </a:p>
        </p:txBody>
      </p:sp>
      <p:sp>
        <p:nvSpPr>
          <p:cNvPr id="23555"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defRPr kumimoji="1" sz="1200" b="0">
                <a:latin typeface="Times New Roman" pitchFamily="18" charset="0"/>
                <a:ea typeface="宋体" charset="-122"/>
              </a:defRPr>
            </a:lvl1pPr>
          </a:lstStyle>
          <a:p>
            <a:pPr>
              <a:defRPr/>
            </a:pPr>
            <a:endParaRPr lang="en-US" altLang="zh-CN"/>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558"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defRPr kumimoji="1" sz="1200" b="0">
                <a:latin typeface="Times New Roman" pitchFamily="18" charset="0"/>
                <a:ea typeface="宋体" charset="-122"/>
              </a:defRPr>
            </a:lvl1pPr>
          </a:lstStyle>
          <a:p>
            <a:pPr>
              <a:defRPr/>
            </a:pPr>
            <a:endParaRPr lang="en-US" altLang="zh-CN"/>
          </a:p>
        </p:txBody>
      </p:sp>
      <p:sp>
        <p:nvSpPr>
          <p:cNvPr id="23559"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defRPr kumimoji="1" sz="1200" b="0">
                <a:latin typeface="Times New Roman" pitchFamily="18" charset="0"/>
                <a:ea typeface="宋体" charset="-122"/>
              </a:defRPr>
            </a:lvl1pPr>
          </a:lstStyle>
          <a:p>
            <a:pPr>
              <a:defRPr/>
            </a:pPr>
            <a:fld id="{93029AB4-8249-4778-96AC-C2BEABD81D7D}" type="slidenum">
              <a:rPr lang="en-US" altLang="zh-CN"/>
              <a:pPr>
                <a:defRPr/>
              </a:pPr>
              <a:t>‹#›</a:t>
            </a:fld>
            <a:endParaRPr lang="en-US" altLang="zh-CN" dirty="0"/>
          </a:p>
        </p:txBody>
      </p:sp>
    </p:spTree>
    <p:extLst>
      <p:ext uri="{BB962C8B-B14F-4D97-AF65-F5344CB8AC3E}">
        <p14:creationId xmlns:p14="http://schemas.microsoft.com/office/powerpoint/2010/main" val="69804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p:spPr>
      </p:sp>
      <p:sp>
        <p:nvSpPr>
          <p:cNvPr id="9219" name="备注占位符 2"/>
          <p:cNvSpPr>
            <a:spLocks noGrp="1"/>
          </p:cNvSpPr>
          <p:nvPr>
            <p:ph type="body" idx="1"/>
          </p:nvPr>
        </p:nvSpPr>
        <p:spPr>
          <a:noFill/>
        </p:spPr>
        <p:txBody>
          <a:bodyPr/>
          <a:lstStyle/>
          <a:p>
            <a:endParaRPr lang="en-US" altLang="zh-CN" smtClean="0">
              <a:ea typeface="宋体" charset="-122"/>
            </a:endParaRPr>
          </a:p>
        </p:txBody>
      </p:sp>
      <p:sp>
        <p:nvSpPr>
          <p:cNvPr id="9220" name="灯片编号占位符 3"/>
          <p:cNvSpPr>
            <a:spLocks noGrp="1"/>
          </p:cNvSpPr>
          <p:nvPr>
            <p:ph type="sldNum" sz="quarter" idx="5"/>
          </p:nvPr>
        </p:nvSpPr>
        <p:spPr>
          <a:noFill/>
          <a:ln>
            <a:miter lim="800000"/>
            <a:headEnd/>
            <a:tailEnd/>
          </a:ln>
        </p:spPr>
        <p:txBody>
          <a:bodyPr/>
          <a:lstStyle/>
          <a:p>
            <a:fld id="{E36127F1-25C9-4727-866E-D59468D1CCC1}" type="slidenum">
              <a:rPr lang="en-US" altLang="zh-CN" smtClean="0"/>
              <a:pPr/>
              <a:t>1</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defRPr/>
            </a:pPr>
            <a:r>
              <a:rPr lang="zh-CN" altLang="en-US" dirty="0" smtClean="0">
                <a:solidFill>
                  <a:schemeClr val="tx1"/>
                </a:solidFill>
              </a:rPr>
              <a:t>这个表格要加么？</a:t>
            </a:r>
            <a:endParaRPr lang="zh-CN" altLang="en-US" dirty="0" smtClean="0">
              <a:solidFill>
                <a:schemeClr val="tx1">
                  <a:lumMod val="50000"/>
                  <a:lumOff val="50000"/>
                </a:schemeClr>
              </a:solidFill>
            </a:endParaRPr>
          </a:p>
        </p:txBody>
      </p:sp>
      <p:sp>
        <p:nvSpPr>
          <p:cNvPr id="10244" name="灯片编号占位符 3"/>
          <p:cNvSpPr>
            <a:spLocks noGrp="1"/>
          </p:cNvSpPr>
          <p:nvPr>
            <p:ph type="sldNum" sz="quarter" idx="5"/>
          </p:nvPr>
        </p:nvSpPr>
        <p:spPr>
          <a:noFill/>
          <a:ln>
            <a:miter lim="800000"/>
            <a:headEnd/>
            <a:tailEnd/>
          </a:ln>
        </p:spPr>
        <p:txBody>
          <a:bodyPr/>
          <a:lstStyle/>
          <a:p>
            <a:fld id="{5A159532-F7A2-454B-9867-1D57BC5DB8FE}" type="slidenum">
              <a:rPr lang="en-US" altLang="zh-CN" smtClean="0"/>
              <a:pPr/>
              <a:t>3</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defRPr/>
            </a:pPr>
            <a:endParaRPr lang="zh-CN" altLang="en-US" dirty="0"/>
          </a:p>
        </p:txBody>
      </p:sp>
      <p:sp>
        <p:nvSpPr>
          <p:cNvPr id="10244" name="灯片编号占位符 3"/>
          <p:cNvSpPr>
            <a:spLocks noGrp="1"/>
          </p:cNvSpPr>
          <p:nvPr>
            <p:ph type="sldNum" sz="quarter" idx="5"/>
          </p:nvPr>
        </p:nvSpPr>
        <p:spPr>
          <a:noFill/>
          <a:ln>
            <a:miter lim="800000"/>
            <a:headEnd/>
            <a:tailEnd/>
          </a:ln>
        </p:spPr>
        <p:txBody>
          <a:bodyPr/>
          <a:lstStyle/>
          <a:p>
            <a:fld id="{5A159532-F7A2-454B-9867-1D57BC5DB8FE}" type="slidenum">
              <a:rPr lang="en-US" altLang="zh-CN" smtClean="0"/>
              <a:pPr/>
              <a:t>4</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defRPr/>
            </a:pPr>
            <a:r>
              <a:rPr kumimoji="1" lang="en-US" altLang="zh-CN" sz="1200" b="0" i="0" kern="1200" dirty="0" smtClean="0">
                <a:solidFill>
                  <a:srgbClr val="FF0000"/>
                </a:solidFill>
                <a:latin typeface="Times New Roman" pitchFamily="18" charset="0"/>
                <a:ea typeface="宋体" pitchFamily="2" charset="-122"/>
                <a:cs typeface="+mn-cs"/>
              </a:rPr>
              <a:t>Solution</a:t>
            </a:r>
            <a:r>
              <a:rPr kumimoji="1" lang="zh-CN" altLang="en-US" sz="1200" b="0" i="0" kern="1200" dirty="0" smtClean="0">
                <a:solidFill>
                  <a:srgbClr val="FF0000"/>
                </a:solidFill>
                <a:latin typeface="Times New Roman" pitchFamily="18" charset="0"/>
                <a:ea typeface="宋体" pitchFamily="2" charset="-122"/>
                <a:cs typeface="+mn-cs"/>
              </a:rPr>
              <a:t>里的</a:t>
            </a:r>
            <a:r>
              <a:rPr kumimoji="1" lang="en-US" altLang="zh-CN" sz="1200" b="0" i="0" kern="1200" dirty="0" smtClean="0">
                <a:solidFill>
                  <a:srgbClr val="FF0000"/>
                </a:solidFill>
                <a:latin typeface="Times New Roman" pitchFamily="18" charset="0"/>
                <a:ea typeface="宋体" pitchFamily="2" charset="-122"/>
                <a:cs typeface="+mn-cs"/>
              </a:rPr>
              <a:t>rearrange</a:t>
            </a:r>
            <a:r>
              <a:rPr kumimoji="1" lang="zh-CN" altLang="en-US" sz="1200" b="0" i="0" kern="1200" dirty="0" smtClean="0">
                <a:solidFill>
                  <a:srgbClr val="FF0000"/>
                </a:solidFill>
                <a:latin typeface="Times New Roman" pitchFamily="18" charset="0"/>
                <a:ea typeface="宋体" pitchFamily="2" charset="-122"/>
                <a:cs typeface="+mn-cs"/>
              </a:rPr>
              <a:t>是为了消除前几个视频打分不准确的情况，打乱视频的序列，让人测。但是刘浩他们在实际操作过程中发现这样做可行性比较低，效果也不太好。所以没有采取这个方法。我就标红了。下面是可行性低的原因：</a:t>
            </a:r>
            <a:endParaRPr kumimoji="1" lang="en-US" altLang="zh-CN" sz="1200" b="0" i="0" kern="1200" dirty="0" smtClean="0">
              <a:solidFill>
                <a:srgbClr val="FF0000"/>
              </a:solidFill>
              <a:latin typeface="Times New Roman" pitchFamily="18" charset="0"/>
              <a:ea typeface="宋体" pitchFamily="2" charset="-122"/>
              <a:cs typeface="+mn-cs"/>
            </a:endParaRPr>
          </a:p>
          <a:p>
            <a:pPr>
              <a:defRPr/>
            </a:pPr>
            <a:endParaRPr kumimoji="1" lang="en-US" altLang="zh-CN" sz="1200" b="0" i="0" kern="1200" dirty="0" smtClean="0">
              <a:solidFill>
                <a:schemeClr val="tx1"/>
              </a:solidFill>
              <a:latin typeface="Times New Roman" pitchFamily="18" charset="0"/>
              <a:ea typeface="宋体" pitchFamily="2" charset="-122"/>
              <a:cs typeface="+mn-cs"/>
            </a:endParaRPr>
          </a:p>
          <a:p>
            <a:pPr>
              <a:defRPr/>
            </a:pPr>
            <a:r>
              <a:rPr kumimoji="1" lang="en-US" altLang="zh-CN" sz="1200" b="0" i="0" kern="1200" dirty="0" smtClean="0">
                <a:solidFill>
                  <a:schemeClr val="tx1"/>
                </a:solidFill>
                <a:latin typeface="Times New Roman" pitchFamily="18" charset="0"/>
                <a:ea typeface="宋体" pitchFamily="2" charset="-122"/>
                <a:cs typeface="+mn-cs"/>
              </a:rPr>
              <a:t>1.</a:t>
            </a:r>
            <a:r>
              <a:rPr kumimoji="1" lang="en-US" altLang="zh-CN" sz="1200" b="0" i="0" kern="1200" baseline="0" dirty="0" smtClean="0">
                <a:solidFill>
                  <a:schemeClr val="tx1"/>
                </a:solidFill>
                <a:latin typeface="Times New Roman" pitchFamily="18" charset="0"/>
                <a:ea typeface="宋体" pitchFamily="2" charset="-122"/>
                <a:cs typeface="+mn-cs"/>
              </a:rPr>
              <a:t> </a:t>
            </a:r>
            <a:r>
              <a:rPr kumimoji="1" lang="zh-CN" altLang="en-US" sz="1200" b="0" i="0" kern="1200" dirty="0" smtClean="0">
                <a:solidFill>
                  <a:schemeClr val="tx1"/>
                </a:solidFill>
                <a:latin typeface="Times New Roman" pitchFamily="18" charset="0"/>
                <a:ea typeface="宋体" pitchFamily="2" charset="-122"/>
                <a:cs typeface="+mn-cs"/>
              </a:rPr>
              <a:t>用重新排列视频顺序来消除没有满分视频的影响在目前情况下可行性比较低，需要给每个被试都单独重新安排一张测试表，而且被试在测试的时候还需要点来点去，在刚刚接触测试的时候很容易混乱，反而会适得其反，影响测试效果。还有一个原因就是这样做会增加不少的测试时间，按目前一个人一个多小时弄不完，现在的被试都是友情来测的</a:t>
            </a:r>
            <a:endParaRPr kumimoji="1" lang="en-US" altLang="zh-CN" sz="1200" b="0" i="0" kern="1200" dirty="0" smtClean="0">
              <a:solidFill>
                <a:schemeClr val="tx1"/>
              </a:solidFill>
              <a:latin typeface="Times New Roman" pitchFamily="18" charset="0"/>
              <a:ea typeface="宋体" pitchFamily="2" charset="-122"/>
              <a:cs typeface="+mn-cs"/>
            </a:endParaRPr>
          </a:p>
        </p:txBody>
      </p:sp>
      <p:sp>
        <p:nvSpPr>
          <p:cNvPr id="10244" name="灯片编号占位符 3"/>
          <p:cNvSpPr>
            <a:spLocks noGrp="1"/>
          </p:cNvSpPr>
          <p:nvPr>
            <p:ph type="sldNum" sz="quarter" idx="5"/>
          </p:nvPr>
        </p:nvSpPr>
        <p:spPr>
          <a:noFill/>
          <a:ln>
            <a:miter lim="800000"/>
            <a:headEnd/>
            <a:tailEnd/>
          </a:ln>
        </p:spPr>
        <p:txBody>
          <a:bodyPr/>
          <a:lstStyle/>
          <a:p>
            <a:pPr>
              <a:buClr>
                <a:prstClr val="black"/>
              </a:buClr>
            </a:pPr>
            <a:fld id="{5A159532-F7A2-454B-9867-1D57BC5DB8FE}" type="slidenum">
              <a:rPr lang="en-US" altLang="zh-CN" smtClean="0">
                <a:solidFill>
                  <a:prstClr val="black"/>
                </a:solidFill>
              </a:rPr>
              <a:pPr>
                <a:buClr>
                  <a:prstClr val="black"/>
                </a:buClr>
              </a:pPr>
              <a:t>5</a:t>
            </a:fld>
            <a:endParaRPr lang="en-US" altLang="zh-CN"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defRPr/>
            </a:pPr>
            <a:endParaRPr lang="zh-CN" altLang="en-US" dirty="0"/>
          </a:p>
        </p:txBody>
      </p:sp>
      <p:sp>
        <p:nvSpPr>
          <p:cNvPr id="10244" name="灯片编号占位符 3"/>
          <p:cNvSpPr>
            <a:spLocks noGrp="1"/>
          </p:cNvSpPr>
          <p:nvPr>
            <p:ph type="sldNum" sz="quarter" idx="5"/>
          </p:nvPr>
        </p:nvSpPr>
        <p:spPr>
          <a:noFill/>
          <a:ln>
            <a:miter lim="800000"/>
            <a:headEnd/>
            <a:tailEnd/>
          </a:ln>
        </p:spPr>
        <p:txBody>
          <a:bodyPr/>
          <a:lstStyle/>
          <a:p>
            <a:fld id="{5A159532-F7A2-454B-9867-1D57BC5DB8FE}" type="slidenum">
              <a:rPr lang="en-US" altLang="zh-CN" smtClean="0"/>
              <a:pPr/>
              <a:t>6</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marL="0" indent="0">
              <a:buNone/>
              <a:defRPr/>
            </a:pPr>
            <a:r>
              <a:rPr kumimoji="1" lang="en-US" altLang="zh-CN" sz="1200" b="0" i="0" kern="1200" dirty="0" smtClean="0">
                <a:solidFill>
                  <a:schemeClr val="tx1"/>
                </a:solidFill>
                <a:latin typeface="Times New Roman" pitchFamily="18" charset="0"/>
                <a:ea typeface="宋体" pitchFamily="2" charset="-122"/>
                <a:cs typeface="+mn-cs"/>
              </a:rPr>
              <a:t>Movie</a:t>
            </a:r>
            <a:r>
              <a:rPr kumimoji="1" lang="en-US" altLang="zh-CN" sz="1200" b="0" i="0" kern="1200" baseline="0" dirty="0" smtClean="0">
                <a:solidFill>
                  <a:schemeClr val="tx1"/>
                </a:solidFill>
                <a:latin typeface="Times New Roman" pitchFamily="18" charset="0"/>
                <a:ea typeface="宋体" pitchFamily="2" charset="-122"/>
                <a:cs typeface="+mn-cs"/>
              </a:rPr>
              <a:t> 1-48:</a:t>
            </a:r>
            <a:r>
              <a:rPr kumimoji="1" lang="zh-CN" altLang="en-US" sz="1200" b="0" i="0" kern="1200" baseline="0" dirty="0" smtClean="0">
                <a:solidFill>
                  <a:schemeClr val="tx1"/>
                </a:solidFill>
                <a:latin typeface="Times New Roman" pitchFamily="18" charset="0"/>
                <a:ea typeface="宋体" pitchFamily="2" charset="-122"/>
                <a:cs typeface="+mn-cs"/>
              </a:rPr>
              <a:t>每个视频</a:t>
            </a:r>
            <a:r>
              <a:rPr kumimoji="1" lang="en-US" altLang="zh-CN" sz="1200" b="0" i="0" kern="1200" baseline="0" dirty="0" smtClean="0">
                <a:solidFill>
                  <a:schemeClr val="tx1"/>
                </a:solidFill>
                <a:latin typeface="Times New Roman" pitchFamily="18" charset="0"/>
                <a:ea typeface="宋体" pitchFamily="2" charset="-122"/>
                <a:cs typeface="+mn-cs"/>
              </a:rPr>
              <a:t>6</a:t>
            </a:r>
            <a:r>
              <a:rPr kumimoji="1" lang="zh-CN" altLang="en-US" sz="1200" b="0" i="0" kern="1200" baseline="0" dirty="0" smtClean="0">
                <a:solidFill>
                  <a:schemeClr val="tx1"/>
                </a:solidFill>
                <a:latin typeface="Times New Roman" pitchFamily="18" charset="0"/>
                <a:ea typeface="宋体" pitchFamily="2" charset="-122"/>
                <a:cs typeface="+mn-cs"/>
              </a:rPr>
              <a:t>个投票的话，相关系数</a:t>
            </a:r>
            <a:r>
              <a:rPr kumimoji="1" lang="en-US" altLang="zh-CN" sz="1200" b="0" i="0" kern="1200" baseline="0" dirty="0" smtClean="0">
                <a:solidFill>
                  <a:schemeClr val="tx1"/>
                </a:solidFill>
                <a:latin typeface="Times New Roman" pitchFamily="18" charset="0"/>
                <a:ea typeface="宋体" pitchFamily="2" charset="-122"/>
                <a:cs typeface="+mn-cs"/>
              </a:rPr>
              <a:t>0.6148</a:t>
            </a:r>
            <a:r>
              <a:rPr kumimoji="1" lang="zh-CN" altLang="en-US" sz="1200" b="0" i="0" kern="1200" baseline="0" dirty="0" smtClean="0">
                <a:solidFill>
                  <a:schemeClr val="tx1"/>
                </a:solidFill>
                <a:latin typeface="Times New Roman" pitchFamily="18" charset="0"/>
                <a:ea typeface="宋体" pitchFamily="2" charset="-122"/>
                <a:cs typeface="+mn-cs"/>
              </a:rPr>
              <a:t>；</a:t>
            </a:r>
            <a:r>
              <a:rPr kumimoji="1" lang="en-US" altLang="zh-CN" sz="1200" b="0" i="0" kern="1200" baseline="0" dirty="0" smtClean="0">
                <a:solidFill>
                  <a:schemeClr val="tx1"/>
                </a:solidFill>
                <a:latin typeface="Times New Roman" pitchFamily="18" charset="0"/>
                <a:ea typeface="宋体" pitchFamily="2" charset="-122"/>
                <a:cs typeface="+mn-cs"/>
              </a:rPr>
              <a:t>12</a:t>
            </a:r>
            <a:r>
              <a:rPr kumimoji="1" lang="zh-CN" altLang="en-US" sz="1200" b="0" i="0" kern="1200" baseline="0" dirty="0" smtClean="0">
                <a:solidFill>
                  <a:schemeClr val="tx1"/>
                </a:solidFill>
                <a:latin typeface="Times New Roman" pitchFamily="18" charset="0"/>
                <a:ea typeface="宋体" pitchFamily="2" charset="-122"/>
                <a:cs typeface="+mn-cs"/>
              </a:rPr>
              <a:t>个投票的话系数是</a:t>
            </a:r>
            <a:r>
              <a:rPr kumimoji="1" lang="en-US" altLang="zh-CN" sz="1200" b="0" i="0" kern="1200" baseline="0" dirty="0" smtClean="0">
                <a:solidFill>
                  <a:schemeClr val="tx1"/>
                </a:solidFill>
                <a:latin typeface="Times New Roman" pitchFamily="18" charset="0"/>
                <a:ea typeface="宋体" pitchFamily="2" charset="-122"/>
                <a:cs typeface="+mn-cs"/>
              </a:rPr>
              <a:t>0.7397</a:t>
            </a:r>
            <a:r>
              <a:rPr kumimoji="1" lang="zh-CN" altLang="en-US" sz="1200" b="0" i="0" kern="1200" baseline="0" dirty="0" smtClean="0">
                <a:solidFill>
                  <a:schemeClr val="tx1"/>
                </a:solidFill>
                <a:latin typeface="Times New Roman" pitchFamily="18" charset="0"/>
                <a:ea typeface="宋体" pitchFamily="2" charset="-122"/>
                <a:cs typeface="+mn-cs"/>
              </a:rPr>
              <a:t>。咱们就用</a:t>
            </a:r>
            <a:r>
              <a:rPr kumimoji="1" lang="en-US" altLang="zh-CN" sz="1200" b="0" i="0" kern="1200" baseline="0" dirty="0" smtClean="0">
                <a:solidFill>
                  <a:schemeClr val="tx1"/>
                </a:solidFill>
                <a:latin typeface="Times New Roman" pitchFamily="18" charset="0"/>
                <a:ea typeface="宋体" pitchFamily="2" charset="-122"/>
                <a:cs typeface="+mn-cs"/>
              </a:rPr>
              <a:t>12</a:t>
            </a:r>
            <a:r>
              <a:rPr kumimoji="1" lang="zh-CN" altLang="en-US" sz="1200" b="0" i="0" kern="1200" baseline="0" dirty="0" smtClean="0">
                <a:solidFill>
                  <a:schemeClr val="tx1"/>
                </a:solidFill>
                <a:latin typeface="Times New Roman" pitchFamily="18" charset="0"/>
                <a:ea typeface="宋体" pitchFamily="2" charset="-122"/>
                <a:cs typeface="+mn-cs"/>
              </a:rPr>
              <a:t>个投票的结果吧。</a:t>
            </a:r>
            <a:endParaRPr kumimoji="1" lang="en-US" altLang="zh-CN" sz="1200" b="0" i="0" kern="1200" baseline="0" dirty="0" smtClean="0">
              <a:solidFill>
                <a:schemeClr val="tx1"/>
              </a:solidFill>
              <a:latin typeface="Times New Roman" pitchFamily="18" charset="0"/>
              <a:ea typeface="宋体" pitchFamily="2" charset="-122"/>
              <a:cs typeface="+mn-cs"/>
            </a:endParaRPr>
          </a:p>
        </p:txBody>
      </p:sp>
      <p:sp>
        <p:nvSpPr>
          <p:cNvPr id="10244" name="灯片编号占位符 3"/>
          <p:cNvSpPr>
            <a:spLocks noGrp="1"/>
          </p:cNvSpPr>
          <p:nvPr>
            <p:ph type="sldNum" sz="quarter" idx="5"/>
          </p:nvPr>
        </p:nvSpPr>
        <p:spPr>
          <a:noFill/>
          <a:ln>
            <a:miter lim="800000"/>
            <a:headEnd/>
            <a:tailEnd/>
          </a:ln>
        </p:spPr>
        <p:txBody>
          <a:bodyPr/>
          <a:lstStyle/>
          <a:p>
            <a:fld id="{5A159532-F7A2-454B-9867-1D57BC5DB8FE}" type="slidenum">
              <a:rPr lang="en-US" altLang="zh-CN" smtClean="0"/>
              <a:pPr/>
              <a:t>7</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defRPr/>
            </a:pPr>
            <a:endParaRPr lang="zh-CN" altLang="en-US" dirty="0" smtClean="0">
              <a:solidFill>
                <a:schemeClr val="tx1">
                  <a:lumMod val="50000"/>
                  <a:lumOff val="50000"/>
                </a:schemeClr>
              </a:solidFill>
            </a:endParaRPr>
          </a:p>
          <a:p>
            <a:pPr>
              <a:defRPr/>
            </a:pPr>
            <a:endParaRPr lang="zh-CN" altLang="en-US" dirty="0"/>
          </a:p>
        </p:txBody>
      </p:sp>
      <p:sp>
        <p:nvSpPr>
          <p:cNvPr id="10244" name="灯片编号占位符 3"/>
          <p:cNvSpPr>
            <a:spLocks noGrp="1"/>
          </p:cNvSpPr>
          <p:nvPr>
            <p:ph type="sldNum" sz="quarter" idx="5"/>
          </p:nvPr>
        </p:nvSpPr>
        <p:spPr>
          <a:noFill/>
          <a:ln>
            <a:miter lim="800000"/>
            <a:headEnd/>
            <a:tailEnd/>
          </a:ln>
        </p:spPr>
        <p:txBody>
          <a:bodyPr/>
          <a:lstStyle/>
          <a:p>
            <a:fld id="{5A159532-F7A2-454B-9867-1D57BC5DB8FE}" type="slidenum">
              <a:rPr lang="en-US" altLang="zh-CN" smtClean="0"/>
              <a:pPr/>
              <a:t>8</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p:spPr>
      </p:sp>
      <p:sp>
        <p:nvSpPr>
          <p:cNvPr id="13315" name="备注占位符 2"/>
          <p:cNvSpPr>
            <a:spLocks noGrp="1"/>
          </p:cNvSpPr>
          <p:nvPr>
            <p:ph type="body" idx="1"/>
          </p:nvPr>
        </p:nvSpPr>
        <p:spPr>
          <a:noFill/>
        </p:spPr>
        <p:txBody>
          <a:bodyPr/>
          <a:lstStyle/>
          <a:p>
            <a:endParaRPr lang="zh-CN" altLang="en-US" smtClean="0">
              <a:ea typeface="宋体" charset="-122"/>
            </a:endParaRPr>
          </a:p>
        </p:txBody>
      </p:sp>
      <p:sp>
        <p:nvSpPr>
          <p:cNvPr id="13316" name="灯片编号占位符 3"/>
          <p:cNvSpPr>
            <a:spLocks noGrp="1"/>
          </p:cNvSpPr>
          <p:nvPr>
            <p:ph type="sldNum" sz="quarter" idx="5"/>
          </p:nvPr>
        </p:nvSpPr>
        <p:spPr>
          <a:noFill/>
          <a:ln>
            <a:miter lim="800000"/>
            <a:headEnd/>
            <a:tailEnd/>
          </a:ln>
        </p:spPr>
        <p:txBody>
          <a:bodyPr/>
          <a:lstStyle/>
          <a:p>
            <a:fld id="{3ADC4028-DEF2-4CD3-933D-B1D69B44568F}" type="slidenum">
              <a:rPr lang="en-US" altLang="zh-CN" smtClean="0"/>
              <a:pPr/>
              <a:t>9</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1"/>
          <p:cNvSpPr>
            <a:spLocks noGrp="1" noChangeArrowheads="1"/>
          </p:cNvSpPr>
          <p:nvPr>
            <p:ph type="dt" sz="half" idx="10"/>
          </p:nvPr>
        </p:nvSpPr>
        <p:spPr>
          <a:ln/>
        </p:spPr>
        <p:txBody>
          <a:bodyPr/>
          <a:lstStyle>
            <a:lvl1pPr>
              <a:defRPr/>
            </a:lvl1pPr>
          </a:lstStyle>
          <a:p>
            <a:pPr>
              <a:defRPr/>
            </a:pPr>
            <a:fld id="{8A89E4F9-A8B7-4FC7-8FBE-0B27F65A8DAC}" type="datetime1">
              <a:rPr lang="zh-CN" altLang="en-US"/>
              <a:pPr>
                <a:defRPr/>
              </a:pPr>
              <a:t>2014/5/10</a:t>
            </a:fld>
            <a:endParaRPr lang="en-US" altLang="zh-CN" dirty="0"/>
          </a:p>
        </p:txBody>
      </p:sp>
      <p:sp>
        <p:nvSpPr>
          <p:cNvPr id="5" name="Rectangle 23"/>
          <p:cNvSpPr>
            <a:spLocks noGrp="1" noChangeArrowheads="1"/>
          </p:cNvSpPr>
          <p:nvPr>
            <p:ph type="sldNum" sz="quarter" idx="11"/>
          </p:nvPr>
        </p:nvSpPr>
        <p:spPr>
          <a:ln/>
        </p:spPr>
        <p:txBody>
          <a:bodyPr/>
          <a:lstStyle>
            <a:lvl1pPr>
              <a:defRPr/>
            </a:lvl1pPr>
          </a:lstStyle>
          <a:p>
            <a:pPr>
              <a:defRPr/>
            </a:pPr>
            <a:fld id="{7224E7CB-5824-47C1-918F-565FA3F5F988}" type="slidenum">
              <a:rPr lang="en-US" altLang="zh-CN"/>
              <a:pPr>
                <a:defRPr/>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1"/>
          <p:cNvSpPr>
            <a:spLocks noGrp="1" noChangeArrowheads="1"/>
          </p:cNvSpPr>
          <p:nvPr>
            <p:ph type="dt" sz="half" idx="10"/>
          </p:nvPr>
        </p:nvSpPr>
        <p:spPr>
          <a:ln/>
        </p:spPr>
        <p:txBody>
          <a:bodyPr/>
          <a:lstStyle>
            <a:lvl1pPr>
              <a:defRPr/>
            </a:lvl1pPr>
          </a:lstStyle>
          <a:p>
            <a:pPr>
              <a:defRPr/>
            </a:pPr>
            <a:fld id="{E7894F77-67A3-477F-966F-17FD16E759AE}" type="datetime1">
              <a:rPr lang="zh-CN" altLang="en-US"/>
              <a:pPr>
                <a:defRPr/>
              </a:pPr>
              <a:t>2014/5/10</a:t>
            </a:fld>
            <a:endParaRPr lang="en-US" altLang="zh-CN" dirty="0"/>
          </a:p>
        </p:txBody>
      </p:sp>
      <p:sp>
        <p:nvSpPr>
          <p:cNvPr id="5" name="Rectangle 23"/>
          <p:cNvSpPr>
            <a:spLocks noGrp="1" noChangeArrowheads="1"/>
          </p:cNvSpPr>
          <p:nvPr>
            <p:ph type="sldNum" sz="quarter" idx="11"/>
          </p:nvPr>
        </p:nvSpPr>
        <p:spPr>
          <a:ln/>
        </p:spPr>
        <p:txBody>
          <a:bodyPr/>
          <a:lstStyle>
            <a:lvl1pPr>
              <a:defRPr/>
            </a:lvl1pPr>
          </a:lstStyle>
          <a:p>
            <a:pPr>
              <a:defRPr/>
            </a:pPr>
            <a:fld id="{177C4764-6859-49A5-91EB-8955168FEE59}" type="slidenum">
              <a:rPr lang="en-US" altLang="zh-CN"/>
              <a:pPr>
                <a:defRPr/>
              </a:pPr>
              <a:t>‹#›</a:t>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762000"/>
            <a:ext cx="2105025" cy="5403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762000"/>
            <a:ext cx="6167437" cy="5403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1"/>
          <p:cNvSpPr>
            <a:spLocks noGrp="1" noChangeArrowheads="1"/>
          </p:cNvSpPr>
          <p:nvPr>
            <p:ph type="dt" sz="half" idx="10"/>
          </p:nvPr>
        </p:nvSpPr>
        <p:spPr>
          <a:ln/>
        </p:spPr>
        <p:txBody>
          <a:bodyPr/>
          <a:lstStyle>
            <a:lvl1pPr>
              <a:defRPr/>
            </a:lvl1pPr>
          </a:lstStyle>
          <a:p>
            <a:pPr>
              <a:defRPr/>
            </a:pPr>
            <a:fld id="{485256C3-6A49-4936-B1FB-E08A3A453E3A}" type="datetime1">
              <a:rPr lang="zh-CN" altLang="en-US"/>
              <a:pPr>
                <a:defRPr/>
              </a:pPr>
              <a:t>2014/5/10</a:t>
            </a:fld>
            <a:endParaRPr lang="en-US" altLang="zh-CN" dirty="0"/>
          </a:p>
        </p:txBody>
      </p:sp>
      <p:sp>
        <p:nvSpPr>
          <p:cNvPr id="5" name="Rectangle 23"/>
          <p:cNvSpPr>
            <a:spLocks noGrp="1" noChangeArrowheads="1"/>
          </p:cNvSpPr>
          <p:nvPr>
            <p:ph type="sldNum" sz="quarter" idx="11"/>
          </p:nvPr>
        </p:nvSpPr>
        <p:spPr>
          <a:ln/>
        </p:spPr>
        <p:txBody>
          <a:bodyPr/>
          <a:lstStyle>
            <a:lvl1pPr>
              <a:defRPr/>
            </a:lvl1pPr>
          </a:lstStyle>
          <a:p>
            <a:pPr>
              <a:defRPr/>
            </a:pPr>
            <a:fld id="{1589CA1A-C7FB-42E5-8CA9-9A341710E9CD}" type="slidenum">
              <a:rPr lang="en-US" altLang="zh-CN"/>
              <a:pPr>
                <a:defRPr/>
              </a:pPr>
              <a:t>‹#›</a:t>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51300" y="762000"/>
            <a:ext cx="1063625" cy="5159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95288" y="1412875"/>
            <a:ext cx="4135437" cy="4752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412875"/>
            <a:ext cx="4137025" cy="4752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F1CDEA5A-BE57-442A-A85D-ACE50F6EAC6B}" type="datetime1">
              <a:rPr lang="zh-CN" altLang="en-US"/>
              <a:pPr>
                <a:defRPr/>
              </a:pPr>
              <a:t>2014/5/10</a:t>
            </a:fld>
            <a:endParaRPr lang="en-US" altLang="zh-CN" sz="1800" dirty="0">
              <a:latin typeface="Arial" charset="0"/>
            </a:endParaRPr>
          </a:p>
        </p:txBody>
      </p:sp>
      <p:sp>
        <p:nvSpPr>
          <p:cNvPr id="6" name="灯片编号占位符 5"/>
          <p:cNvSpPr>
            <a:spLocks noGrp="1"/>
          </p:cNvSpPr>
          <p:nvPr>
            <p:ph type="sldNum" sz="quarter" idx="11"/>
          </p:nvPr>
        </p:nvSpPr>
        <p:spPr/>
        <p:txBody>
          <a:bodyPr/>
          <a:lstStyle>
            <a:lvl1pPr>
              <a:defRPr/>
            </a:lvl1pPr>
          </a:lstStyle>
          <a:p>
            <a:pPr>
              <a:defRPr/>
            </a:pPr>
            <a:fld id="{8D150774-AA48-4DE0-928E-A48B3B5E3605}" type="slidenum">
              <a:rPr lang="zh-CN" altLang="en-US"/>
              <a:pPr>
                <a:defRPr/>
              </a:pPr>
              <a:t>‹#›</a:t>
            </a:fld>
            <a:endParaRPr lang="en-US" altLang="zh-CN" sz="1800" dirty="0">
              <a:latin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1"/>
          <p:cNvSpPr>
            <a:spLocks noGrp="1" noChangeArrowheads="1"/>
          </p:cNvSpPr>
          <p:nvPr>
            <p:ph type="dt" sz="half" idx="10"/>
          </p:nvPr>
        </p:nvSpPr>
        <p:spPr>
          <a:ln/>
        </p:spPr>
        <p:txBody>
          <a:bodyPr/>
          <a:lstStyle>
            <a:lvl1pPr>
              <a:defRPr/>
            </a:lvl1pPr>
          </a:lstStyle>
          <a:p>
            <a:pPr>
              <a:defRPr/>
            </a:pPr>
            <a:fld id="{5BE1C326-9D85-462C-9C9A-FD69503FF8D0}" type="datetime1">
              <a:rPr lang="zh-CN" altLang="en-US"/>
              <a:pPr>
                <a:defRPr/>
              </a:pPr>
              <a:t>2014/5/10</a:t>
            </a:fld>
            <a:endParaRPr lang="en-US" altLang="zh-CN" dirty="0"/>
          </a:p>
        </p:txBody>
      </p:sp>
      <p:sp>
        <p:nvSpPr>
          <p:cNvPr id="5" name="Rectangle 23"/>
          <p:cNvSpPr>
            <a:spLocks noGrp="1" noChangeArrowheads="1"/>
          </p:cNvSpPr>
          <p:nvPr>
            <p:ph type="sldNum" sz="quarter" idx="11"/>
          </p:nvPr>
        </p:nvSpPr>
        <p:spPr>
          <a:ln/>
        </p:spPr>
        <p:txBody>
          <a:bodyPr/>
          <a:lstStyle>
            <a:lvl1pPr>
              <a:defRPr/>
            </a:lvl1pPr>
          </a:lstStyle>
          <a:p>
            <a:pPr>
              <a:defRPr/>
            </a:pPr>
            <a:fld id="{BA95CC0B-EC7B-4EC5-8B7D-AAFBEF568853}" type="slidenum">
              <a:rPr lang="en-US" altLang="zh-CN"/>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1"/>
          <p:cNvSpPr>
            <a:spLocks noGrp="1" noChangeArrowheads="1"/>
          </p:cNvSpPr>
          <p:nvPr>
            <p:ph type="dt" sz="half" idx="10"/>
          </p:nvPr>
        </p:nvSpPr>
        <p:spPr>
          <a:ln/>
        </p:spPr>
        <p:txBody>
          <a:bodyPr/>
          <a:lstStyle>
            <a:lvl1pPr>
              <a:defRPr/>
            </a:lvl1pPr>
          </a:lstStyle>
          <a:p>
            <a:pPr>
              <a:defRPr/>
            </a:pPr>
            <a:fld id="{C9E91927-DB41-45F8-BE03-6F73716E01F4}" type="datetime1">
              <a:rPr lang="zh-CN" altLang="en-US"/>
              <a:pPr>
                <a:defRPr/>
              </a:pPr>
              <a:t>2014/5/10</a:t>
            </a:fld>
            <a:endParaRPr lang="en-US" altLang="zh-CN" dirty="0"/>
          </a:p>
        </p:txBody>
      </p:sp>
      <p:sp>
        <p:nvSpPr>
          <p:cNvPr id="5" name="Rectangle 23"/>
          <p:cNvSpPr>
            <a:spLocks noGrp="1" noChangeArrowheads="1"/>
          </p:cNvSpPr>
          <p:nvPr>
            <p:ph type="sldNum" sz="quarter" idx="11"/>
          </p:nvPr>
        </p:nvSpPr>
        <p:spPr>
          <a:ln/>
        </p:spPr>
        <p:txBody>
          <a:bodyPr/>
          <a:lstStyle>
            <a:lvl1pPr>
              <a:defRPr/>
            </a:lvl1pPr>
          </a:lstStyle>
          <a:p>
            <a:pPr>
              <a:defRPr/>
            </a:pPr>
            <a:fld id="{AAC13383-17F4-424E-9513-A0956446C1DB}" type="slidenum">
              <a:rPr lang="en-US" altLang="zh-CN"/>
              <a:pPr>
                <a:defRPr/>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5288" y="1412875"/>
            <a:ext cx="4135437"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412875"/>
            <a:ext cx="4137025"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1"/>
          <p:cNvSpPr>
            <a:spLocks noGrp="1" noChangeArrowheads="1"/>
          </p:cNvSpPr>
          <p:nvPr>
            <p:ph type="dt" sz="half" idx="10"/>
          </p:nvPr>
        </p:nvSpPr>
        <p:spPr>
          <a:ln/>
        </p:spPr>
        <p:txBody>
          <a:bodyPr/>
          <a:lstStyle>
            <a:lvl1pPr>
              <a:defRPr/>
            </a:lvl1pPr>
          </a:lstStyle>
          <a:p>
            <a:pPr>
              <a:defRPr/>
            </a:pPr>
            <a:fld id="{4C559F33-2379-4D6B-AE3F-4993F919EA92}" type="datetime1">
              <a:rPr lang="zh-CN" altLang="en-US"/>
              <a:pPr>
                <a:defRPr/>
              </a:pPr>
              <a:t>2014/5/10</a:t>
            </a:fld>
            <a:endParaRPr lang="en-US" altLang="zh-CN" dirty="0"/>
          </a:p>
        </p:txBody>
      </p:sp>
      <p:sp>
        <p:nvSpPr>
          <p:cNvPr id="6" name="Rectangle 23"/>
          <p:cNvSpPr>
            <a:spLocks noGrp="1" noChangeArrowheads="1"/>
          </p:cNvSpPr>
          <p:nvPr>
            <p:ph type="sldNum" sz="quarter" idx="11"/>
          </p:nvPr>
        </p:nvSpPr>
        <p:spPr>
          <a:ln/>
        </p:spPr>
        <p:txBody>
          <a:bodyPr/>
          <a:lstStyle>
            <a:lvl1pPr>
              <a:defRPr/>
            </a:lvl1pPr>
          </a:lstStyle>
          <a:p>
            <a:pPr>
              <a:defRPr/>
            </a:pPr>
            <a:fld id="{93B50FBF-7325-4D24-A722-CAAA23875058}" type="slidenum">
              <a:rPr lang="en-US" altLang="zh-CN"/>
              <a:pPr>
                <a:defRPr/>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1"/>
          <p:cNvSpPr>
            <a:spLocks noGrp="1" noChangeArrowheads="1"/>
          </p:cNvSpPr>
          <p:nvPr>
            <p:ph type="dt" sz="half" idx="10"/>
          </p:nvPr>
        </p:nvSpPr>
        <p:spPr>
          <a:ln/>
        </p:spPr>
        <p:txBody>
          <a:bodyPr/>
          <a:lstStyle>
            <a:lvl1pPr>
              <a:defRPr/>
            </a:lvl1pPr>
          </a:lstStyle>
          <a:p>
            <a:pPr>
              <a:defRPr/>
            </a:pPr>
            <a:fld id="{6EB4D635-43F1-446D-96E3-22213F355EB3}" type="datetime1">
              <a:rPr lang="zh-CN" altLang="en-US"/>
              <a:pPr>
                <a:defRPr/>
              </a:pPr>
              <a:t>2014/5/10</a:t>
            </a:fld>
            <a:endParaRPr lang="en-US" altLang="zh-CN" dirty="0"/>
          </a:p>
        </p:txBody>
      </p:sp>
      <p:sp>
        <p:nvSpPr>
          <p:cNvPr id="8" name="Rectangle 23"/>
          <p:cNvSpPr>
            <a:spLocks noGrp="1" noChangeArrowheads="1"/>
          </p:cNvSpPr>
          <p:nvPr>
            <p:ph type="sldNum" sz="quarter" idx="11"/>
          </p:nvPr>
        </p:nvSpPr>
        <p:spPr>
          <a:ln/>
        </p:spPr>
        <p:txBody>
          <a:bodyPr/>
          <a:lstStyle>
            <a:lvl1pPr>
              <a:defRPr/>
            </a:lvl1pPr>
          </a:lstStyle>
          <a:p>
            <a:pPr>
              <a:defRPr/>
            </a:pPr>
            <a:fld id="{D9F7B31E-594E-4618-80C4-1E9ED35E783F}" type="slidenum">
              <a:rPr lang="en-US" altLang="zh-CN"/>
              <a:pPr>
                <a:defRPr/>
              </a:pPr>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1"/>
          <p:cNvSpPr>
            <a:spLocks noGrp="1" noChangeArrowheads="1"/>
          </p:cNvSpPr>
          <p:nvPr>
            <p:ph type="dt" sz="half" idx="10"/>
          </p:nvPr>
        </p:nvSpPr>
        <p:spPr>
          <a:ln/>
        </p:spPr>
        <p:txBody>
          <a:bodyPr/>
          <a:lstStyle>
            <a:lvl1pPr>
              <a:defRPr/>
            </a:lvl1pPr>
          </a:lstStyle>
          <a:p>
            <a:pPr>
              <a:defRPr/>
            </a:pPr>
            <a:fld id="{8357FE46-0BD5-4EFC-9590-4848BBB1E155}" type="datetime1">
              <a:rPr lang="zh-CN" altLang="en-US"/>
              <a:pPr>
                <a:defRPr/>
              </a:pPr>
              <a:t>2014/5/10</a:t>
            </a:fld>
            <a:endParaRPr lang="en-US" altLang="zh-CN" dirty="0"/>
          </a:p>
        </p:txBody>
      </p:sp>
      <p:sp>
        <p:nvSpPr>
          <p:cNvPr id="4" name="Rectangle 23"/>
          <p:cNvSpPr>
            <a:spLocks noGrp="1" noChangeArrowheads="1"/>
          </p:cNvSpPr>
          <p:nvPr>
            <p:ph type="sldNum" sz="quarter" idx="11"/>
          </p:nvPr>
        </p:nvSpPr>
        <p:spPr>
          <a:ln/>
        </p:spPr>
        <p:txBody>
          <a:bodyPr/>
          <a:lstStyle>
            <a:lvl1pPr>
              <a:defRPr/>
            </a:lvl1pPr>
          </a:lstStyle>
          <a:p>
            <a:pPr>
              <a:defRPr/>
            </a:pPr>
            <a:fld id="{94EB406C-1C45-47B8-8876-64C3030B41CF}" type="slidenum">
              <a:rPr lang="en-US" altLang="zh-CN"/>
              <a:pPr>
                <a:defRPr/>
              </a:pPr>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1"/>
          <p:cNvSpPr>
            <a:spLocks noGrp="1" noChangeArrowheads="1"/>
          </p:cNvSpPr>
          <p:nvPr>
            <p:ph type="dt" sz="half" idx="10"/>
          </p:nvPr>
        </p:nvSpPr>
        <p:spPr>
          <a:ln/>
        </p:spPr>
        <p:txBody>
          <a:bodyPr/>
          <a:lstStyle>
            <a:lvl1pPr>
              <a:defRPr/>
            </a:lvl1pPr>
          </a:lstStyle>
          <a:p>
            <a:pPr>
              <a:defRPr/>
            </a:pPr>
            <a:fld id="{3AEEFF85-00D7-4FBC-81CF-D97ED2582539}" type="datetime1">
              <a:rPr lang="zh-CN" altLang="en-US"/>
              <a:pPr>
                <a:defRPr/>
              </a:pPr>
              <a:t>2014/5/10</a:t>
            </a:fld>
            <a:endParaRPr lang="en-US" altLang="zh-CN" dirty="0"/>
          </a:p>
        </p:txBody>
      </p:sp>
      <p:sp>
        <p:nvSpPr>
          <p:cNvPr id="3" name="Rectangle 23"/>
          <p:cNvSpPr>
            <a:spLocks noGrp="1" noChangeArrowheads="1"/>
          </p:cNvSpPr>
          <p:nvPr>
            <p:ph type="sldNum" sz="quarter" idx="11"/>
          </p:nvPr>
        </p:nvSpPr>
        <p:spPr>
          <a:ln/>
        </p:spPr>
        <p:txBody>
          <a:bodyPr/>
          <a:lstStyle>
            <a:lvl1pPr>
              <a:defRPr/>
            </a:lvl1pPr>
          </a:lstStyle>
          <a:p>
            <a:pPr>
              <a:defRPr/>
            </a:pPr>
            <a:fld id="{51FEDC69-4143-4902-804B-D01BA0DB6074}" type="slidenum">
              <a:rPr lang="en-US" altLang="zh-CN"/>
              <a:pPr>
                <a:defRPr/>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1"/>
          <p:cNvSpPr>
            <a:spLocks noGrp="1" noChangeArrowheads="1"/>
          </p:cNvSpPr>
          <p:nvPr>
            <p:ph type="dt" sz="half" idx="10"/>
          </p:nvPr>
        </p:nvSpPr>
        <p:spPr>
          <a:ln/>
        </p:spPr>
        <p:txBody>
          <a:bodyPr/>
          <a:lstStyle>
            <a:lvl1pPr>
              <a:defRPr/>
            </a:lvl1pPr>
          </a:lstStyle>
          <a:p>
            <a:pPr>
              <a:defRPr/>
            </a:pPr>
            <a:fld id="{FA036C52-C57A-4EA4-A4A7-3257B6257378}" type="datetime1">
              <a:rPr lang="zh-CN" altLang="en-US"/>
              <a:pPr>
                <a:defRPr/>
              </a:pPr>
              <a:t>2014/5/10</a:t>
            </a:fld>
            <a:endParaRPr lang="en-US" altLang="zh-CN" dirty="0"/>
          </a:p>
        </p:txBody>
      </p:sp>
      <p:sp>
        <p:nvSpPr>
          <p:cNvPr id="6" name="Rectangle 23"/>
          <p:cNvSpPr>
            <a:spLocks noGrp="1" noChangeArrowheads="1"/>
          </p:cNvSpPr>
          <p:nvPr>
            <p:ph type="sldNum" sz="quarter" idx="11"/>
          </p:nvPr>
        </p:nvSpPr>
        <p:spPr>
          <a:ln/>
        </p:spPr>
        <p:txBody>
          <a:bodyPr/>
          <a:lstStyle>
            <a:lvl1pPr>
              <a:defRPr/>
            </a:lvl1pPr>
          </a:lstStyle>
          <a:p>
            <a:pPr>
              <a:defRPr/>
            </a:pPr>
            <a:fld id="{F40DB3BD-61C7-4405-80F3-7D832193FCC9}" type="slidenum">
              <a:rPr lang="en-US" altLang="zh-CN"/>
              <a:pPr>
                <a:defRPr/>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1"/>
          <p:cNvSpPr>
            <a:spLocks noGrp="1" noChangeArrowheads="1"/>
          </p:cNvSpPr>
          <p:nvPr>
            <p:ph type="dt" sz="half" idx="10"/>
          </p:nvPr>
        </p:nvSpPr>
        <p:spPr>
          <a:ln/>
        </p:spPr>
        <p:txBody>
          <a:bodyPr/>
          <a:lstStyle>
            <a:lvl1pPr>
              <a:defRPr/>
            </a:lvl1pPr>
          </a:lstStyle>
          <a:p>
            <a:pPr>
              <a:defRPr/>
            </a:pPr>
            <a:fld id="{A0C615C8-6CF8-470D-8C1B-25A289550DE3}" type="datetime1">
              <a:rPr lang="zh-CN" altLang="en-US"/>
              <a:pPr>
                <a:defRPr/>
              </a:pPr>
              <a:t>2014/5/10</a:t>
            </a:fld>
            <a:endParaRPr lang="en-US" altLang="zh-CN" dirty="0"/>
          </a:p>
        </p:txBody>
      </p:sp>
      <p:sp>
        <p:nvSpPr>
          <p:cNvPr id="6" name="Rectangle 23"/>
          <p:cNvSpPr>
            <a:spLocks noGrp="1" noChangeArrowheads="1"/>
          </p:cNvSpPr>
          <p:nvPr>
            <p:ph type="sldNum" sz="quarter" idx="11"/>
          </p:nvPr>
        </p:nvSpPr>
        <p:spPr>
          <a:ln/>
        </p:spPr>
        <p:txBody>
          <a:bodyPr/>
          <a:lstStyle>
            <a:lvl1pPr>
              <a:defRPr/>
            </a:lvl1pPr>
          </a:lstStyle>
          <a:p>
            <a:pPr>
              <a:defRPr/>
            </a:pPr>
            <a:fld id="{7DCF3689-0A56-48B5-B6EE-60CC1673ACF1}" type="slidenum">
              <a:rPr lang="en-US" altLang="zh-CN"/>
              <a:pPr>
                <a:defRPr/>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p:cNvSpPr>
            <a:spLocks noGrp="1" noChangeArrowheads="1"/>
          </p:cNvSpPr>
          <p:nvPr>
            <p:ph type="title"/>
          </p:nvPr>
        </p:nvSpPr>
        <p:spPr bwMode="auto">
          <a:xfrm>
            <a:off x="4051300" y="762000"/>
            <a:ext cx="1063625" cy="517525"/>
          </a:xfrm>
          <a:prstGeom prst="rect">
            <a:avLst/>
          </a:prstGeom>
          <a:noFill/>
          <a:ln w="9525">
            <a:noFill/>
            <a:miter lim="800000"/>
            <a:headEnd/>
            <a:tailEnd/>
          </a:ln>
        </p:spPr>
        <p:txBody>
          <a:bodyPr vert="horz" wrap="none" lIns="61906" tIns="25398" rIns="61906" bIns="25398" numCol="1" anchor="t" anchorCtr="0" compatLnSpc="1">
            <a:prstTxWarp prst="textNoShape">
              <a:avLst/>
            </a:prstTxWarp>
            <a:spAutoFit/>
          </a:bodyPr>
          <a:lstStyle/>
          <a:p>
            <a:pPr lvl="0"/>
            <a:r>
              <a:rPr lang="en-US" altLang="zh-CN" smtClean="0"/>
              <a:t>Title</a:t>
            </a:r>
          </a:p>
        </p:txBody>
      </p:sp>
      <p:sp>
        <p:nvSpPr>
          <p:cNvPr id="1027" name="Rectangle 5"/>
          <p:cNvSpPr>
            <a:spLocks noGrp="1" noChangeArrowheads="1"/>
          </p:cNvSpPr>
          <p:nvPr>
            <p:ph type="body" idx="1"/>
          </p:nvPr>
        </p:nvSpPr>
        <p:spPr bwMode="auto">
          <a:xfrm>
            <a:off x="395288" y="1412875"/>
            <a:ext cx="8424862" cy="4752975"/>
          </a:xfrm>
          <a:prstGeom prst="rect">
            <a:avLst/>
          </a:prstGeom>
          <a:noFill/>
          <a:ln w="9525">
            <a:noFill/>
            <a:miter lim="800000"/>
            <a:headEnd/>
            <a:tailEnd/>
          </a:ln>
        </p:spPr>
        <p:txBody>
          <a:bodyPr vert="horz" wrap="square" lIns="85717" tIns="42858" rIns="85717" bIns="42858"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6"/>
          <p:cNvSpPr>
            <a:spLocks noChangeArrowheads="1"/>
          </p:cNvSpPr>
          <p:nvPr/>
        </p:nvSpPr>
        <p:spPr bwMode="auto">
          <a:xfrm>
            <a:off x="76200" y="133350"/>
            <a:ext cx="3981450" cy="655638"/>
          </a:xfrm>
          <a:prstGeom prst="rect">
            <a:avLst/>
          </a:prstGeom>
          <a:noFill/>
          <a:ln w="9525">
            <a:noFill/>
            <a:miter lim="800000"/>
            <a:headEnd/>
            <a:tailEnd/>
          </a:ln>
        </p:spPr>
        <p:txBody>
          <a:bodyPr wrap="none" anchor="ctr"/>
          <a:lstStyle/>
          <a:p>
            <a:pPr>
              <a:defRPr/>
            </a:pPr>
            <a:endParaRPr lang="zh-CN" altLang="en-US"/>
          </a:p>
        </p:txBody>
      </p:sp>
      <p:sp>
        <p:nvSpPr>
          <p:cNvPr id="1029" name="Rectangle 9"/>
          <p:cNvSpPr>
            <a:spLocks noChangeArrowheads="1"/>
          </p:cNvSpPr>
          <p:nvPr/>
        </p:nvSpPr>
        <p:spPr bwMode="auto">
          <a:xfrm>
            <a:off x="136525" y="104775"/>
            <a:ext cx="3514725" cy="581025"/>
          </a:xfrm>
          <a:prstGeom prst="rect">
            <a:avLst/>
          </a:prstGeom>
          <a:noFill/>
          <a:ln w="9525">
            <a:noFill/>
            <a:miter lim="800000"/>
            <a:headEnd/>
            <a:tailEnd/>
          </a:ln>
        </p:spPr>
        <p:txBody>
          <a:bodyPr wrap="none" anchor="ctr"/>
          <a:lstStyle/>
          <a:p>
            <a:pPr>
              <a:defRPr/>
            </a:pPr>
            <a:endParaRPr lang="zh-CN" altLang="en-US"/>
          </a:p>
        </p:txBody>
      </p:sp>
      <p:sp>
        <p:nvSpPr>
          <p:cNvPr id="1030" name="Rectangle 12"/>
          <p:cNvSpPr>
            <a:spLocks noChangeArrowheads="1"/>
          </p:cNvSpPr>
          <p:nvPr/>
        </p:nvSpPr>
        <p:spPr bwMode="auto">
          <a:xfrm>
            <a:off x="8077200" y="6400800"/>
            <a:ext cx="919163" cy="241300"/>
          </a:xfrm>
          <a:prstGeom prst="rect">
            <a:avLst/>
          </a:prstGeom>
          <a:noFill/>
          <a:ln w="9525">
            <a:noFill/>
            <a:miter lim="800000"/>
            <a:headEnd/>
            <a:tailEnd/>
          </a:ln>
        </p:spPr>
        <p:txBody>
          <a:bodyPr/>
          <a:lstStyle/>
          <a:p>
            <a:pPr algn="r" eaLnBrk="1" hangingPunct="1">
              <a:lnSpc>
                <a:spcPct val="100000"/>
              </a:lnSpc>
              <a:spcBef>
                <a:spcPct val="0"/>
              </a:spcBef>
              <a:buClrTx/>
              <a:buSzTx/>
              <a:defRPr/>
            </a:pPr>
            <a:endParaRPr kumimoji="1" lang="en-US" altLang="zh-CN" sz="1400" b="0">
              <a:latin typeface="Times New Roman" pitchFamily="18" charset="0"/>
            </a:endParaRPr>
          </a:p>
        </p:txBody>
      </p:sp>
      <p:sp>
        <p:nvSpPr>
          <p:cNvPr id="1031" name="Rectangle 8"/>
          <p:cNvSpPr>
            <a:spLocks noChangeArrowheads="1"/>
          </p:cNvSpPr>
          <p:nvPr/>
        </p:nvSpPr>
        <p:spPr bwMode="auto">
          <a:xfrm>
            <a:off x="3595688" y="6553200"/>
            <a:ext cx="2047875" cy="257175"/>
          </a:xfrm>
          <a:prstGeom prst="rect">
            <a:avLst/>
          </a:prstGeom>
          <a:noFill/>
          <a:ln w="9525">
            <a:noFill/>
            <a:miter lim="800000"/>
            <a:headEnd/>
            <a:tailEnd/>
          </a:ln>
        </p:spPr>
        <p:txBody>
          <a:bodyPr wrap="none" anchor="ctr"/>
          <a:lstStyle/>
          <a:p>
            <a:pPr>
              <a:defRPr/>
            </a:pPr>
            <a:endParaRPr lang="zh-CN" altLang="en-US"/>
          </a:p>
        </p:txBody>
      </p:sp>
      <p:sp>
        <p:nvSpPr>
          <p:cNvPr id="56341" name="Rectangle 21"/>
          <p:cNvSpPr>
            <a:spLocks noGrp="1" noChangeArrowheads="1"/>
          </p:cNvSpPr>
          <p:nvPr>
            <p:ph type="dt" sz="half" idx="2"/>
          </p:nvPr>
        </p:nvSpPr>
        <p:spPr bwMode="auto">
          <a:xfrm>
            <a:off x="395288" y="6237288"/>
            <a:ext cx="19050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lnSpc>
                <a:spcPct val="100000"/>
              </a:lnSpc>
              <a:buClrTx/>
              <a:buSzTx/>
              <a:defRPr kumimoji="1" sz="1400" b="0">
                <a:latin typeface="Times New Roman" pitchFamily="18" charset="0"/>
                <a:ea typeface="宋体" charset="-122"/>
              </a:defRPr>
            </a:lvl1pPr>
          </a:lstStyle>
          <a:p>
            <a:pPr>
              <a:defRPr/>
            </a:pPr>
            <a:fld id="{F0BF2B72-EA9A-4F4B-808D-4349049CB017}" type="datetime1">
              <a:rPr lang="zh-CN" altLang="en-US"/>
              <a:pPr>
                <a:defRPr/>
              </a:pPr>
              <a:t>2014/5/10</a:t>
            </a:fld>
            <a:endParaRPr lang="en-US" altLang="zh-CN" dirty="0"/>
          </a:p>
        </p:txBody>
      </p:sp>
      <p:sp>
        <p:nvSpPr>
          <p:cNvPr id="56343" name="Rectangle 23"/>
          <p:cNvSpPr>
            <a:spLocks noGrp="1" noChangeArrowheads="1"/>
          </p:cNvSpPr>
          <p:nvPr>
            <p:ph type="sldNum" sz="quarter" idx="4"/>
          </p:nvPr>
        </p:nvSpPr>
        <p:spPr bwMode="auto">
          <a:xfrm>
            <a:off x="6948488" y="6237288"/>
            <a:ext cx="19050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lnSpc>
                <a:spcPct val="100000"/>
              </a:lnSpc>
              <a:buClrTx/>
              <a:buSzTx/>
              <a:defRPr kumimoji="1" sz="1400" b="0">
                <a:latin typeface="Times New Roman" pitchFamily="18" charset="0"/>
                <a:ea typeface="宋体" charset="-122"/>
              </a:defRPr>
            </a:lvl1pPr>
          </a:lstStyle>
          <a:p>
            <a:pPr>
              <a:defRPr/>
            </a:pPr>
            <a:fld id="{FED877E1-7830-4514-9540-1EE4FEE29701}" type="slidenum">
              <a:rPr lang="en-US" altLang="zh-CN"/>
              <a:pPr>
                <a:defRPr/>
              </a:pPr>
              <a:t>‹#›</a:t>
            </a:fld>
            <a:endParaRPr lang="en-US" altLang="zh-CN" dirty="0"/>
          </a:p>
        </p:txBody>
      </p:sp>
      <p:pic>
        <p:nvPicPr>
          <p:cNvPr id="1034" name="Picture 24" descr="bupt-logo1"/>
          <p:cNvPicPr>
            <a:picLocks noChangeAspect="1" noChangeArrowheads="1"/>
          </p:cNvPicPr>
          <p:nvPr userDrawn="1"/>
        </p:nvPicPr>
        <p:blipFill>
          <a:blip r:embed="rId14" cstate="print"/>
          <a:srcRect/>
          <a:stretch>
            <a:fillRect/>
          </a:stretch>
        </p:blipFill>
        <p:spPr bwMode="auto">
          <a:xfrm>
            <a:off x="0" y="0"/>
            <a:ext cx="1295400" cy="1265238"/>
          </a:xfrm>
          <a:prstGeom prst="rect">
            <a:avLst/>
          </a:prstGeom>
          <a:noFill/>
          <a:ln w="9525">
            <a:noFill/>
            <a:miter lim="800000"/>
            <a:headEnd/>
            <a:tailEnd/>
          </a:ln>
        </p:spPr>
      </p:pic>
      <p:pic>
        <p:nvPicPr>
          <p:cNvPr id="1035" name="Picture 25"/>
          <p:cNvPicPr>
            <a:picLocks noChangeArrowheads="1"/>
          </p:cNvPicPr>
          <p:nvPr userDrawn="1"/>
        </p:nvPicPr>
        <p:blipFill>
          <a:blip r:embed="rId15" cstate="print"/>
          <a:srcRect/>
          <a:stretch>
            <a:fillRect/>
          </a:stretch>
        </p:blipFill>
        <p:spPr bwMode="auto">
          <a:xfrm>
            <a:off x="1524000" y="152400"/>
            <a:ext cx="2216150" cy="555625"/>
          </a:xfrm>
          <a:prstGeom prst="rect">
            <a:avLst/>
          </a:prstGeom>
          <a:noFill/>
          <a:ln w="9525">
            <a:noFill/>
            <a:miter lim="800000"/>
            <a:headEnd/>
            <a:tailEnd/>
          </a:ln>
        </p:spPr>
      </p:pic>
      <p:sp>
        <p:nvSpPr>
          <p:cNvPr id="1036" name="Rectangle 26"/>
          <p:cNvSpPr>
            <a:spLocks noChangeArrowheads="1"/>
          </p:cNvSpPr>
          <p:nvPr userDrawn="1"/>
        </p:nvSpPr>
        <p:spPr bwMode="auto">
          <a:xfrm>
            <a:off x="4343400" y="228600"/>
            <a:ext cx="4724400" cy="563563"/>
          </a:xfrm>
          <a:prstGeom prst="rect">
            <a:avLst/>
          </a:prstGeom>
          <a:noFill/>
          <a:ln w="9525">
            <a:noFill/>
            <a:miter lim="800000"/>
            <a:headEnd/>
            <a:tailEnd/>
          </a:ln>
        </p:spPr>
        <p:txBody>
          <a:bodyPr lIns="92066" tIns="0" rIns="92066" bIns="0">
            <a:spAutoFit/>
          </a:bodyPr>
          <a:lstStyle/>
          <a:p>
            <a:pPr eaLnBrk="1" hangingPunct="1">
              <a:lnSpc>
                <a:spcPct val="90000"/>
              </a:lnSpc>
              <a:buClrTx/>
              <a:buSzTx/>
              <a:defRPr/>
            </a:pPr>
            <a:r>
              <a:rPr kumimoji="1" lang="en-US" altLang="zh-CN" sz="1600" i="1">
                <a:solidFill>
                  <a:schemeClr val="accent1"/>
                </a:solidFill>
              </a:rPr>
              <a:t> BUPT-QUALCOMM Wireless Research Center</a:t>
            </a:r>
          </a:p>
          <a:p>
            <a:pPr eaLnBrk="1" hangingPunct="1">
              <a:lnSpc>
                <a:spcPct val="90000"/>
              </a:lnSpc>
              <a:buClrTx/>
              <a:buSzTx/>
              <a:defRPr/>
            </a:pPr>
            <a:endParaRPr kumimoji="1" lang="en-US" altLang="zh-CN" sz="1600" i="1">
              <a:solidFill>
                <a:schemeClr val="accent1"/>
              </a:solidFill>
            </a:endParaRPr>
          </a:p>
        </p:txBody>
      </p:sp>
      <p:sp>
        <p:nvSpPr>
          <p:cNvPr id="1037" name="Rectangle 27"/>
          <p:cNvSpPr>
            <a:spLocks noChangeArrowheads="1"/>
          </p:cNvSpPr>
          <p:nvPr userDrawn="1"/>
        </p:nvSpPr>
        <p:spPr bwMode="auto">
          <a:xfrm>
            <a:off x="1306513" y="609600"/>
            <a:ext cx="7151687" cy="50800"/>
          </a:xfrm>
          <a:prstGeom prst="rect">
            <a:avLst/>
          </a:prstGeom>
          <a:gradFill rotWithShape="0">
            <a:gsLst>
              <a:gs pos="0">
                <a:srgbClr val="00279F"/>
              </a:gs>
              <a:gs pos="100000">
                <a:srgbClr val="FFFFFF"/>
              </a:gs>
            </a:gsLst>
            <a:lin ang="0" scaled="1"/>
          </a:gradFill>
          <a:ln w="9525">
            <a:noFill/>
            <a:miter lim="800000"/>
            <a:headEnd/>
            <a:tailEnd/>
          </a:ln>
        </p:spPr>
        <p:txBody>
          <a:bodyPr wrap="none" anchor="ct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 id="2147484248" r:id="rId12"/>
  </p:sldLayoutIdLst>
  <p:hf hdr="0" ftr="0" dt="0"/>
  <p:txStyles>
    <p:titleStyle>
      <a:lvl1pPr algn="ctr" defTabSz="887413" rtl="0" eaLnBrk="0" fontAlgn="base" hangingPunct="0">
        <a:lnSpc>
          <a:spcPct val="85000"/>
        </a:lnSpc>
        <a:spcBef>
          <a:spcPct val="0"/>
        </a:spcBef>
        <a:spcAft>
          <a:spcPct val="0"/>
        </a:spcAft>
        <a:defRPr sz="3600" b="1">
          <a:solidFill>
            <a:schemeClr val="accent1"/>
          </a:solidFill>
          <a:latin typeface="+mj-lt"/>
          <a:ea typeface="+mj-ea"/>
          <a:cs typeface="+mj-cs"/>
        </a:defRPr>
      </a:lvl1pPr>
      <a:lvl2pPr algn="ctr" defTabSz="887413" rtl="0" eaLnBrk="0" fontAlgn="base" hangingPunct="0">
        <a:lnSpc>
          <a:spcPct val="85000"/>
        </a:lnSpc>
        <a:spcBef>
          <a:spcPct val="0"/>
        </a:spcBef>
        <a:spcAft>
          <a:spcPct val="0"/>
        </a:spcAft>
        <a:defRPr sz="3600" b="1">
          <a:solidFill>
            <a:schemeClr val="accent1"/>
          </a:solidFill>
          <a:latin typeface="Arial" charset="0"/>
          <a:ea typeface="宋体" pitchFamily="2" charset="-122"/>
        </a:defRPr>
      </a:lvl2pPr>
      <a:lvl3pPr algn="ctr" defTabSz="887413" rtl="0" eaLnBrk="0" fontAlgn="base" hangingPunct="0">
        <a:lnSpc>
          <a:spcPct val="85000"/>
        </a:lnSpc>
        <a:spcBef>
          <a:spcPct val="0"/>
        </a:spcBef>
        <a:spcAft>
          <a:spcPct val="0"/>
        </a:spcAft>
        <a:defRPr sz="3600" b="1">
          <a:solidFill>
            <a:schemeClr val="accent1"/>
          </a:solidFill>
          <a:latin typeface="Arial" charset="0"/>
          <a:ea typeface="宋体" pitchFamily="2" charset="-122"/>
        </a:defRPr>
      </a:lvl3pPr>
      <a:lvl4pPr algn="ctr" defTabSz="887413" rtl="0" eaLnBrk="0" fontAlgn="base" hangingPunct="0">
        <a:lnSpc>
          <a:spcPct val="85000"/>
        </a:lnSpc>
        <a:spcBef>
          <a:spcPct val="0"/>
        </a:spcBef>
        <a:spcAft>
          <a:spcPct val="0"/>
        </a:spcAft>
        <a:defRPr sz="3600" b="1">
          <a:solidFill>
            <a:schemeClr val="accent1"/>
          </a:solidFill>
          <a:latin typeface="Arial" charset="0"/>
          <a:ea typeface="宋体" pitchFamily="2" charset="-122"/>
        </a:defRPr>
      </a:lvl4pPr>
      <a:lvl5pPr algn="ctr" defTabSz="887413" rtl="0" eaLnBrk="0" fontAlgn="base" hangingPunct="0">
        <a:lnSpc>
          <a:spcPct val="85000"/>
        </a:lnSpc>
        <a:spcBef>
          <a:spcPct val="0"/>
        </a:spcBef>
        <a:spcAft>
          <a:spcPct val="0"/>
        </a:spcAft>
        <a:defRPr sz="3600" b="1">
          <a:solidFill>
            <a:schemeClr val="accent1"/>
          </a:solidFill>
          <a:latin typeface="Arial" charset="0"/>
          <a:ea typeface="宋体" pitchFamily="2" charset="-122"/>
        </a:defRPr>
      </a:lvl5pPr>
      <a:lvl6pPr marL="457200" algn="ctr" defTabSz="887413" rtl="0" eaLnBrk="0" fontAlgn="base" hangingPunct="0">
        <a:lnSpc>
          <a:spcPct val="85000"/>
        </a:lnSpc>
        <a:spcBef>
          <a:spcPct val="0"/>
        </a:spcBef>
        <a:spcAft>
          <a:spcPct val="0"/>
        </a:spcAft>
        <a:defRPr sz="3600" b="1">
          <a:solidFill>
            <a:schemeClr val="accent1"/>
          </a:solidFill>
          <a:latin typeface="Arial" charset="0"/>
          <a:ea typeface="宋体" pitchFamily="2" charset="-122"/>
        </a:defRPr>
      </a:lvl6pPr>
      <a:lvl7pPr marL="914400" algn="ctr" defTabSz="887413" rtl="0" eaLnBrk="0" fontAlgn="base" hangingPunct="0">
        <a:lnSpc>
          <a:spcPct val="85000"/>
        </a:lnSpc>
        <a:spcBef>
          <a:spcPct val="0"/>
        </a:spcBef>
        <a:spcAft>
          <a:spcPct val="0"/>
        </a:spcAft>
        <a:defRPr sz="3600" b="1">
          <a:solidFill>
            <a:schemeClr val="accent1"/>
          </a:solidFill>
          <a:latin typeface="Arial" charset="0"/>
          <a:ea typeface="宋体" pitchFamily="2" charset="-122"/>
        </a:defRPr>
      </a:lvl7pPr>
      <a:lvl8pPr marL="1371600" algn="ctr" defTabSz="887413" rtl="0" eaLnBrk="0" fontAlgn="base" hangingPunct="0">
        <a:lnSpc>
          <a:spcPct val="85000"/>
        </a:lnSpc>
        <a:spcBef>
          <a:spcPct val="0"/>
        </a:spcBef>
        <a:spcAft>
          <a:spcPct val="0"/>
        </a:spcAft>
        <a:defRPr sz="3600" b="1">
          <a:solidFill>
            <a:schemeClr val="accent1"/>
          </a:solidFill>
          <a:latin typeface="Arial" charset="0"/>
          <a:ea typeface="宋体" pitchFamily="2" charset="-122"/>
        </a:defRPr>
      </a:lvl8pPr>
      <a:lvl9pPr marL="1828800" algn="ctr" defTabSz="887413" rtl="0" eaLnBrk="0" fontAlgn="base" hangingPunct="0">
        <a:lnSpc>
          <a:spcPct val="85000"/>
        </a:lnSpc>
        <a:spcBef>
          <a:spcPct val="0"/>
        </a:spcBef>
        <a:spcAft>
          <a:spcPct val="0"/>
        </a:spcAft>
        <a:defRPr sz="3600" b="1">
          <a:solidFill>
            <a:schemeClr val="accent1"/>
          </a:solidFill>
          <a:latin typeface="Arial" charset="0"/>
          <a:ea typeface="宋体" pitchFamily="2" charset="-122"/>
        </a:defRPr>
      </a:lvl9pPr>
    </p:titleStyle>
    <p:bodyStyle>
      <a:lvl1pPr marL="269875" indent="-269875" algn="l" defTabSz="860425" rtl="0" eaLnBrk="0" fontAlgn="base" hangingPunct="0">
        <a:lnSpc>
          <a:spcPct val="90000"/>
        </a:lnSpc>
        <a:spcBef>
          <a:spcPct val="30000"/>
        </a:spcBef>
        <a:spcAft>
          <a:spcPct val="0"/>
        </a:spcAft>
        <a:buClr>
          <a:schemeClr val="tx1"/>
        </a:buClr>
        <a:buSzPct val="100000"/>
        <a:buChar char="•"/>
        <a:defRPr sz="2800" b="1">
          <a:solidFill>
            <a:schemeClr val="tx1"/>
          </a:solidFill>
          <a:latin typeface="+mn-lt"/>
          <a:ea typeface="+mn-ea"/>
          <a:cs typeface="+mn-cs"/>
        </a:defRPr>
      </a:lvl1pPr>
      <a:lvl2pPr marL="644525" indent="-214313" algn="l" defTabSz="860425" rtl="0" eaLnBrk="0" fontAlgn="base" hangingPunct="0">
        <a:lnSpc>
          <a:spcPct val="90000"/>
        </a:lnSpc>
        <a:spcBef>
          <a:spcPct val="30000"/>
        </a:spcBef>
        <a:spcAft>
          <a:spcPct val="0"/>
        </a:spcAft>
        <a:buClr>
          <a:schemeClr val="tx1"/>
        </a:buClr>
        <a:buSzPct val="100000"/>
        <a:buChar char="–"/>
        <a:defRPr sz="2400" b="1">
          <a:solidFill>
            <a:schemeClr val="tx1"/>
          </a:solidFill>
          <a:latin typeface="+mn-lt"/>
          <a:ea typeface="+mn-ea"/>
        </a:defRPr>
      </a:lvl2pPr>
      <a:lvl3pPr marL="1074738" indent="-214313" algn="l" defTabSz="860425" rtl="0" eaLnBrk="0" fontAlgn="base" hangingPunct="0">
        <a:lnSpc>
          <a:spcPct val="90000"/>
        </a:lnSpc>
        <a:spcBef>
          <a:spcPct val="30000"/>
        </a:spcBef>
        <a:spcAft>
          <a:spcPct val="0"/>
        </a:spcAft>
        <a:buClr>
          <a:schemeClr val="tx1"/>
        </a:buClr>
        <a:buSzPct val="100000"/>
        <a:buChar char="»"/>
        <a:defRPr b="1">
          <a:solidFill>
            <a:schemeClr val="tx1"/>
          </a:solidFill>
          <a:latin typeface="+mn-lt"/>
          <a:ea typeface="+mn-ea"/>
        </a:defRPr>
      </a:lvl3pPr>
      <a:lvl4pPr marL="1452563" indent="-161925" algn="l" defTabSz="860425" rtl="0" eaLnBrk="0" fontAlgn="base" hangingPunct="0">
        <a:lnSpc>
          <a:spcPct val="90000"/>
        </a:lnSpc>
        <a:spcBef>
          <a:spcPct val="30000"/>
        </a:spcBef>
        <a:spcAft>
          <a:spcPct val="0"/>
        </a:spcAft>
        <a:buClr>
          <a:schemeClr val="tx1"/>
        </a:buClr>
        <a:buSzPct val="100000"/>
        <a:buChar char="•"/>
        <a:defRPr sz="1600" b="1">
          <a:solidFill>
            <a:schemeClr val="tx1"/>
          </a:solidFill>
          <a:latin typeface="+mn-lt"/>
          <a:ea typeface="+mn-ea"/>
        </a:defRPr>
      </a:lvl4pPr>
      <a:lvl5pPr marL="1881188" indent="-161925" algn="l" defTabSz="860425" rtl="0" eaLnBrk="0" fontAlgn="base" hangingPunct="0">
        <a:lnSpc>
          <a:spcPct val="90000"/>
        </a:lnSpc>
        <a:spcBef>
          <a:spcPct val="30000"/>
        </a:spcBef>
        <a:spcAft>
          <a:spcPct val="0"/>
        </a:spcAft>
        <a:buClr>
          <a:schemeClr val="tx1"/>
        </a:buClr>
        <a:buSzPct val="100000"/>
        <a:buChar char="–"/>
        <a:defRPr sz="1400" b="1">
          <a:solidFill>
            <a:schemeClr val="tx1"/>
          </a:solidFill>
          <a:latin typeface="+mn-lt"/>
          <a:ea typeface="+mn-ea"/>
        </a:defRPr>
      </a:lvl5pPr>
      <a:lvl6pPr marL="2338388" indent="-161925" algn="l" defTabSz="860425" rtl="0" eaLnBrk="0" fontAlgn="base" hangingPunct="0">
        <a:lnSpc>
          <a:spcPct val="90000"/>
        </a:lnSpc>
        <a:spcBef>
          <a:spcPct val="30000"/>
        </a:spcBef>
        <a:spcAft>
          <a:spcPct val="0"/>
        </a:spcAft>
        <a:buClr>
          <a:schemeClr val="tx1"/>
        </a:buClr>
        <a:buSzPct val="100000"/>
        <a:buChar char="–"/>
        <a:defRPr sz="1400" b="1">
          <a:solidFill>
            <a:schemeClr val="tx1"/>
          </a:solidFill>
          <a:latin typeface="+mn-lt"/>
          <a:ea typeface="+mn-ea"/>
        </a:defRPr>
      </a:lvl6pPr>
      <a:lvl7pPr marL="2795588" indent="-161925" algn="l" defTabSz="860425" rtl="0" eaLnBrk="0" fontAlgn="base" hangingPunct="0">
        <a:lnSpc>
          <a:spcPct val="90000"/>
        </a:lnSpc>
        <a:spcBef>
          <a:spcPct val="30000"/>
        </a:spcBef>
        <a:spcAft>
          <a:spcPct val="0"/>
        </a:spcAft>
        <a:buClr>
          <a:schemeClr val="tx1"/>
        </a:buClr>
        <a:buSzPct val="100000"/>
        <a:buChar char="–"/>
        <a:defRPr sz="1400" b="1">
          <a:solidFill>
            <a:schemeClr val="tx1"/>
          </a:solidFill>
          <a:latin typeface="+mn-lt"/>
          <a:ea typeface="+mn-ea"/>
        </a:defRPr>
      </a:lvl7pPr>
      <a:lvl8pPr marL="3252788" indent="-161925" algn="l" defTabSz="860425" rtl="0" eaLnBrk="0" fontAlgn="base" hangingPunct="0">
        <a:lnSpc>
          <a:spcPct val="90000"/>
        </a:lnSpc>
        <a:spcBef>
          <a:spcPct val="30000"/>
        </a:spcBef>
        <a:spcAft>
          <a:spcPct val="0"/>
        </a:spcAft>
        <a:buClr>
          <a:schemeClr val="tx1"/>
        </a:buClr>
        <a:buSzPct val="100000"/>
        <a:buChar char="–"/>
        <a:defRPr sz="1400" b="1">
          <a:solidFill>
            <a:schemeClr val="tx1"/>
          </a:solidFill>
          <a:latin typeface="+mn-lt"/>
          <a:ea typeface="+mn-ea"/>
        </a:defRPr>
      </a:lvl8pPr>
      <a:lvl9pPr marL="3709988" indent="-161925" algn="l" defTabSz="860425" rtl="0" eaLnBrk="0" fontAlgn="base" hangingPunct="0">
        <a:lnSpc>
          <a:spcPct val="90000"/>
        </a:lnSpc>
        <a:spcBef>
          <a:spcPct val="30000"/>
        </a:spcBef>
        <a:spcAft>
          <a:spcPct val="0"/>
        </a:spcAft>
        <a:buClr>
          <a:schemeClr val="tx1"/>
        </a:buClr>
        <a:buSzPct val="100000"/>
        <a:buChar char="–"/>
        <a:defRPr sz="1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774286" y="2644775"/>
            <a:ext cx="7639899" cy="522190"/>
          </a:xfrm>
        </p:spPr>
        <p:txBody>
          <a:bodyPr/>
          <a:lstStyle/>
          <a:p>
            <a:r>
              <a:rPr lang="en-US" altLang="zh-CN" dirty="0" smtClean="0"/>
              <a:t>Subjective Test Progress of DASH</a:t>
            </a:r>
          </a:p>
        </p:txBody>
      </p:sp>
      <p:sp>
        <p:nvSpPr>
          <p:cNvPr id="3075" name="副标题 6"/>
          <p:cNvSpPr>
            <a:spLocks noGrp="1"/>
          </p:cNvSpPr>
          <p:nvPr>
            <p:ph type="subTitle" idx="1"/>
          </p:nvPr>
        </p:nvSpPr>
        <p:spPr>
          <a:xfrm>
            <a:off x="1403350" y="4437063"/>
            <a:ext cx="6400800" cy="1728787"/>
          </a:xfrm>
        </p:spPr>
        <p:txBody>
          <a:bodyPr/>
          <a:lstStyle/>
          <a:p>
            <a:r>
              <a:rPr lang="en-US" altLang="zh-CN" sz="2400" dirty="0" smtClean="0"/>
              <a:t>Liu </a:t>
            </a:r>
            <a:r>
              <a:rPr lang="en-US" altLang="zh-CN" sz="2400" dirty="0" err="1" smtClean="0"/>
              <a:t>Yitong</a:t>
            </a:r>
            <a:r>
              <a:rPr lang="en-US" altLang="zh-CN" sz="2400" dirty="0" smtClean="0"/>
              <a:t>, </a:t>
            </a:r>
            <a:r>
              <a:rPr lang="en-US" altLang="zh-CN" sz="2400" dirty="0" err="1" smtClean="0"/>
              <a:t>Shen</a:t>
            </a:r>
            <a:r>
              <a:rPr lang="en-US" altLang="zh-CN" sz="2400" dirty="0" smtClean="0"/>
              <a:t> </a:t>
            </a:r>
            <a:r>
              <a:rPr lang="en-US" altLang="zh-CN" sz="2400" dirty="0" err="1" smtClean="0"/>
              <a:t>Yun</a:t>
            </a:r>
            <a:r>
              <a:rPr lang="en-US" altLang="zh-CN" sz="2400" dirty="0" smtClean="0"/>
              <a:t>, Liu </a:t>
            </a:r>
            <a:r>
              <a:rPr lang="en-US" altLang="zh-CN" sz="2400" dirty="0" err="1" smtClean="0"/>
              <a:t>Hao</a:t>
            </a:r>
            <a:r>
              <a:rPr lang="en-US" altLang="zh-CN" sz="2400" dirty="0" smtClean="0"/>
              <a:t>, Ran Yu</a:t>
            </a:r>
          </a:p>
          <a:p>
            <a:r>
              <a:rPr lang="en-US" altLang="zh-CN" sz="2400" dirty="0" smtClean="0"/>
              <a:t>WT&amp;T Lab @ BUPT </a:t>
            </a:r>
            <a:endParaRPr lang="zh-CN" altLang="en-US" sz="2400" b="0" dirty="0" smtClean="0"/>
          </a:p>
          <a:p>
            <a:endParaRPr lang="zh-CN" altLang="en-US" sz="2400" b="0"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18001" y="1192298"/>
            <a:ext cx="2125569" cy="522190"/>
          </a:xfrm>
        </p:spPr>
        <p:txBody>
          <a:bodyPr/>
          <a:lstStyle/>
          <a:p>
            <a:r>
              <a:rPr lang="en-US" altLang="zh-CN" dirty="0" smtClean="0"/>
              <a:t>Contents</a:t>
            </a:r>
            <a:endParaRPr lang="zh-CN" altLang="en-US" dirty="0"/>
          </a:p>
        </p:txBody>
      </p:sp>
      <p:sp>
        <p:nvSpPr>
          <p:cNvPr id="4" name="灯片编号占位符 3"/>
          <p:cNvSpPr>
            <a:spLocks noGrp="1"/>
          </p:cNvSpPr>
          <p:nvPr>
            <p:ph type="sldNum" sz="quarter" idx="11"/>
          </p:nvPr>
        </p:nvSpPr>
        <p:spPr/>
        <p:txBody>
          <a:bodyPr/>
          <a:lstStyle/>
          <a:p>
            <a:pPr>
              <a:defRPr/>
            </a:pPr>
            <a:r>
              <a:rPr lang="en-US" altLang="zh-CN" dirty="0" smtClean="0"/>
              <a:t>1</a:t>
            </a:r>
            <a:endParaRPr lang="en-US" altLang="zh-CN" dirty="0"/>
          </a:p>
        </p:txBody>
      </p:sp>
      <p:sp>
        <p:nvSpPr>
          <p:cNvPr id="5" name="内容占位符 2"/>
          <p:cNvSpPr txBox="1">
            <a:spLocks/>
          </p:cNvSpPr>
          <p:nvPr/>
        </p:nvSpPr>
        <p:spPr bwMode="auto">
          <a:xfrm>
            <a:off x="1000100" y="2000240"/>
            <a:ext cx="5072098" cy="3786214"/>
          </a:xfrm>
          <a:prstGeom prst="rect">
            <a:avLst/>
          </a:prstGeom>
          <a:noFill/>
          <a:ln w="9525">
            <a:noFill/>
            <a:miter lim="800000"/>
            <a:headEnd/>
            <a:tailEnd/>
          </a:ln>
        </p:spPr>
        <p:txBody>
          <a:bodyPr vert="horz" wrap="square" lIns="85717" tIns="42858" rIns="85717" bIns="42858" numCol="1" anchor="t" anchorCtr="0" compatLnSpc="1">
            <a:prstTxWarp prst="textNoShape">
              <a:avLst/>
            </a:prstTxWarp>
          </a:bodyPr>
          <a:lstStyle/>
          <a:p>
            <a:pPr marL="269875" marR="0" lvl="0" indent="-269875" algn="l" defTabSz="860425" rtl="0" eaLnBrk="0" fontAlgn="base" latinLnBrk="0" hangingPunct="0">
              <a:lnSpc>
                <a:spcPct val="100000"/>
              </a:lnSpc>
              <a:spcBef>
                <a:spcPts val="0"/>
              </a:spcBef>
              <a:spcAft>
                <a:spcPts val="600"/>
              </a:spcAft>
              <a:buClr>
                <a:schemeClr val="tx1"/>
              </a:buClr>
              <a:buSzPct val="100000"/>
              <a:buFontTx/>
              <a:buChar char="•"/>
              <a:tabLst/>
              <a:defRPr/>
            </a:pPr>
            <a:r>
              <a:rPr kumimoji="0" lang="en-US" altLang="zh-CN" b="1" i="0" u="none" strike="noStrike" kern="0" cap="none" spc="0" normalizeH="0" baseline="0" noProof="0" dirty="0" smtClean="0">
                <a:ln>
                  <a:noFill/>
                </a:ln>
                <a:solidFill>
                  <a:schemeClr val="tx1"/>
                </a:solidFill>
                <a:effectLst/>
                <a:uLnTx/>
                <a:uFillTx/>
                <a:latin typeface="+mn-lt"/>
                <a:ea typeface="+mn-ea"/>
                <a:cs typeface="+mn-cs"/>
              </a:rPr>
              <a:t>Testing</a:t>
            </a:r>
            <a:r>
              <a:rPr kumimoji="0" lang="en-US" altLang="zh-CN" b="1" i="0" u="none" strike="noStrike" kern="0" cap="none" spc="0" normalizeH="0" noProof="0" dirty="0" smtClean="0">
                <a:ln>
                  <a:noFill/>
                </a:ln>
                <a:solidFill>
                  <a:schemeClr val="tx1"/>
                </a:solidFill>
                <a:effectLst/>
                <a:uLnTx/>
                <a:uFillTx/>
                <a:latin typeface="+mn-lt"/>
                <a:ea typeface="+mn-ea"/>
                <a:cs typeface="+mn-cs"/>
              </a:rPr>
              <a:t> Preparation</a:t>
            </a:r>
          </a:p>
          <a:p>
            <a:pPr marL="269875" marR="0" lvl="0" indent="-269875" algn="l" defTabSz="860425" rtl="0" eaLnBrk="0" fontAlgn="base" latinLnBrk="0" hangingPunct="0">
              <a:lnSpc>
                <a:spcPct val="100000"/>
              </a:lnSpc>
              <a:spcBef>
                <a:spcPts val="0"/>
              </a:spcBef>
              <a:spcAft>
                <a:spcPts val="600"/>
              </a:spcAft>
              <a:buClr>
                <a:schemeClr val="tx1"/>
              </a:buClr>
              <a:buSzPct val="100000"/>
              <a:buFontTx/>
              <a:buChar char="•"/>
              <a:tabLst/>
              <a:defRPr/>
            </a:pPr>
            <a:r>
              <a:rPr lang="en-US" altLang="zh-CN" kern="0" baseline="0" dirty="0" smtClean="0">
                <a:latin typeface="+mn-lt"/>
                <a:ea typeface="+mn-ea"/>
              </a:rPr>
              <a:t>Pre-test</a:t>
            </a:r>
            <a:endParaRPr kumimoji="0" lang="en-US" altLang="zh-CN" b="1" i="0" u="none" strike="noStrike" kern="0" cap="none" spc="0" normalizeH="0" baseline="0" noProof="0" dirty="0" smtClean="0">
              <a:ln>
                <a:noFill/>
              </a:ln>
              <a:solidFill>
                <a:schemeClr val="tx1"/>
              </a:solidFill>
              <a:effectLst/>
              <a:uLnTx/>
              <a:uFillTx/>
              <a:latin typeface="+mn-lt"/>
              <a:ea typeface="+mn-ea"/>
              <a:cs typeface="+mn-cs"/>
            </a:endParaRPr>
          </a:p>
          <a:p>
            <a:pPr marL="644525" marR="0" lvl="1" indent="-214313" algn="l" defTabSz="860425" rtl="0" eaLnBrk="0" fontAlgn="base" latinLnBrk="0" hangingPunct="0">
              <a:lnSpc>
                <a:spcPct val="100000"/>
              </a:lnSpc>
              <a:spcBef>
                <a:spcPts val="0"/>
              </a:spcBef>
              <a:spcAft>
                <a:spcPts val="600"/>
              </a:spcAft>
              <a:buClr>
                <a:schemeClr val="tx1"/>
              </a:buClr>
              <a:buSzPct val="100000"/>
              <a:buFontTx/>
              <a:buChar char="–"/>
              <a:tabLst/>
              <a:defRPr/>
            </a:pPr>
            <a:r>
              <a:rPr kumimoji="0" lang="en-US" altLang="zh-CN" sz="2000" b="1" i="0" u="none" strike="noStrike" kern="0" cap="none" spc="0" normalizeH="0" baseline="0" noProof="0" dirty="0" smtClean="0">
                <a:ln>
                  <a:noFill/>
                </a:ln>
                <a:solidFill>
                  <a:schemeClr val="tx1"/>
                </a:solidFill>
                <a:effectLst/>
                <a:uLnTx/>
                <a:uFillTx/>
                <a:latin typeface="+mn-lt"/>
                <a:ea typeface="+mn-ea"/>
              </a:rPr>
              <a:t>Summary</a:t>
            </a:r>
          </a:p>
          <a:p>
            <a:pPr marL="644525" marR="0" lvl="1" indent="-214313" algn="l" defTabSz="860425" rtl="0" eaLnBrk="0" fontAlgn="base" latinLnBrk="0" hangingPunct="0">
              <a:lnSpc>
                <a:spcPct val="100000"/>
              </a:lnSpc>
              <a:spcBef>
                <a:spcPts val="0"/>
              </a:spcBef>
              <a:spcAft>
                <a:spcPts val="600"/>
              </a:spcAft>
              <a:buClr>
                <a:schemeClr val="tx1"/>
              </a:buClr>
              <a:buSzPct val="100000"/>
              <a:buFontTx/>
              <a:buChar char="–"/>
              <a:tabLst/>
              <a:defRPr/>
            </a:pPr>
            <a:r>
              <a:rPr lang="en-US" altLang="zh-CN" sz="2000" kern="0" dirty="0" smtClean="0">
                <a:latin typeface="+mn-lt"/>
                <a:ea typeface="+mn-ea"/>
              </a:rPr>
              <a:t>Problems Found &amp; Solutions</a:t>
            </a:r>
            <a:endParaRPr kumimoji="0" lang="en-US" altLang="zh-CN" sz="2000" b="1" i="0" u="none" strike="noStrike" kern="0" cap="none" spc="0" normalizeH="0" baseline="0" noProof="0" dirty="0" smtClean="0">
              <a:ln>
                <a:noFill/>
              </a:ln>
              <a:solidFill>
                <a:schemeClr val="tx1"/>
              </a:solidFill>
              <a:effectLst/>
              <a:uLnTx/>
              <a:uFillTx/>
              <a:latin typeface="+mn-lt"/>
              <a:ea typeface="+mn-ea"/>
            </a:endParaRPr>
          </a:p>
          <a:p>
            <a:pPr marL="269875" marR="0" lvl="0" indent="-269875" algn="l" defTabSz="860425" rtl="0" eaLnBrk="0" fontAlgn="base" latinLnBrk="0" hangingPunct="0">
              <a:lnSpc>
                <a:spcPct val="100000"/>
              </a:lnSpc>
              <a:spcBef>
                <a:spcPts val="0"/>
              </a:spcBef>
              <a:spcAft>
                <a:spcPts val="600"/>
              </a:spcAft>
              <a:buClr>
                <a:schemeClr val="tx1"/>
              </a:buClr>
              <a:buSzPct val="100000"/>
              <a:buFontTx/>
              <a:buChar char="•"/>
              <a:tabLst/>
              <a:defRPr/>
            </a:pPr>
            <a:r>
              <a:rPr lang="en-US" altLang="zh-CN" kern="0" dirty="0" smtClean="0">
                <a:latin typeface="+mn-lt"/>
                <a:ea typeface="+mn-ea"/>
              </a:rPr>
              <a:t>Formal Test</a:t>
            </a:r>
            <a:endParaRPr kumimoji="0" lang="en-US" altLang="zh-CN" b="1" i="0" u="none" strike="noStrike" kern="0" cap="none" spc="0" normalizeH="0" baseline="0" noProof="0" dirty="0" smtClean="0">
              <a:ln>
                <a:noFill/>
              </a:ln>
              <a:solidFill>
                <a:schemeClr val="tx1"/>
              </a:solidFill>
              <a:effectLst/>
              <a:uLnTx/>
              <a:uFillTx/>
              <a:latin typeface="+mn-lt"/>
              <a:ea typeface="+mn-ea"/>
              <a:cs typeface="+mn-cs"/>
            </a:endParaRPr>
          </a:p>
          <a:p>
            <a:pPr marL="644525" marR="0" lvl="1" indent="-214313" algn="l" defTabSz="860425" rtl="0" eaLnBrk="0" fontAlgn="base" latinLnBrk="0" hangingPunct="0">
              <a:lnSpc>
                <a:spcPct val="100000"/>
              </a:lnSpc>
              <a:spcBef>
                <a:spcPts val="0"/>
              </a:spcBef>
              <a:spcAft>
                <a:spcPts val="600"/>
              </a:spcAft>
              <a:buClr>
                <a:schemeClr val="tx1"/>
              </a:buClr>
              <a:buSzPct val="100000"/>
              <a:buFontTx/>
              <a:buChar char="–"/>
              <a:tabLst/>
              <a:defRPr/>
            </a:pPr>
            <a:r>
              <a:rPr lang="en-US" altLang="zh-CN" sz="2000" kern="0" dirty="0" smtClean="0">
                <a:latin typeface="+mn-lt"/>
                <a:ea typeface="+mn-ea"/>
              </a:rPr>
              <a:t>Testing Progress</a:t>
            </a:r>
          </a:p>
          <a:p>
            <a:pPr marL="644525" marR="0" lvl="1" indent="-214313" algn="l" defTabSz="860425" rtl="0" eaLnBrk="0" fontAlgn="base" latinLnBrk="0" hangingPunct="0">
              <a:lnSpc>
                <a:spcPct val="100000"/>
              </a:lnSpc>
              <a:spcBef>
                <a:spcPts val="0"/>
              </a:spcBef>
              <a:spcAft>
                <a:spcPts val="600"/>
              </a:spcAft>
              <a:buClr>
                <a:schemeClr val="tx1"/>
              </a:buClr>
              <a:buSzPct val="100000"/>
              <a:buFontTx/>
              <a:buChar char="–"/>
              <a:tabLst/>
              <a:defRPr/>
            </a:pPr>
            <a:r>
              <a:rPr kumimoji="0" lang="en-US" altLang="zh-CN" sz="2000" b="1" i="0" u="none" strike="noStrike" kern="0" cap="none" spc="0" normalizeH="0" baseline="0" noProof="0" dirty="0" smtClean="0">
                <a:ln>
                  <a:noFill/>
                </a:ln>
                <a:solidFill>
                  <a:schemeClr val="tx1"/>
                </a:solidFill>
                <a:effectLst/>
                <a:uLnTx/>
                <a:uFillTx/>
                <a:latin typeface="+mn-lt"/>
                <a:ea typeface="+mn-ea"/>
              </a:rPr>
              <a:t>Primary Results</a:t>
            </a:r>
          </a:p>
          <a:p>
            <a:pPr marL="269875" lvl="0" indent="-269875" defTabSz="860425">
              <a:lnSpc>
                <a:spcPct val="100000"/>
              </a:lnSpc>
              <a:spcBef>
                <a:spcPts val="0"/>
              </a:spcBef>
              <a:spcAft>
                <a:spcPts val="600"/>
              </a:spcAft>
              <a:buFontTx/>
              <a:buChar char="•"/>
              <a:defRPr/>
            </a:pPr>
            <a:r>
              <a:rPr lang="en-US" altLang="zh-CN" kern="0" dirty="0" smtClean="0"/>
              <a:t>Problem</a:t>
            </a:r>
          </a:p>
          <a:p>
            <a:pPr marL="269875" marR="0" lvl="0" indent="-269875" algn="l" defTabSz="860425" rtl="0" eaLnBrk="0" fontAlgn="base" latinLnBrk="0" hangingPunct="0">
              <a:lnSpc>
                <a:spcPct val="100000"/>
              </a:lnSpc>
              <a:spcBef>
                <a:spcPts val="0"/>
              </a:spcBef>
              <a:spcAft>
                <a:spcPts val="400"/>
              </a:spcAft>
              <a:buClr>
                <a:schemeClr val="tx1"/>
              </a:buClr>
              <a:buSzPct val="100000"/>
              <a:buFontTx/>
              <a:buNone/>
              <a:tabLst/>
              <a:defRPr/>
            </a:pP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269875" marR="0" lvl="0" indent="-269875" algn="l" defTabSz="860425" rtl="0" eaLnBrk="0" fontAlgn="base" latinLnBrk="0" hangingPunct="0">
              <a:lnSpc>
                <a:spcPct val="100000"/>
              </a:lnSpc>
              <a:spcBef>
                <a:spcPts val="0"/>
              </a:spcBef>
              <a:spcAft>
                <a:spcPts val="400"/>
              </a:spcAft>
              <a:buClr>
                <a:schemeClr val="tx1"/>
              </a:buClr>
              <a:buSzPct val="100000"/>
              <a:buFontTx/>
              <a:buNone/>
              <a:tabLst/>
              <a:defRPr/>
            </a:pPr>
            <a:endParaRPr lang="en-US" altLang="zh-CN" sz="2400" kern="0" dirty="0" smtClean="0">
              <a:latin typeface="+mn-lt"/>
              <a:ea typeface="+mn-ea"/>
            </a:endParaRPr>
          </a:p>
          <a:p>
            <a:pPr marL="269875" marR="0" lvl="0" indent="-269875" algn="l" defTabSz="860425" rtl="0" eaLnBrk="0" fontAlgn="base" latinLnBrk="0" hangingPunct="0">
              <a:lnSpc>
                <a:spcPct val="100000"/>
              </a:lnSpc>
              <a:spcBef>
                <a:spcPts val="0"/>
              </a:spcBef>
              <a:spcAft>
                <a:spcPts val="400"/>
              </a:spcAft>
              <a:buClr>
                <a:schemeClr val="tx1"/>
              </a:buClr>
              <a:buSzPct val="100000"/>
              <a:buFontTx/>
              <a:buNone/>
              <a:tabLst/>
              <a:defRPr/>
            </a:pP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269875" marR="0" lvl="0" indent="-269875" algn="l" defTabSz="860425" rtl="0" eaLnBrk="0" fontAlgn="base" latinLnBrk="0" hangingPunct="0">
              <a:lnSpc>
                <a:spcPct val="100000"/>
              </a:lnSpc>
              <a:spcBef>
                <a:spcPts val="0"/>
              </a:spcBef>
              <a:spcAft>
                <a:spcPts val="400"/>
              </a:spcAft>
              <a:buClr>
                <a:schemeClr val="tx1"/>
              </a:buClr>
              <a:buSzPct val="100000"/>
              <a:buFontTx/>
              <a:buNone/>
              <a:tabLst/>
              <a:defRPr/>
            </a:pP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2353345" y="1192213"/>
            <a:ext cx="4459542" cy="522190"/>
          </a:xfrm>
        </p:spPr>
        <p:txBody>
          <a:bodyPr/>
          <a:lstStyle/>
          <a:p>
            <a:r>
              <a:rPr lang="en-US" altLang="zh-CN" dirty="0" smtClean="0"/>
              <a:t>Testing Preparation</a:t>
            </a:r>
            <a:endParaRPr lang="zh-CN" altLang="en-US" dirty="0" smtClean="0"/>
          </a:p>
        </p:txBody>
      </p:sp>
      <p:sp>
        <p:nvSpPr>
          <p:cNvPr id="4099" name="内容占位符 2"/>
          <p:cNvSpPr>
            <a:spLocks noGrp="1"/>
          </p:cNvSpPr>
          <p:nvPr>
            <p:ph idx="1"/>
          </p:nvPr>
        </p:nvSpPr>
        <p:spPr>
          <a:xfrm>
            <a:off x="1000153" y="1785926"/>
            <a:ext cx="7500937" cy="4143375"/>
          </a:xfrm>
        </p:spPr>
        <p:txBody>
          <a:bodyPr/>
          <a:lstStyle/>
          <a:p>
            <a:pPr>
              <a:lnSpc>
                <a:spcPct val="100000"/>
              </a:lnSpc>
              <a:spcBef>
                <a:spcPts val="0"/>
              </a:spcBef>
              <a:spcAft>
                <a:spcPts val="600"/>
              </a:spcAft>
            </a:pPr>
            <a:r>
              <a:rPr lang="en-US" altLang="zh-CN" sz="2400" dirty="0" smtClean="0"/>
              <a:t>Tester Organization</a:t>
            </a:r>
          </a:p>
          <a:p>
            <a:pPr lvl="1">
              <a:lnSpc>
                <a:spcPct val="100000"/>
              </a:lnSpc>
              <a:spcBef>
                <a:spcPts val="0"/>
              </a:spcBef>
              <a:spcAft>
                <a:spcPts val="600"/>
              </a:spcAft>
            </a:pPr>
            <a:r>
              <a:rPr lang="en-US" altLang="zh-CN" sz="2000" dirty="0" smtClean="0">
                <a:solidFill>
                  <a:srgbClr val="FF0000"/>
                </a:solidFill>
              </a:rPr>
              <a:t>60</a:t>
            </a:r>
            <a:r>
              <a:rPr lang="en-US" altLang="zh-CN" sz="2000" dirty="0" smtClean="0"/>
              <a:t> testers are divided into </a:t>
            </a:r>
            <a:r>
              <a:rPr lang="en-US" altLang="zh-CN" sz="2000" dirty="0" smtClean="0">
                <a:solidFill>
                  <a:srgbClr val="FF0000"/>
                </a:solidFill>
              </a:rPr>
              <a:t>3</a:t>
            </a:r>
            <a:r>
              <a:rPr lang="en-US" altLang="zh-CN" sz="2000" dirty="0" smtClean="0"/>
              <a:t> groups(A, B, C).</a:t>
            </a:r>
          </a:p>
          <a:p>
            <a:pPr lvl="1">
              <a:lnSpc>
                <a:spcPct val="100000"/>
              </a:lnSpc>
              <a:spcBef>
                <a:spcPts val="0"/>
              </a:spcBef>
              <a:spcAft>
                <a:spcPts val="600"/>
              </a:spcAft>
            </a:pPr>
            <a:r>
              <a:rPr lang="en-US" altLang="zh-CN" sz="2000" dirty="0" smtClean="0"/>
              <a:t>Each tester will watch about </a:t>
            </a:r>
            <a:r>
              <a:rPr lang="en-US" altLang="zh-CN" sz="2000" dirty="0" smtClean="0">
                <a:solidFill>
                  <a:srgbClr val="FF0000"/>
                </a:solidFill>
              </a:rPr>
              <a:t>45</a:t>
            </a:r>
            <a:r>
              <a:rPr lang="en-US" altLang="zh-CN" sz="2000" dirty="0" smtClean="0"/>
              <a:t> test video clips.</a:t>
            </a:r>
          </a:p>
          <a:p>
            <a:pPr lvl="1">
              <a:lnSpc>
                <a:spcPct val="100000"/>
              </a:lnSpc>
              <a:spcBef>
                <a:spcPts val="0"/>
              </a:spcBef>
              <a:spcAft>
                <a:spcPts val="600"/>
              </a:spcAft>
            </a:pPr>
            <a:r>
              <a:rPr lang="en-US" altLang="zh-CN" sz="2000" dirty="0" smtClean="0"/>
              <a:t>Evaluation Forms are same with UCSD’s.</a:t>
            </a:r>
          </a:p>
          <a:p>
            <a:pPr lvl="1">
              <a:lnSpc>
                <a:spcPct val="100000"/>
              </a:lnSpc>
              <a:spcBef>
                <a:spcPts val="0"/>
              </a:spcBef>
              <a:spcAft>
                <a:spcPts val="600"/>
              </a:spcAft>
            </a:pPr>
            <a:r>
              <a:rPr lang="en-US" altLang="zh-CN" sz="2000" dirty="0" smtClean="0"/>
              <a:t>Testers’ Information will be recorded.</a:t>
            </a:r>
          </a:p>
          <a:p>
            <a:pPr>
              <a:lnSpc>
                <a:spcPct val="100000"/>
              </a:lnSpc>
              <a:spcBef>
                <a:spcPts val="0"/>
              </a:spcBef>
              <a:spcAft>
                <a:spcPts val="600"/>
              </a:spcAft>
            </a:pPr>
            <a:endParaRPr lang="en-US" altLang="zh-CN" sz="2400" dirty="0" smtClean="0"/>
          </a:p>
          <a:p>
            <a:pPr>
              <a:lnSpc>
                <a:spcPct val="100000"/>
              </a:lnSpc>
              <a:spcBef>
                <a:spcPts val="0"/>
              </a:spcBef>
              <a:spcAft>
                <a:spcPts val="600"/>
              </a:spcAft>
              <a:buNone/>
            </a:pPr>
            <a:endParaRPr lang="en-US" altLang="zh-CN" sz="2400" dirty="0" smtClean="0"/>
          </a:p>
          <a:p>
            <a:pPr>
              <a:lnSpc>
                <a:spcPct val="100000"/>
              </a:lnSpc>
              <a:spcBef>
                <a:spcPts val="0"/>
              </a:spcBef>
              <a:spcAft>
                <a:spcPts val="600"/>
              </a:spcAft>
              <a:buNone/>
            </a:pPr>
            <a:endParaRPr lang="en-US" altLang="zh-CN" sz="2400" dirty="0" smtClean="0"/>
          </a:p>
          <a:p>
            <a:pPr>
              <a:lnSpc>
                <a:spcPct val="100000"/>
              </a:lnSpc>
              <a:spcBef>
                <a:spcPts val="0"/>
              </a:spcBef>
              <a:spcAft>
                <a:spcPts val="600"/>
              </a:spcAft>
            </a:pPr>
            <a:r>
              <a:rPr lang="en-US" altLang="zh-CN" sz="2400" dirty="0" smtClean="0"/>
              <a:t>Schedule</a:t>
            </a:r>
          </a:p>
          <a:p>
            <a:pPr lvl="1">
              <a:lnSpc>
                <a:spcPct val="100000"/>
              </a:lnSpc>
              <a:spcBef>
                <a:spcPts val="0"/>
              </a:spcBef>
              <a:spcAft>
                <a:spcPts val="600"/>
              </a:spcAft>
            </a:pPr>
            <a:r>
              <a:rPr lang="en-US" altLang="zh-CN" sz="2000" dirty="0" smtClean="0"/>
              <a:t>It takes </a:t>
            </a:r>
            <a:r>
              <a:rPr lang="en-US" altLang="zh-CN" sz="2000" dirty="0" smtClean="0">
                <a:solidFill>
                  <a:srgbClr val="FF0000"/>
                </a:solidFill>
              </a:rPr>
              <a:t>more than one hour </a:t>
            </a:r>
            <a:r>
              <a:rPr lang="en-US" altLang="zh-CN" sz="2000" dirty="0" smtClean="0"/>
              <a:t>for every test process.</a:t>
            </a:r>
          </a:p>
          <a:p>
            <a:pPr lvl="1">
              <a:lnSpc>
                <a:spcPct val="100000"/>
              </a:lnSpc>
              <a:spcBef>
                <a:spcPts val="0"/>
              </a:spcBef>
              <a:spcAft>
                <a:spcPts val="600"/>
              </a:spcAft>
            </a:pPr>
            <a:r>
              <a:rPr lang="en-US" altLang="zh-CN" sz="2000" dirty="0" smtClean="0"/>
              <a:t>We could test </a:t>
            </a:r>
            <a:r>
              <a:rPr lang="en-US" altLang="zh-CN" sz="2000" dirty="0" smtClean="0">
                <a:solidFill>
                  <a:srgbClr val="FF0000"/>
                </a:solidFill>
              </a:rPr>
              <a:t>3</a:t>
            </a:r>
            <a:r>
              <a:rPr lang="en-US" altLang="zh-CN" sz="2000" dirty="0" smtClean="0"/>
              <a:t> people at a time.</a:t>
            </a:r>
          </a:p>
          <a:p>
            <a:pPr>
              <a:lnSpc>
                <a:spcPct val="100000"/>
              </a:lnSpc>
              <a:spcBef>
                <a:spcPts val="0"/>
              </a:spcBef>
              <a:spcAft>
                <a:spcPts val="400"/>
              </a:spcAft>
              <a:buNone/>
            </a:pPr>
            <a:endParaRPr lang="en-US" altLang="zh-CN" sz="2400" dirty="0" smtClean="0"/>
          </a:p>
          <a:p>
            <a:pPr>
              <a:lnSpc>
                <a:spcPct val="100000"/>
              </a:lnSpc>
              <a:spcBef>
                <a:spcPts val="0"/>
              </a:spcBef>
              <a:spcAft>
                <a:spcPts val="400"/>
              </a:spcAft>
              <a:buNone/>
            </a:pPr>
            <a:endParaRPr lang="en-US" altLang="zh-CN" sz="2400" dirty="0" smtClean="0"/>
          </a:p>
        </p:txBody>
      </p:sp>
      <p:sp>
        <p:nvSpPr>
          <p:cNvPr id="4100" name="灯片编号占位符 3"/>
          <p:cNvSpPr>
            <a:spLocks noGrp="1"/>
          </p:cNvSpPr>
          <p:nvPr>
            <p:ph type="sldNum" sz="quarter" idx="11"/>
          </p:nvPr>
        </p:nvSpPr>
        <p:spPr>
          <a:noFill/>
          <a:ln>
            <a:miter lim="800000"/>
            <a:headEnd/>
            <a:tailEnd/>
          </a:ln>
        </p:spPr>
        <p:txBody>
          <a:bodyPr/>
          <a:lstStyle/>
          <a:p>
            <a:r>
              <a:rPr lang="en-US" altLang="zh-CN" dirty="0" smtClean="0"/>
              <a:t>2</a:t>
            </a:r>
          </a:p>
        </p:txBody>
      </p:sp>
      <p:graphicFrame>
        <p:nvGraphicFramePr>
          <p:cNvPr id="8" name="表格 7"/>
          <p:cNvGraphicFramePr>
            <a:graphicFrameLocks noGrp="1"/>
          </p:cNvGraphicFramePr>
          <p:nvPr/>
        </p:nvGraphicFramePr>
        <p:xfrm>
          <a:off x="1404958" y="3857628"/>
          <a:ext cx="6096000" cy="111252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pPr algn="ctr" hangingPunct="0">
                        <a:lnSpc>
                          <a:spcPct val="150000"/>
                        </a:lnSpc>
                        <a:spcBef>
                          <a:spcPts val="600"/>
                        </a:spcBef>
                        <a:spcAft>
                          <a:spcPts val="0"/>
                        </a:spcAft>
                        <a:tabLst>
                          <a:tab pos="504190" algn="l"/>
                          <a:tab pos="756285" algn="l"/>
                          <a:tab pos="1008380" algn="l"/>
                          <a:tab pos="1260475" algn="l"/>
                        </a:tabLst>
                      </a:pPr>
                      <a:r>
                        <a:rPr lang="en-US" altLang="zh-CN" sz="1050" kern="100" dirty="0" smtClean="0">
                          <a:latin typeface="Times New Roman"/>
                          <a:ea typeface="宋体"/>
                          <a:cs typeface="Times New Roman"/>
                        </a:rPr>
                        <a:t>Test</a:t>
                      </a:r>
                      <a:r>
                        <a:rPr lang="en-US" altLang="zh-CN" sz="1050" kern="100" baseline="0" dirty="0" smtClean="0">
                          <a:latin typeface="Times New Roman"/>
                          <a:ea typeface="宋体"/>
                          <a:cs typeface="Times New Roman"/>
                        </a:rPr>
                        <a:t> Number</a:t>
                      </a:r>
                      <a:endParaRPr lang="zh-CN" sz="1200" kern="100" dirty="0">
                        <a:latin typeface="Times New Roman"/>
                        <a:ea typeface="宋体"/>
                        <a:cs typeface="Times New Roman"/>
                      </a:endParaRPr>
                    </a:p>
                  </a:txBody>
                  <a:tcPr marL="68580" marR="68580" marT="0" marB="0" anchor="ctr"/>
                </a:tc>
                <a:tc>
                  <a:txBody>
                    <a:bodyPr/>
                    <a:lstStyle/>
                    <a:p>
                      <a:pPr algn="ctr" hangingPunct="0">
                        <a:lnSpc>
                          <a:spcPct val="150000"/>
                        </a:lnSpc>
                        <a:spcBef>
                          <a:spcPts val="600"/>
                        </a:spcBef>
                        <a:spcAft>
                          <a:spcPts val="0"/>
                        </a:spcAft>
                        <a:tabLst>
                          <a:tab pos="504190" algn="l"/>
                          <a:tab pos="756285" algn="l"/>
                          <a:tab pos="1008380" algn="l"/>
                          <a:tab pos="1260475" algn="l"/>
                        </a:tabLst>
                      </a:pPr>
                      <a:r>
                        <a:rPr lang="en-US" altLang="zh-CN" sz="1050" kern="100" dirty="0" smtClean="0">
                          <a:latin typeface="Times New Roman"/>
                          <a:ea typeface="宋体"/>
                          <a:cs typeface="Times New Roman"/>
                        </a:rPr>
                        <a:t>Name</a:t>
                      </a:r>
                      <a:endParaRPr lang="zh-CN" sz="1200" kern="100" dirty="0">
                        <a:latin typeface="Times New Roman"/>
                        <a:ea typeface="宋体"/>
                        <a:cs typeface="Times New Roman"/>
                      </a:endParaRPr>
                    </a:p>
                  </a:txBody>
                  <a:tcPr marL="68580" marR="68580" marT="0" marB="0" anchor="ctr"/>
                </a:tc>
                <a:tc>
                  <a:txBody>
                    <a:bodyPr/>
                    <a:lstStyle/>
                    <a:p>
                      <a:pPr algn="ctr" hangingPunct="0">
                        <a:lnSpc>
                          <a:spcPct val="150000"/>
                        </a:lnSpc>
                        <a:spcBef>
                          <a:spcPts val="600"/>
                        </a:spcBef>
                        <a:spcAft>
                          <a:spcPts val="0"/>
                        </a:spcAft>
                        <a:tabLst>
                          <a:tab pos="504190" algn="l"/>
                          <a:tab pos="756285" algn="l"/>
                          <a:tab pos="1008380" algn="l"/>
                          <a:tab pos="1260475" algn="l"/>
                        </a:tabLst>
                      </a:pPr>
                      <a:r>
                        <a:rPr lang="en-US" altLang="zh-CN" sz="1050" kern="100" dirty="0" smtClean="0">
                          <a:latin typeface="Times New Roman"/>
                          <a:ea typeface="宋体"/>
                          <a:cs typeface="Times New Roman"/>
                        </a:rPr>
                        <a:t>Gender</a:t>
                      </a:r>
                      <a:endParaRPr lang="zh-CN" sz="1200" kern="100" dirty="0">
                        <a:latin typeface="Times New Roman"/>
                        <a:ea typeface="宋体"/>
                        <a:cs typeface="Times New Roman"/>
                      </a:endParaRPr>
                    </a:p>
                  </a:txBody>
                  <a:tcPr marL="68580" marR="68580" marT="0" marB="0" anchor="ctr"/>
                </a:tc>
                <a:tc>
                  <a:txBody>
                    <a:bodyPr/>
                    <a:lstStyle/>
                    <a:p>
                      <a:pPr algn="ctr" hangingPunct="0">
                        <a:lnSpc>
                          <a:spcPct val="150000"/>
                        </a:lnSpc>
                        <a:spcBef>
                          <a:spcPts val="600"/>
                        </a:spcBef>
                        <a:spcAft>
                          <a:spcPts val="0"/>
                        </a:spcAft>
                        <a:tabLst>
                          <a:tab pos="504190" algn="l"/>
                          <a:tab pos="756285" algn="l"/>
                          <a:tab pos="1008380" algn="l"/>
                          <a:tab pos="1260475" algn="l"/>
                        </a:tabLst>
                      </a:pPr>
                      <a:r>
                        <a:rPr lang="en-US" altLang="zh-CN" sz="1050" kern="100" dirty="0" smtClean="0">
                          <a:latin typeface="Times New Roman"/>
                          <a:ea typeface="宋体"/>
                          <a:cs typeface="Times New Roman"/>
                        </a:rPr>
                        <a:t>Age</a:t>
                      </a:r>
                      <a:endParaRPr lang="zh-CN" sz="1200" kern="100" dirty="0">
                        <a:latin typeface="Times New Roman"/>
                        <a:ea typeface="宋体"/>
                        <a:cs typeface="Times New Roman"/>
                      </a:endParaRPr>
                    </a:p>
                  </a:txBody>
                  <a:tcPr marL="68580" marR="68580" marT="0" marB="0" anchor="ctr"/>
                </a:tc>
                <a:tc>
                  <a:txBody>
                    <a:bodyPr/>
                    <a:lstStyle/>
                    <a:p>
                      <a:pPr algn="ctr" hangingPunct="0">
                        <a:lnSpc>
                          <a:spcPct val="150000"/>
                        </a:lnSpc>
                        <a:spcBef>
                          <a:spcPts val="600"/>
                        </a:spcBef>
                        <a:spcAft>
                          <a:spcPts val="0"/>
                        </a:spcAft>
                        <a:tabLst>
                          <a:tab pos="504190" algn="l"/>
                          <a:tab pos="756285" algn="l"/>
                          <a:tab pos="1008380" algn="l"/>
                          <a:tab pos="1260475" algn="l"/>
                        </a:tabLst>
                      </a:pPr>
                      <a:r>
                        <a:rPr lang="en-US" altLang="zh-CN" sz="1050" kern="100" dirty="0" smtClean="0">
                          <a:latin typeface="Times New Roman"/>
                          <a:ea typeface="宋体"/>
                          <a:cs typeface="Times New Roman"/>
                        </a:rPr>
                        <a:t>College</a:t>
                      </a:r>
                      <a:endParaRPr lang="zh-CN" sz="1200" kern="100" dirty="0">
                        <a:latin typeface="Times New Roman"/>
                        <a:ea typeface="宋体"/>
                        <a:cs typeface="Times New Roman"/>
                      </a:endParaRPr>
                    </a:p>
                  </a:txBody>
                  <a:tcPr marL="68580" marR="68580" marT="0" marB="0" anchor="ctr"/>
                </a:tc>
                <a:tc>
                  <a:txBody>
                    <a:bodyPr/>
                    <a:lstStyle/>
                    <a:p>
                      <a:pPr algn="ctr" hangingPunct="0">
                        <a:lnSpc>
                          <a:spcPct val="150000"/>
                        </a:lnSpc>
                        <a:spcBef>
                          <a:spcPts val="600"/>
                        </a:spcBef>
                        <a:spcAft>
                          <a:spcPts val="0"/>
                        </a:spcAft>
                        <a:tabLst>
                          <a:tab pos="504190" algn="l"/>
                          <a:tab pos="756285" algn="l"/>
                          <a:tab pos="1008380" algn="l"/>
                          <a:tab pos="1260475" algn="l"/>
                        </a:tabLst>
                      </a:pPr>
                      <a:r>
                        <a:rPr lang="en-US" altLang="zh-CN" sz="1050" kern="100" dirty="0" smtClean="0">
                          <a:latin typeface="Times New Roman"/>
                          <a:ea typeface="宋体"/>
                          <a:cs typeface="Times New Roman"/>
                        </a:rPr>
                        <a:t>E-mail</a:t>
                      </a:r>
                      <a:endParaRPr lang="zh-CN" sz="1200" kern="100" dirty="0">
                        <a:latin typeface="Times New Roman"/>
                        <a:ea typeface="宋体"/>
                        <a:cs typeface="Times New Roman"/>
                      </a:endParaRPr>
                    </a:p>
                  </a:txBody>
                  <a:tcPr marL="68580" marR="68580" marT="0" marB="0" anchor="ctr"/>
                </a:tc>
              </a:tr>
              <a:tr h="370840">
                <a:tc>
                  <a:txBody>
                    <a:bodyPr/>
                    <a:lstStyle/>
                    <a:p>
                      <a:pPr algn="just" hangingPunct="0">
                        <a:lnSpc>
                          <a:spcPct val="150000"/>
                        </a:lnSpc>
                        <a:spcBef>
                          <a:spcPts val="600"/>
                        </a:spcBef>
                        <a:spcAft>
                          <a:spcPts val="0"/>
                        </a:spcAft>
                        <a:tabLst>
                          <a:tab pos="504190" algn="l"/>
                          <a:tab pos="756285" algn="l"/>
                          <a:tab pos="1008380" algn="l"/>
                          <a:tab pos="1260475" algn="l"/>
                        </a:tabLst>
                      </a:pPr>
                      <a:endParaRPr lang="en-US" sz="1050" kern="100">
                        <a:latin typeface="Times New Roman"/>
                        <a:ea typeface="宋体"/>
                        <a:cs typeface="Times New Roman"/>
                      </a:endParaRPr>
                    </a:p>
                  </a:txBody>
                  <a:tcPr marL="68580" marR="68580" marT="0" marB="0"/>
                </a:tc>
                <a:tc>
                  <a:txBody>
                    <a:bodyPr/>
                    <a:lstStyle/>
                    <a:p>
                      <a:pPr algn="just" hangingPunct="0">
                        <a:lnSpc>
                          <a:spcPct val="150000"/>
                        </a:lnSpc>
                        <a:spcBef>
                          <a:spcPts val="600"/>
                        </a:spcBef>
                        <a:spcAft>
                          <a:spcPts val="0"/>
                        </a:spcAft>
                        <a:tabLst>
                          <a:tab pos="504190" algn="l"/>
                          <a:tab pos="756285" algn="l"/>
                          <a:tab pos="1008380" algn="l"/>
                          <a:tab pos="1260475" algn="l"/>
                        </a:tabLst>
                      </a:pPr>
                      <a:endParaRPr lang="en-US" sz="1050" kern="100">
                        <a:latin typeface="Times New Roman"/>
                        <a:ea typeface="宋体"/>
                        <a:cs typeface="Times New Roman"/>
                      </a:endParaRPr>
                    </a:p>
                  </a:txBody>
                  <a:tcPr marL="68580" marR="68580" marT="0" marB="0"/>
                </a:tc>
                <a:tc>
                  <a:txBody>
                    <a:bodyPr/>
                    <a:lstStyle/>
                    <a:p>
                      <a:pPr algn="just" hangingPunct="0">
                        <a:lnSpc>
                          <a:spcPct val="150000"/>
                        </a:lnSpc>
                        <a:spcBef>
                          <a:spcPts val="600"/>
                        </a:spcBef>
                        <a:spcAft>
                          <a:spcPts val="0"/>
                        </a:spcAft>
                        <a:tabLst>
                          <a:tab pos="504190" algn="l"/>
                          <a:tab pos="756285" algn="l"/>
                          <a:tab pos="1008380" algn="l"/>
                          <a:tab pos="1260475" algn="l"/>
                        </a:tabLst>
                      </a:pPr>
                      <a:endParaRPr lang="en-US" sz="1050" kern="100">
                        <a:latin typeface="Times New Roman"/>
                        <a:ea typeface="宋体"/>
                        <a:cs typeface="Times New Roman"/>
                      </a:endParaRPr>
                    </a:p>
                  </a:txBody>
                  <a:tcPr marL="68580" marR="68580" marT="0" marB="0"/>
                </a:tc>
                <a:tc>
                  <a:txBody>
                    <a:bodyPr/>
                    <a:lstStyle/>
                    <a:p>
                      <a:pPr algn="just" hangingPunct="0">
                        <a:lnSpc>
                          <a:spcPct val="150000"/>
                        </a:lnSpc>
                        <a:spcBef>
                          <a:spcPts val="600"/>
                        </a:spcBef>
                        <a:spcAft>
                          <a:spcPts val="0"/>
                        </a:spcAft>
                        <a:tabLst>
                          <a:tab pos="504190" algn="l"/>
                          <a:tab pos="756285" algn="l"/>
                          <a:tab pos="1008380" algn="l"/>
                          <a:tab pos="1260475" algn="l"/>
                        </a:tabLst>
                      </a:pPr>
                      <a:endParaRPr lang="en-US" sz="1050" kern="100">
                        <a:latin typeface="Times New Roman"/>
                        <a:ea typeface="宋体"/>
                        <a:cs typeface="Times New Roman"/>
                      </a:endParaRPr>
                    </a:p>
                  </a:txBody>
                  <a:tcPr marL="68580" marR="68580" marT="0" marB="0"/>
                </a:tc>
                <a:tc>
                  <a:txBody>
                    <a:bodyPr/>
                    <a:lstStyle/>
                    <a:p>
                      <a:pPr algn="just" hangingPunct="0">
                        <a:lnSpc>
                          <a:spcPct val="150000"/>
                        </a:lnSpc>
                        <a:spcBef>
                          <a:spcPts val="600"/>
                        </a:spcBef>
                        <a:spcAft>
                          <a:spcPts val="0"/>
                        </a:spcAft>
                        <a:tabLst>
                          <a:tab pos="504190" algn="l"/>
                          <a:tab pos="756285" algn="l"/>
                          <a:tab pos="1008380" algn="l"/>
                          <a:tab pos="1260475" algn="l"/>
                        </a:tabLst>
                      </a:pPr>
                      <a:endParaRPr lang="en-US" sz="1050" kern="100" dirty="0">
                        <a:latin typeface="Times New Roman"/>
                        <a:ea typeface="宋体"/>
                        <a:cs typeface="Times New Roman"/>
                      </a:endParaRPr>
                    </a:p>
                  </a:txBody>
                  <a:tcPr marL="68580" marR="68580" marT="0" marB="0"/>
                </a:tc>
                <a:tc>
                  <a:txBody>
                    <a:bodyPr/>
                    <a:lstStyle/>
                    <a:p>
                      <a:pPr algn="just" hangingPunct="0">
                        <a:lnSpc>
                          <a:spcPct val="150000"/>
                        </a:lnSpc>
                        <a:spcBef>
                          <a:spcPts val="600"/>
                        </a:spcBef>
                        <a:spcAft>
                          <a:spcPts val="0"/>
                        </a:spcAft>
                        <a:tabLst>
                          <a:tab pos="504190" algn="l"/>
                          <a:tab pos="756285" algn="l"/>
                          <a:tab pos="1008380" algn="l"/>
                          <a:tab pos="1260475" algn="l"/>
                        </a:tabLst>
                      </a:pPr>
                      <a:endParaRPr lang="en-US" sz="1050" kern="100">
                        <a:latin typeface="Times New Roman"/>
                        <a:ea typeface="宋体"/>
                        <a:cs typeface="Times New Roman"/>
                      </a:endParaRPr>
                    </a:p>
                  </a:txBody>
                  <a:tcPr marL="68580" marR="68580" marT="0" marB="0"/>
                </a:tc>
              </a:tr>
              <a:tr h="370840">
                <a:tc>
                  <a:txBody>
                    <a:bodyPr/>
                    <a:lstStyle/>
                    <a:p>
                      <a:pPr algn="just" hangingPunct="0">
                        <a:lnSpc>
                          <a:spcPct val="150000"/>
                        </a:lnSpc>
                        <a:spcBef>
                          <a:spcPts val="600"/>
                        </a:spcBef>
                        <a:spcAft>
                          <a:spcPts val="0"/>
                        </a:spcAft>
                        <a:tabLst>
                          <a:tab pos="504190" algn="l"/>
                          <a:tab pos="756285" algn="l"/>
                          <a:tab pos="1008380" algn="l"/>
                          <a:tab pos="1260475" algn="l"/>
                        </a:tabLst>
                      </a:pPr>
                      <a:endParaRPr lang="en-US" sz="1050" kern="100" dirty="0">
                        <a:latin typeface="Times New Roman"/>
                        <a:ea typeface="宋体"/>
                        <a:cs typeface="Times New Roman"/>
                      </a:endParaRPr>
                    </a:p>
                  </a:txBody>
                  <a:tcPr marL="68580" marR="68580" marT="0" marB="0"/>
                </a:tc>
                <a:tc>
                  <a:txBody>
                    <a:bodyPr/>
                    <a:lstStyle/>
                    <a:p>
                      <a:pPr algn="just" hangingPunct="0">
                        <a:lnSpc>
                          <a:spcPct val="150000"/>
                        </a:lnSpc>
                        <a:spcBef>
                          <a:spcPts val="600"/>
                        </a:spcBef>
                        <a:spcAft>
                          <a:spcPts val="0"/>
                        </a:spcAft>
                        <a:tabLst>
                          <a:tab pos="504190" algn="l"/>
                          <a:tab pos="756285" algn="l"/>
                          <a:tab pos="1008380" algn="l"/>
                          <a:tab pos="1260475" algn="l"/>
                        </a:tabLst>
                      </a:pPr>
                      <a:endParaRPr lang="en-US" sz="1050" kern="100" dirty="0">
                        <a:latin typeface="Times New Roman"/>
                        <a:ea typeface="宋体"/>
                        <a:cs typeface="Times New Roman"/>
                      </a:endParaRPr>
                    </a:p>
                  </a:txBody>
                  <a:tcPr marL="68580" marR="68580" marT="0" marB="0"/>
                </a:tc>
                <a:tc>
                  <a:txBody>
                    <a:bodyPr/>
                    <a:lstStyle/>
                    <a:p>
                      <a:pPr algn="just" hangingPunct="0">
                        <a:lnSpc>
                          <a:spcPct val="150000"/>
                        </a:lnSpc>
                        <a:spcBef>
                          <a:spcPts val="600"/>
                        </a:spcBef>
                        <a:spcAft>
                          <a:spcPts val="0"/>
                        </a:spcAft>
                        <a:tabLst>
                          <a:tab pos="504190" algn="l"/>
                          <a:tab pos="756285" algn="l"/>
                          <a:tab pos="1008380" algn="l"/>
                          <a:tab pos="1260475" algn="l"/>
                        </a:tabLst>
                      </a:pPr>
                      <a:endParaRPr lang="en-US" sz="1050" kern="100">
                        <a:latin typeface="Times New Roman"/>
                        <a:ea typeface="宋体"/>
                        <a:cs typeface="Times New Roman"/>
                      </a:endParaRPr>
                    </a:p>
                  </a:txBody>
                  <a:tcPr marL="68580" marR="68580" marT="0" marB="0"/>
                </a:tc>
                <a:tc>
                  <a:txBody>
                    <a:bodyPr/>
                    <a:lstStyle/>
                    <a:p>
                      <a:pPr algn="just" hangingPunct="0">
                        <a:lnSpc>
                          <a:spcPct val="150000"/>
                        </a:lnSpc>
                        <a:spcBef>
                          <a:spcPts val="600"/>
                        </a:spcBef>
                        <a:spcAft>
                          <a:spcPts val="0"/>
                        </a:spcAft>
                        <a:tabLst>
                          <a:tab pos="504190" algn="l"/>
                          <a:tab pos="756285" algn="l"/>
                          <a:tab pos="1008380" algn="l"/>
                          <a:tab pos="1260475" algn="l"/>
                        </a:tabLst>
                      </a:pPr>
                      <a:endParaRPr lang="en-US" sz="1050" kern="100">
                        <a:latin typeface="Times New Roman"/>
                        <a:ea typeface="宋体"/>
                        <a:cs typeface="Times New Roman"/>
                      </a:endParaRPr>
                    </a:p>
                  </a:txBody>
                  <a:tcPr marL="68580" marR="68580" marT="0" marB="0"/>
                </a:tc>
                <a:tc>
                  <a:txBody>
                    <a:bodyPr/>
                    <a:lstStyle/>
                    <a:p>
                      <a:pPr algn="just" hangingPunct="0">
                        <a:lnSpc>
                          <a:spcPct val="150000"/>
                        </a:lnSpc>
                        <a:spcBef>
                          <a:spcPts val="600"/>
                        </a:spcBef>
                        <a:spcAft>
                          <a:spcPts val="0"/>
                        </a:spcAft>
                        <a:tabLst>
                          <a:tab pos="504190" algn="l"/>
                          <a:tab pos="756285" algn="l"/>
                          <a:tab pos="1008380" algn="l"/>
                          <a:tab pos="1260475" algn="l"/>
                        </a:tabLst>
                      </a:pPr>
                      <a:endParaRPr lang="en-US" sz="1050" kern="100">
                        <a:latin typeface="Times New Roman"/>
                        <a:ea typeface="宋体"/>
                        <a:cs typeface="Times New Roman"/>
                      </a:endParaRPr>
                    </a:p>
                  </a:txBody>
                  <a:tcPr marL="68580" marR="68580" marT="0" marB="0"/>
                </a:tc>
                <a:tc>
                  <a:txBody>
                    <a:bodyPr/>
                    <a:lstStyle/>
                    <a:p>
                      <a:pPr algn="just" hangingPunct="0">
                        <a:lnSpc>
                          <a:spcPct val="150000"/>
                        </a:lnSpc>
                        <a:spcBef>
                          <a:spcPts val="600"/>
                        </a:spcBef>
                        <a:spcAft>
                          <a:spcPts val="0"/>
                        </a:spcAft>
                        <a:tabLst>
                          <a:tab pos="504190" algn="l"/>
                          <a:tab pos="756285" algn="l"/>
                          <a:tab pos="1008380" algn="l"/>
                          <a:tab pos="1260475" algn="l"/>
                        </a:tabLst>
                      </a:pPr>
                      <a:endParaRPr lang="en-US" sz="1050" kern="100" dirty="0">
                        <a:latin typeface="Times New Roman"/>
                        <a:ea typeface="宋体"/>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2263579" y="1192213"/>
            <a:ext cx="4639077" cy="522190"/>
          </a:xfrm>
        </p:spPr>
        <p:txBody>
          <a:bodyPr/>
          <a:lstStyle/>
          <a:p>
            <a:r>
              <a:rPr lang="en-US" altLang="zh-CN" dirty="0" smtClean="0"/>
              <a:t>Summary of Pre-test</a:t>
            </a:r>
            <a:endParaRPr lang="zh-CN" altLang="en-US" dirty="0" smtClean="0"/>
          </a:p>
        </p:txBody>
      </p:sp>
      <p:sp>
        <p:nvSpPr>
          <p:cNvPr id="4099" name="内容占位符 2"/>
          <p:cNvSpPr>
            <a:spLocks noGrp="1"/>
          </p:cNvSpPr>
          <p:nvPr>
            <p:ph idx="1"/>
          </p:nvPr>
        </p:nvSpPr>
        <p:spPr>
          <a:xfrm>
            <a:off x="1000100" y="1928802"/>
            <a:ext cx="7572428" cy="4143375"/>
          </a:xfrm>
        </p:spPr>
        <p:txBody>
          <a:bodyPr/>
          <a:lstStyle/>
          <a:p>
            <a:pPr>
              <a:lnSpc>
                <a:spcPct val="150000"/>
              </a:lnSpc>
              <a:spcBef>
                <a:spcPts val="600"/>
              </a:spcBef>
              <a:spcAft>
                <a:spcPts val="400"/>
              </a:spcAft>
            </a:pPr>
            <a:r>
              <a:rPr lang="en-US" altLang="zh-CN" sz="2400" dirty="0" smtClean="0"/>
              <a:t>Testing Purpose</a:t>
            </a:r>
          </a:p>
          <a:p>
            <a:pPr lvl="1">
              <a:lnSpc>
                <a:spcPct val="150000"/>
              </a:lnSpc>
              <a:spcBef>
                <a:spcPts val="0"/>
              </a:spcBef>
              <a:spcAft>
                <a:spcPts val="400"/>
              </a:spcAft>
            </a:pPr>
            <a:r>
              <a:rPr lang="en-US" altLang="zh-CN" sz="2000" dirty="0" smtClean="0"/>
              <a:t>To find out the drawbacks of our test scheme and try to solve them.</a:t>
            </a:r>
          </a:p>
          <a:p>
            <a:pPr lvl="1">
              <a:lnSpc>
                <a:spcPct val="150000"/>
              </a:lnSpc>
              <a:spcBef>
                <a:spcPts val="0"/>
              </a:spcBef>
              <a:spcAft>
                <a:spcPts val="400"/>
              </a:spcAft>
            </a:pPr>
            <a:r>
              <a:rPr lang="en-US" altLang="zh-CN" sz="2000" dirty="0" smtClean="0"/>
              <a:t>To get familiar with the test process.</a:t>
            </a:r>
          </a:p>
          <a:p>
            <a:pPr lvl="1">
              <a:lnSpc>
                <a:spcPct val="150000"/>
              </a:lnSpc>
              <a:spcBef>
                <a:spcPts val="0"/>
              </a:spcBef>
              <a:spcAft>
                <a:spcPts val="400"/>
              </a:spcAft>
            </a:pPr>
            <a:r>
              <a:rPr lang="en-US" altLang="zh-CN" sz="2000" dirty="0" smtClean="0"/>
              <a:t>To collect testers’ feedback.</a:t>
            </a:r>
            <a:endParaRPr lang="en-US" altLang="zh-CN" sz="2400" dirty="0" smtClean="0"/>
          </a:p>
          <a:p>
            <a:pPr>
              <a:lnSpc>
                <a:spcPct val="150000"/>
              </a:lnSpc>
              <a:spcBef>
                <a:spcPts val="600"/>
              </a:spcBef>
              <a:spcAft>
                <a:spcPts val="400"/>
              </a:spcAft>
            </a:pPr>
            <a:r>
              <a:rPr lang="en-US" altLang="zh-CN" sz="2400" dirty="0" smtClean="0"/>
              <a:t>Content</a:t>
            </a:r>
          </a:p>
          <a:p>
            <a:pPr lvl="1">
              <a:lnSpc>
                <a:spcPct val="150000"/>
              </a:lnSpc>
              <a:spcBef>
                <a:spcPts val="0"/>
              </a:spcBef>
              <a:spcAft>
                <a:spcPts val="400"/>
              </a:spcAft>
            </a:pPr>
            <a:r>
              <a:rPr lang="en-US" altLang="zh-CN" sz="2000" dirty="0" smtClean="0"/>
              <a:t>Number of testers participated: </a:t>
            </a:r>
            <a:r>
              <a:rPr lang="en-US" altLang="zh-CN" sz="2000" dirty="0" smtClean="0">
                <a:solidFill>
                  <a:srgbClr val="FF0000"/>
                </a:solidFill>
              </a:rPr>
              <a:t>6 testers </a:t>
            </a:r>
            <a:r>
              <a:rPr lang="zh-CN" altLang="en-US" sz="2000" dirty="0" smtClean="0"/>
              <a:t>（</a:t>
            </a:r>
            <a:r>
              <a:rPr lang="en-US" altLang="zh-CN" sz="2000" dirty="0" smtClean="0">
                <a:solidFill>
                  <a:srgbClr val="FF0000"/>
                </a:solidFill>
              </a:rPr>
              <a:t>10% </a:t>
            </a:r>
            <a:r>
              <a:rPr lang="en-US" altLang="zh-CN" sz="2000" dirty="0" smtClean="0"/>
              <a:t>of our planned testers</a:t>
            </a:r>
            <a:r>
              <a:rPr lang="zh-CN" altLang="en-US" sz="2000" dirty="0" smtClean="0"/>
              <a:t>）</a:t>
            </a:r>
            <a:endParaRPr lang="en-US" altLang="zh-CN" sz="2400" dirty="0" smtClean="0"/>
          </a:p>
        </p:txBody>
      </p:sp>
      <p:sp>
        <p:nvSpPr>
          <p:cNvPr id="4100" name="灯片编号占位符 3"/>
          <p:cNvSpPr>
            <a:spLocks noGrp="1"/>
          </p:cNvSpPr>
          <p:nvPr>
            <p:ph type="sldNum" sz="quarter" idx="11"/>
          </p:nvPr>
        </p:nvSpPr>
        <p:spPr>
          <a:noFill/>
          <a:ln>
            <a:miter lim="800000"/>
            <a:headEnd/>
            <a:tailEnd/>
          </a:ln>
        </p:spPr>
        <p:txBody>
          <a:bodyPr/>
          <a:lstStyle/>
          <a:p>
            <a:r>
              <a:rPr lang="en-US" altLang="zh-CN" dirty="0" smtClean="0"/>
              <a:t>3</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1398059" y="1192213"/>
            <a:ext cx="6460089" cy="522190"/>
          </a:xfrm>
        </p:spPr>
        <p:txBody>
          <a:bodyPr/>
          <a:lstStyle/>
          <a:p>
            <a:r>
              <a:rPr lang="en-US" altLang="zh-CN" dirty="0" smtClean="0"/>
              <a:t>Problems Found &amp; Solutions</a:t>
            </a:r>
            <a:endParaRPr lang="zh-CN" altLang="en-US" dirty="0" smtClean="0"/>
          </a:p>
        </p:txBody>
      </p:sp>
      <p:sp>
        <p:nvSpPr>
          <p:cNvPr id="4099" name="内容占位符 2"/>
          <p:cNvSpPr>
            <a:spLocks noGrp="1"/>
          </p:cNvSpPr>
          <p:nvPr>
            <p:ph idx="1"/>
          </p:nvPr>
        </p:nvSpPr>
        <p:spPr>
          <a:xfrm>
            <a:off x="1000100" y="1928802"/>
            <a:ext cx="7572428" cy="4524534"/>
          </a:xfrm>
        </p:spPr>
        <p:txBody>
          <a:bodyPr/>
          <a:lstStyle/>
          <a:p>
            <a:pPr>
              <a:lnSpc>
                <a:spcPct val="100000"/>
              </a:lnSpc>
              <a:spcBef>
                <a:spcPts val="600"/>
              </a:spcBef>
              <a:spcAft>
                <a:spcPts val="400"/>
              </a:spcAft>
            </a:pPr>
            <a:r>
              <a:rPr lang="en-US" altLang="zh-CN" sz="2400" dirty="0" smtClean="0"/>
              <a:t>Existing Problems of the pre-test</a:t>
            </a:r>
          </a:p>
          <a:p>
            <a:pPr lvl="1">
              <a:lnSpc>
                <a:spcPct val="100000"/>
              </a:lnSpc>
              <a:spcBef>
                <a:spcPts val="600"/>
              </a:spcBef>
              <a:spcAft>
                <a:spcPts val="400"/>
              </a:spcAft>
            </a:pPr>
            <a:r>
              <a:rPr lang="en-US" altLang="zh-CN" sz="2000" dirty="0" smtClean="0"/>
              <a:t>The ratings of the first few videos are inaccurate  (without standard test videos).</a:t>
            </a:r>
          </a:p>
          <a:p>
            <a:pPr lvl="1">
              <a:lnSpc>
                <a:spcPct val="100000"/>
              </a:lnSpc>
              <a:spcBef>
                <a:spcPts val="600"/>
              </a:spcBef>
              <a:spcAft>
                <a:spcPts val="400"/>
              </a:spcAft>
            </a:pPr>
            <a:r>
              <a:rPr lang="en-US" altLang="zh-CN" sz="2000" dirty="0" smtClean="0"/>
              <a:t>Testers have bias on different video content </a:t>
            </a:r>
          </a:p>
          <a:p>
            <a:pPr lvl="1">
              <a:lnSpc>
                <a:spcPct val="100000"/>
              </a:lnSpc>
              <a:spcBef>
                <a:spcPts val="600"/>
              </a:spcBef>
              <a:spcAft>
                <a:spcPts val="400"/>
              </a:spcAft>
            </a:pPr>
            <a:r>
              <a:rPr lang="en-US" altLang="zh-CN" sz="2000" dirty="0" smtClean="0"/>
              <a:t>Testers feel boring for watching the same content videos for a long time</a:t>
            </a:r>
          </a:p>
          <a:p>
            <a:pPr>
              <a:lnSpc>
                <a:spcPct val="100000"/>
              </a:lnSpc>
              <a:spcBef>
                <a:spcPts val="600"/>
              </a:spcBef>
              <a:spcAft>
                <a:spcPts val="400"/>
              </a:spcAft>
            </a:pPr>
            <a:r>
              <a:rPr lang="en-US" altLang="zh-CN" sz="2400" dirty="0" smtClean="0"/>
              <a:t>Solutions (the modified test scheme)</a:t>
            </a:r>
          </a:p>
          <a:p>
            <a:pPr lvl="1">
              <a:lnSpc>
                <a:spcPct val="100000"/>
              </a:lnSpc>
              <a:spcBef>
                <a:spcPts val="600"/>
              </a:spcBef>
              <a:spcAft>
                <a:spcPts val="400"/>
              </a:spcAft>
            </a:pPr>
            <a:r>
              <a:rPr lang="en-US" altLang="zh-CN" sz="2000" dirty="0" smtClean="0">
                <a:solidFill>
                  <a:srgbClr val="FF0000"/>
                </a:solidFill>
              </a:rPr>
              <a:t>Rearrange the video sequences for each test process </a:t>
            </a:r>
          </a:p>
          <a:p>
            <a:pPr lvl="1">
              <a:lnSpc>
                <a:spcPct val="100000"/>
              </a:lnSpc>
              <a:spcBef>
                <a:spcPts val="600"/>
              </a:spcBef>
              <a:spcAft>
                <a:spcPts val="400"/>
              </a:spcAft>
            </a:pPr>
            <a:r>
              <a:rPr lang="en-US" altLang="zh-CN" sz="2000" dirty="0" smtClean="0"/>
              <a:t>Give the testers clear instruction to keep an “average” expectation on videos with different content.</a:t>
            </a:r>
          </a:p>
          <a:p>
            <a:pPr lvl="1">
              <a:lnSpc>
                <a:spcPct val="100000"/>
              </a:lnSpc>
              <a:spcBef>
                <a:spcPts val="600"/>
              </a:spcBef>
              <a:spcAft>
                <a:spcPts val="400"/>
              </a:spcAft>
            </a:pPr>
            <a:r>
              <a:rPr lang="en-US" altLang="zh-CN" sz="2000" dirty="0" smtClean="0"/>
              <a:t>Increasing break times and break period during every test process. </a:t>
            </a:r>
          </a:p>
        </p:txBody>
      </p:sp>
      <p:sp>
        <p:nvSpPr>
          <p:cNvPr id="4100" name="灯片编号占位符 3"/>
          <p:cNvSpPr>
            <a:spLocks noGrp="1"/>
          </p:cNvSpPr>
          <p:nvPr>
            <p:ph type="sldNum" sz="quarter" idx="11"/>
          </p:nvPr>
        </p:nvSpPr>
        <p:spPr>
          <a:noFill/>
          <a:ln>
            <a:miter lim="800000"/>
            <a:headEnd/>
            <a:tailEnd/>
          </a:ln>
        </p:spPr>
        <p:txBody>
          <a:bodyPr/>
          <a:lstStyle/>
          <a:p>
            <a:r>
              <a:rPr lang="en-US" altLang="zh-CN" dirty="0" smtClean="0">
                <a:solidFill>
                  <a:srgbClr val="000000"/>
                </a:solidFill>
              </a:rPr>
              <a:t>4</a:t>
            </a:r>
          </a:p>
        </p:txBody>
      </p:sp>
    </p:spTree>
    <p:extLst>
      <p:ext uri="{BB962C8B-B14F-4D97-AF65-F5344CB8AC3E}">
        <p14:creationId xmlns:p14="http://schemas.microsoft.com/office/powerpoint/2010/main" val="2880419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1801917" y="1192213"/>
            <a:ext cx="5562408" cy="522190"/>
          </a:xfrm>
        </p:spPr>
        <p:txBody>
          <a:bodyPr/>
          <a:lstStyle/>
          <a:p>
            <a:r>
              <a:rPr lang="en-US" altLang="zh-CN" dirty="0" smtClean="0"/>
              <a:t>Formal Testing Progress</a:t>
            </a:r>
            <a:endParaRPr lang="zh-CN" altLang="en-US" dirty="0" smtClean="0"/>
          </a:p>
        </p:txBody>
      </p:sp>
      <p:sp>
        <p:nvSpPr>
          <p:cNvPr id="4099" name="内容占位符 2"/>
          <p:cNvSpPr>
            <a:spLocks noGrp="1"/>
          </p:cNvSpPr>
          <p:nvPr>
            <p:ph idx="1"/>
          </p:nvPr>
        </p:nvSpPr>
        <p:spPr>
          <a:xfrm>
            <a:off x="857224" y="1857364"/>
            <a:ext cx="7858127" cy="4143375"/>
          </a:xfrm>
        </p:spPr>
        <p:txBody>
          <a:bodyPr/>
          <a:lstStyle/>
          <a:p>
            <a:pPr>
              <a:lnSpc>
                <a:spcPct val="150000"/>
              </a:lnSpc>
              <a:spcBef>
                <a:spcPts val="0"/>
              </a:spcBef>
              <a:spcAft>
                <a:spcPts val="400"/>
              </a:spcAft>
            </a:pPr>
            <a:r>
              <a:rPr lang="en-US" altLang="zh-CN" sz="2400" dirty="0" smtClean="0">
                <a:solidFill>
                  <a:schemeClr val="bg2"/>
                </a:solidFill>
              </a:rPr>
              <a:t>15</a:t>
            </a:r>
            <a:r>
              <a:rPr lang="en-US" altLang="zh-CN" sz="2400" dirty="0" smtClean="0"/>
              <a:t> </a:t>
            </a:r>
            <a:r>
              <a:rPr lang="en-US" altLang="zh-CN" sz="2400" dirty="0"/>
              <a:t>t</a:t>
            </a:r>
            <a:r>
              <a:rPr lang="en-US" altLang="zh-CN" sz="2400" dirty="0" smtClean="0"/>
              <a:t>esters </a:t>
            </a:r>
            <a:r>
              <a:rPr lang="en-US" altLang="zh-CN" sz="2400" dirty="0"/>
              <a:t>from</a:t>
            </a:r>
            <a:r>
              <a:rPr lang="en-US" altLang="zh-CN" sz="2400" dirty="0" smtClean="0"/>
              <a:t> BUPT </a:t>
            </a:r>
            <a:r>
              <a:rPr lang="en-US" altLang="zh-CN" sz="2400" dirty="0"/>
              <a:t>are participated until </a:t>
            </a:r>
            <a:r>
              <a:rPr lang="en-US" altLang="zh-CN" sz="2400" dirty="0" smtClean="0"/>
              <a:t>now.</a:t>
            </a:r>
          </a:p>
          <a:p>
            <a:pPr lvl="1">
              <a:lnSpc>
                <a:spcPct val="150000"/>
              </a:lnSpc>
              <a:spcBef>
                <a:spcPts val="0"/>
              </a:spcBef>
              <a:spcAft>
                <a:spcPts val="400"/>
              </a:spcAft>
            </a:pPr>
            <a:r>
              <a:rPr lang="en-US" altLang="zh-CN" sz="2000" dirty="0" smtClean="0"/>
              <a:t>The group number of a tester was randomly selected.</a:t>
            </a:r>
          </a:p>
          <a:p>
            <a:pPr lvl="1">
              <a:lnSpc>
                <a:spcPct val="150000"/>
              </a:lnSpc>
              <a:spcBef>
                <a:spcPts val="0"/>
              </a:spcBef>
              <a:spcAft>
                <a:spcPts val="400"/>
              </a:spcAft>
            </a:pPr>
            <a:r>
              <a:rPr lang="en-US" altLang="zh-CN" sz="2000" dirty="0" smtClean="0"/>
              <a:t>Test results have been recorded into our forms.</a:t>
            </a:r>
          </a:p>
          <a:p>
            <a:pPr>
              <a:lnSpc>
                <a:spcPct val="150000"/>
              </a:lnSpc>
              <a:spcBef>
                <a:spcPts val="0"/>
              </a:spcBef>
              <a:spcAft>
                <a:spcPts val="400"/>
              </a:spcAft>
            </a:pPr>
            <a:r>
              <a:rPr lang="en-US" altLang="zh-CN" sz="2400" dirty="0" smtClean="0"/>
              <a:t>Next Step</a:t>
            </a:r>
          </a:p>
          <a:p>
            <a:pPr lvl="1">
              <a:lnSpc>
                <a:spcPct val="150000"/>
              </a:lnSpc>
              <a:spcBef>
                <a:spcPts val="0"/>
              </a:spcBef>
              <a:spcAft>
                <a:spcPts val="400"/>
              </a:spcAft>
            </a:pPr>
            <a:r>
              <a:rPr lang="en-US" altLang="zh-CN" sz="2000" dirty="0" smtClean="0"/>
              <a:t>Solve the problems mentioned following.</a:t>
            </a:r>
          </a:p>
          <a:p>
            <a:pPr lvl="1">
              <a:lnSpc>
                <a:spcPct val="150000"/>
              </a:lnSpc>
              <a:spcBef>
                <a:spcPts val="0"/>
              </a:spcBef>
              <a:spcAft>
                <a:spcPts val="400"/>
              </a:spcAft>
            </a:pPr>
            <a:r>
              <a:rPr lang="en-US" altLang="zh-CN" sz="2000" dirty="0" smtClean="0"/>
              <a:t>Continue with our tests.</a:t>
            </a:r>
          </a:p>
        </p:txBody>
      </p:sp>
      <p:sp>
        <p:nvSpPr>
          <p:cNvPr id="4100" name="灯片编号占位符 3"/>
          <p:cNvSpPr>
            <a:spLocks noGrp="1"/>
          </p:cNvSpPr>
          <p:nvPr>
            <p:ph type="sldNum" sz="quarter" idx="11"/>
          </p:nvPr>
        </p:nvSpPr>
        <p:spPr>
          <a:noFill/>
          <a:ln>
            <a:miter lim="800000"/>
            <a:headEnd/>
            <a:tailEnd/>
          </a:ln>
        </p:spPr>
        <p:txBody>
          <a:bodyPr/>
          <a:lstStyle/>
          <a:p>
            <a:r>
              <a:rPr lang="en-US" altLang="zh-CN" dirty="0" smtClean="0"/>
              <a:t>5</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2141995" y="1192213"/>
            <a:ext cx="4716021" cy="522190"/>
          </a:xfrm>
        </p:spPr>
        <p:txBody>
          <a:bodyPr/>
          <a:lstStyle/>
          <a:p>
            <a:r>
              <a:rPr lang="en-US" altLang="zh-CN" dirty="0" smtClean="0"/>
              <a:t>Primary Test Results</a:t>
            </a:r>
            <a:endParaRPr lang="zh-CN" altLang="en-US" dirty="0" smtClean="0"/>
          </a:p>
        </p:txBody>
      </p:sp>
      <p:sp>
        <p:nvSpPr>
          <p:cNvPr id="4099" name="内容占位符 2"/>
          <p:cNvSpPr>
            <a:spLocks noGrp="1"/>
          </p:cNvSpPr>
          <p:nvPr>
            <p:ph idx="1"/>
          </p:nvPr>
        </p:nvSpPr>
        <p:spPr>
          <a:xfrm>
            <a:off x="857224" y="1857364"/>
            <a:ext cx="7858127" cy="4143375"/>
          </a:xfrm>
        </p:spPr>
        <p:txBody>
          <a:bodyPr/>
          <a:lstStyle/>
          <a:p>
            <a:pPr>
              <a:lnSpc>
                <a:spcPct val="100000"/>
              </a:lnSpc>
              <a:spcBef>
                <a:spcPts val="0"/>
              </a:spcBef>
              <a:spcAft>
                <a:spcPts val="400"/>
              </a:spcAft>
            </a:pPr>
            <a:r>
              <a:rPr lang="en-US" altLang="zh-CN" sz="2400" dirty="0" smtClean="0"/>
              <a:t>Videos: Bunny 1 - 11</a:t>
            </a:r>
          </a:p>
          <a:p>
            <a:pPr lvl="1">
              <a:lnSpc>
                <a:spcPct val="100000"/>
              </a:lnSpc>
              <a:spcBef>
                <a:spcPts val="0"/>
              </a:spcBef>
              <a:spcAft>
                <a:spcPts val="400"/>
              </a:spcAft>
            </a:pPr>
            <a:r>
              <a:rPr lang="en-US" altLang="zh-CN" sz="2000" dirty="0" smtClean="0"/>
              <a:t>Factor tested: </a:t>
            </a:r>
            <a:r>
              <a:rPr lang="en-US" altLang="zh-CN" sz="2000" i="1" dirty="0" smtClean="0"/>
              <a:t>I</a:t>
            </a:r>
            <a:r>
              <a:rPr lang="en-US" altLang="zh-CN" sz="2000" i="1" baseline="-25000" dirty="0" smtClean="0"/>
              <a:t>ST</a:t>
            </a:r>
            <a:endParaRPr lang="en-US" altLang="zh-CN" sz="2000" dirty="0" smtClean="0"/>
          </a:p>
          <a:p>
            <a:pPr lvl="1">
              <a:lnSpc>
                <a:spcPct val="100000"/>
              </a:lnSpc>
              <a:spcBef>
                <a:spcPts val="0"/>
              </a:spcBef>
              <a:spcAft>
                <a:spcPts val="400"/>
              </a:spcAft>
            </a:pPr>
            <a:r>
              <a:rPr lang="en-US" altLang="zh-CN" sz="2000" dirty="0" smtClean="0"/>
              <a:t>Testers: 15</a:t>
            </a:r>
          </a:p>
          <a:p>
            <a:pPr lvl="1">
              <a:lnSpc>
                <a:spcPct val="100000"/>
              </a:lnSpc>
              <a:spcBef>
                <a:spcPts val="0"/>
              </a:spcBef>
              <a:spcAft>
                <a:spcPts val="400"/>
              </a:spcAft>
            </a:pPr>
            <a:r>
              <a:rPr lang="en-US" altLang="zh-CN" sz="2000" dirty="0" smtClean="0"/>
              <a:t>Pearson Correlation: </a:t>
            </a:r>
            <a:r>
              <a:rPr lang="en-US" altLang="zh-CN" sz="2000" dirty="0" smtClean="0">
                <a:solidFill>
                  <a:schemeClr val="bg2"/>
                </a:solidFill>
              </a:rPr>
              <a:t>0.9760</a:t>
            </a:r>
            <a:r>
              <a:rPr lang="en-US" altLang="zh-CN" sz="2000" dirty="0" smtClean="0"/>
              <a:t>.</a:t>
            </a:r>
          </a:p>
          <a:p>
            <a:pPr>
              <a:lnSpc>
                <a:spcPct val="100000"/>
              </a:lnSpc>
              <a:spcBef>
                <a:spcPts val="0"/>
              </a:spcBef>
              <a:spcAft>
                <a:spcPts val="400"/>
              </a:spcAft>
            </a:pPr>
            <a:r>
              <a:rPr lang="en-US" altLang="zh-CN" sz="2400" dirty="0" smtClean="0"/>
              <a:t>Videos: Movie </a:t>
            </a:r>
            <a:r>
              <a:rPr lang="en-US" altLang="zh-CN" sz="2400" dirty="0" smtClean="0"/>
              <a:t>1 - 48</a:t>
            </a:r>
            <a:endParaRPr lang="en-US" altLang="zh-CN" sz="2400" dirty="0" smtClean="0"/>
          </a:p>
          <a:p>
            <a:pPr lvl="1">
              <a:lnSpc>
                <a:spcPct val="100000"/>
              </a:lnSpc>
              <a:spcBef>
                <a:spcPts val="0"/>
              </a:spcBef>
              <a:spcAft>
                <a:spcPts val="400"/>
              </a:spcAft>
            </a:pPr>
            <a:r>
              <a:rPr lang="en-US" altLang="zh-CN" sz="2000" dirty="0" smtClean="0"/>
              <a:t>Factor tested: </a:t>
            </a:r>
            <a:r>
              <a:rPr lang="en-US" altLang="zh-CN" sz="2000" i="1" dirty="0" smtClean="0"/>
              <a:t>I</a:t>
            </a:r>
            <a:r>
              <a:rPr lang="en-US" altLang="zh-CN" sz="2000" i="1" baseline="-25000" dirty="0" smtClean="0"/>
              <a:t>ID</a:t>
            </a:r>
            <a:r>
              <a:rPr lang="en-US" altLang="zh-CN" sz="2000" i="1" dirty="0" smtClean="0"/>
              <a:t>, I</a:t>
            </a:r>
            <a:r>
              <a:rPr lang="en-US" altLang="zh-CN" sz="2000" i="1" baseline="-25000" dirty="0" smtClean="0"/>
              <a:t>ST</a:t>
            </a:r>
            <a:r>
              <a:rPr lang="en-US" altLang="zh-CN" sz="2000" i="1" dirty="0" smtClean="0"/>
              <a:t>, I</a:t>
            </a:r>
            <a:r>
              <a:rPr lang="en-US" altLang="zh-CN" sz="2000" i="1" baseline="-25000" dirty="0" smtClean="0"/>
              <a:t>LV</a:t>
            </a:r>
            <a:r>
              <a:rPr lang="en-US" altLang="zh-CN" sz="2000" i="1" dirty="0" smtClean="0"/>
              <a:t> </a:t>
            </a:r>
            <a:endParaRPr lang="en-US" altLang="zh-CN" sz="2000" dirty="0" smtClean="0"/>
          </a:p>
          <a:p>
            <a:pPr lvl="1">
              <a:lnSpc>
                <a:spcPct val="100000"/>
              </a:lnSpc>
              <a:spcBef>
                <a:spcPts val="0"/>
              </a:spcBef>
              <a:spcAft>
                <a:spcPts val="400"/>
              </a:spcAft>
            </a:pPr>
            <a:r>
              <a:rPr lang="en-US" altLang="zh-CN" sz="2000" dirty="0" smtClean="0"/>
              <a:t>12 testers </a:t>
            </a:r>
            <a:r>
              <a:rPr lang="en-US" altLang="zh-CN" sz="2000" dirty="0" smtClean="0"/>
              <a:t>for each video</a:t>
            </a:r>
          </a:p>
          <a:p>
            <a:pPr lvl="1">
              <a:lnSpc>
                <a:spcPct val="100000"/>
              </a:lnSpc>
              <a:spcBef>
                <a:spcPts val="0"/>
              </a:spcBef>
              <a:spcAft>
                <a:spcPts val="400"/>
              </a:spcAft>
            </a:pPr>
            <a:r>
              <a:rPr lang="en-US" altLang="zh-CN" sz="2000" dirty="0"/>
              <a:t>Pearson Correlation: </a:t>
            </a:r>
            <a:r>
              <a:rPr lang="en-US" altLang="zh-CN" sz="2000" dirty="0" smtClean="0">
                <a:solidFill>
                  <a:schemeClr val="bg2"/>
                </a:solidFill>
              </a:rPr>
              <a:t>0.7397</a:t>
            </a:r>
            <a:r>
              <a:rPr lang="en-US" altLang="zh-CN" sz="2000" dirty="0" smtClean="0"/>
              <a:t>.</a:t>
            </a:r>
          </a:p>
          <a:p>
            <a:pPr>
              <a:lnSpc>
                <a:spcPct val="100000"/>
              </a:lnSpc>
              <a:spcBef>
                <a:spcPts val="0"/>
              </a:spcBef>
              <a:spcAft>
                <a:spcPts val="400"/>
              </a:spcAft>
            </a:pPr>
            <a:r>
              <a:rPr lang="en-US" altLang="zh-CN" sz="2400" dirty="0" smtClean="0"/>
              <a:t>This is just a preliminary result. DASH-MOS will be more precise with the advance in our test.</a:t>
            </a:r>
          </a:p>
          <a:p>
            <a:pPr lvl="1">
              <a:lnSpc>
                <a:spcPct val="150000"/>
              </a:lnSpc>
              <a:spcBef>
                <a:spcPts val="0"/>
              </a:spcBef>
              <a:spcAft>
                <a:spcPts val="400"/>
              </a:spcAft>
              <a:buNone/>
            </a:pPr>
            <a:endParaRPr lang="en-US" altLang="zh-CN" sz="2000" dirty="0" smtClean="0"/>
          </a:p>
        </p:txBody>
      </p:sp>
      <p:sp>
        <p:nvSpPr>
          <p:cNvPr id="4100" name="灯片编号占位符 3"/>
          <p:cNvSpPr>
            <a:spLocks noGrp="1"/>
          </p:cNvSpPr>
          <p:nvPr>
            <p:ph type="sldNum" sz="quarter" idx="11"/>
          </p:nvPr>
        </p:nvSpPr>
        <p:spPr>
          <a:noFill/>
          <a:ln>
            <a:miter lim="800000"/>
            <a:headEnd/>
            <a:tailEnd/>
          </a:ln>
        </p:spPr>
        <p:txBody>
          <a:bodyPr/>
          <a:lstStyle/>
          <a:p>
            <a:r>
              <a:rPr lang="en-US" altLang="zh-CN" dirty="0" smtClean="0"/>
              <a:t>6</a:t>
            </a: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844824"/>
            <a:ext cx="3840805" cy="2880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6" name="Picture 2" descr="C:\Users\dell\Desktop\图形.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784" y="2312876"/>
            <a:ext cx="2592288" cy="19442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3558285" y="1214422"/>
            <a:ext cx="2228161" cy="522190"/>
          </a:xfrm>
        </p:spPr>
        <p:txBody>
          <a:bodyPr/>
          <a:lstStyle/>
          <a:p>
            <a:r>
              <a:rPr lang="en-US" altLang="zh-CN" dirty="0" smtClean="0"/>
              <a:t>Problems</a:t>
            </a:r>
            <a:endParaRPr lang="zh-CN" altLang="en-US" dirty="0" smtClean="0"/>
          </a:p>
        </p:txBody>
      </p:sp>
      <p:sp>
        <p:nvSpPr>
          <p:cNvPr id="4099" name="内容占位符 2"/>
          <p:cNvSpPr>
            <a:spLocks noGrp="1"/>
          </p:cNvSpPr>
          <p:nvPr>
            <p:ph idx="1"/>
          </p:nvPr>
        </p:nvSpPr>
        <p:spPr>
          <a:xfrm>
            <a:off x="500034" y="1785955"/>
            <a:ext cx="8358247" cy="4143375"/>
          </a:xfrm>
        </p:spPr>
        <p:txBody>
          <a:bodyPr/>
          <a:lstStyle/>
          <a:p>
            <a:pPr>
              <a:lnSpc>
                <a:spcPct val="100000"/>
              </a:lnSpc>
              <a:spcBef>
                <a:spcPts val="600"/>
              </a:spcBef>
              <a:spcAft>
                <a:spcPts val="400"/>
              </a:spcAft>
            </a:pPr>
            <a:r>
              <a:rPr lang="en-US" altLang="zh-CN" sz="2400" dirty="0" smtClean="0">
                <a:solidFill>
                  <a:srgbClr val="FF0000"/>
                </a:solidFill>
              </a:rPr>
              <a:t>Time &amp; Equipments </a:t>
            </a:r>
            <a:r>
              <a:rPr lang="en-US" altLang="zh-CN" sz="2400" dirty="0" smtClean="0"/>
              <a:t>— We could only test 3 people at a time because of the limitation of equipment, which will lead to a quite long period to finish the whole test.</a:t>
            </a:r>
          </a:p>
          <a:p>
            <a:pPr>
              <a:lnSpc>
                <a:spcPct val="100000"/>
              </a:lnSpc>
              <a:spcBef>
                <a:spcPts val="600"/>
              </a:spcBef>
              <a:spcAft>
                <a:spcPts val="400"/>
              </a:spcAft>
            </a:pPr>
            <a:r>
              <a:rPr lang="en-US" altLang="zh-CN" sz="2400" dirty="0" smtClean="0">
                <a:solidFill>
                  <a:schemeClr val="bg2"/>
                </a:solidFill>
              </a:rPr>
              <a:t>Objective score </a:t>
            </a:r>
            <a:r>
              <a:rPr lang="en-US" altLang="zh-CN" sz="2400" dirty="0" smtClean="0"/>
              <a:t>of the videos — We need original UCSD score and </a:t>
            </a:r>
            <a:r>
              <a:rPr lang="en-US" altLang="zh-CN" sz="2400" i="1" dirty="0" smtClean="0"/>
              <a:t>I</a:t>
            </a:r>
            <a:r>
              <a:rPr lang="en-US" altLang="zh-CN" sz="2400" i="1" baseline="-25000" dirty="0" smtClean="0"/>
              <a:t>ID</a:t>
            </a:r>
            <a:r>
              <a:rPr lang="en-US" altLang="zh-CN" sz="2400" i="1" dirty="0" smtClean="0"/>
              <a:t>, I</a:t>
            </a:r>
            <a:r>
              <a:rPr lang="en-US" altLang="zh-CN" sz="2400" i="1" baseline="-25000" dirty="0" smtClean="0"/>
              <a:t>ST</a:t>
            </a:r>
            <a:r>
              <a:rPr lang="en-US" altLang="zh-CN" sz="2400" i="1" dirty="0" smtClean="0"/>
              <a:t>, I</a:t>
            </a:r>
            <a:r>
              <a:rPr lang="en-US" altLang="zh-CN" sz="2400" i="1" baseline="-25000" dirty="0" smtClean="0"/>
              <a:t>LV</a:t>
            </a:r>
            <a:r>
              <a:rPr lang="en-US" altLang="zh-CN" sz="2400" i="1" dirty="0" smtClean="0"/>
              <a:t> </a:t>
            </a:r>
            <a:r>
              <a:rPr lang="en-US" altLang="zh-CN" sz="2400" dirty="0" smtClean="0"/>
              <a:t>as comparison to verify the accuracy of the model.</a:t>
            </a:r>
          </a:p>
          <a:p>
            <a:pPr>
              <a:lnSpc>
                <a:spcPct val="100000"/>
              </a:lnSpc>
              <a:spcBef>
                <a:spcPts val="600"/>
              </a:spcBef>
              <a:spcAft>
                <a:spcPts val="400"/>
              </a:spcAft>
            </a:pPr>
            <a:r>
              <a:rPr lang="en-US" altLang="zh-CN" sz="2400" dirty="0" smtClean="0">
                <a:solidFill>
                  <a:schemeClr val="bg2"/>
                </a:solidFill>
              </a:rPr>
              <a:t>Standard test videos </a:t>
            </a:r>
            <a:r>
              <a:rPr lang="en-US" altLang="zh-CN" sz="2400" dirty="0" smtClean="0"/>
              <a:t>— Testers got some problem in scoring at the beginning without standard test videos.</a:t>
            </a:r>
          </a:p>
          <a:p>
            <a:pPr>
              <a:lnSpc>
                <a:spcPct val="100000"/>
              </a:lnSpc>
              <a:spcBef>
                <a:spcPts val="600"/>
              </a:spcBef>
              <a:spcAft>
                <a:spcPts val="400"/>
              </a:spcAft>
            </a:pPr>
            <a:endParaRPr lang="en-US" altLang="zh-CN" sz="2400" dirty="0" smtClean="0"/>
          </a:p>
          <a:p>
            <a:pPr>
              <a:lnSpc>
                <a:spcPct val="100000"/>
              </a:lnSpc>
              <a:spcBef>
                <a:spcPts val="600"/>
              </a:spcBef>
              <a:spcAft>
                <a:spcPts val="400"/>
              </a:spcAft>
              <a:buNone/>
            </a:pPr>
            <a:endParaRPr lang="en-US" altLang="zh-CN" sz="2400" dirty="0" smtClean="0"/>
          </a:p>
          <a:p>
            <a:pPr>
              <a:lnSpc>
                <a:spcPct val="100000"/>
              </a:lnSpc>
              <a:spcBef>
                <a:spcPts val="600"/>
              </a:spcBef>
              <a:spcAft>
                <a:spcPts val="400"/>
              </a:spcAft>
              <a:buNone/>
            </a:pPr>
            <a:endParaRPr lang="en-US" altLang="zh-CN" sz="2000" dirty="0" smtClean="0"/>
          </a:p>
        </p:txBody>
      </p:sp>
      <p:sp>
        <p:nvSpPr>
          <p:cNvPr id="4100" name="灯片编号占位符 3"/>
          <p:cNvSpPr>
            <a:spLocks noGrp="1"/>
          </p:cNvSpPr>
          <p:nvPr>
            <p:ph type="sldNum" sz="quarter" idx="11"/>
          </p:nvPr>
        </p:nvSpPr>
        <p:spPr>
          <a:noFill/>
          <a:ln>
            <a:miter lim="800000"/>
            <a:headEnd/>
            <a:tailEnd/>
          </a:ln>
        </p:spPr>
        <p:txBody>
          <a:bodyPr/>
          <a:lstStyle/>
          <a:p>
            <a:r>
              <a:rPr lang="en-US" altLang="zh-CN" dirty="0" smtClean="0"/>
              <a:t>7</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2484438" y="3068638"/>
            <a:ext cx="4362450" cy="914400"/>
          </a:xfrm>
        </p:spPr>
        <p:txBody>
          <a:bodyPr/>
          <a:lstStyle/>
          <a:p>
            <a:r>
              <a:rPr lang="en-US" altLang="zh-CN" sz="6600" smtClean="0"/>
              <a:t>Thank you</a:t>
            </a:r>
            <a:endParaRPr lang="zh-CN" altLang="en-US" sz="6600" smtClean="0"/>
          </a:p>
        </p:txBody>
      </p:sp>
      <p:sp>
        <p:nvSpPr>
          <p:cNvPr id="7171" name="灯片编号占位符 1"/>
          <p:cNvSpPr>
            <a:spLocks noGrp="1"/>
          </p:cNvSpPr>
          <p:nvPr>
            <p:ph type="sldNum" sz="quarter" idx="11"/>
          </p:nvPr>
        </p:nvSpPr>
        <p:spPr>
          <a:noFill/>
          <a:ln>
            <a:miter lim="800000"/>
            <a:headEnd/>
            <a:tailEnd/>
          </a:ln>
        </p:spPr>
        <p:txBody>
          <a:bodyPr/>
          <a:lstStyle/>
          <a:p>
            <a:r>
              <a:rPr lang="en-US" altLang="zh-CN" dirty="0" smtClean="0"/>
              <a:t>8</a:t>
            </a:r>
            <a:endParaRPr lang="en-US" altLang="zh-CN" sz="1800" dirty="0" smtClean="0">
              <a:latin typeface="Arial"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yguang_model">
  <a:themeElements>
    <a:clrScheme name="">
      <a:dk1>
        <a:srgbClr val="000000"/>
      </a:dk1>
      <a:lt1>
        <a:srgbClr val="FFFFFF"/>
      </a:lt1>
      <a:dk2>
        <a:srgbClr val="00FF00"/>
      </a:dk2>
      <a:lt2>
        <a:srgbClr val="FF0000"/>
      </a:lt2>
      <a:accent1>
        <a:srgbClr val="0000FF"/>
      </a:accent1>
      <a:accent2>
        <a:srgbClr val="00FFFF"/>
      </a:accent2>
      <a:accent3>
        <a:srgbClr val="FFFFFF"/>
      </a:accent3>
      <a:accent4>
        <a:srgbClr val="000000"/>
      </a:accent4>
      <a:accent5>
        <a:srgbClr val="AAAAFF"/>
      </a:accent5>
      <a:accent6>
        <a:srgbClr val="00E7E7"/>
      </a:accent6>
      <a:hlink>
        <a:srgbClr val="FF00FF"/>
      </a:hlink>
      <a:folHlink>
        <a:srgbClr val="FFFF00"/>
      </a:folHlink>
    </a:clrScheme>
    <a:fontScheme name="yguang_mod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860425" rtl="0" eaLnBrk="0" fontAlgn="base" latinLnBrk="0" hangingPunct="0">
          <a:lnSpc>
            <a:spcPct val="70000"/>
          </a:lnSpc>
          <a:spcBef>
            <a:spcPct val="50000"/>
          </a:spcBef>
          <a:spcAft>
            <a:spcPct val="0"/>
          </a:spcAft>
          <a:buClr>
            <a:schemeClr val="tx1"/>
          </a:buClr>
          <a:buSzPct val="100000"/>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860425" rtl="0" eaLnBrk="0" fontAlgn="base" latinLnBrk="0" hangingPunct="0">
          <a:lnSpc>
            <a:spcPct val="70000"/>
          </a:lnSpc>
          <a:spcBef>
            <a:spcPct val="50000"/>
          </a:spcBef>
          <a:spcAft>
            <a:spcPct val="0"/>
          </a:spcAft>
          <a:buClr>
            <a:schemeClr val="tx1"/>
          </a:buClr>
          <a:buSzPct val="100000"/>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yguang_mode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yguang_mode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yguang_mode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yguang_mode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yguang_mode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yguang_mode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yguang_mode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Designs\templet.ppt</Template>
  <TotalTime>45979</TotalTime>
  <Words>648</Words>
  <Application>Microsoft Office PowerPoint</Application>
  <PresentationFormat>全屏显示(4:3)</PresentationFormat>
  <Paragraphs>92</Paragraphs>
  <Slides>9</Slides>
  <Notes>8</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yguang_model</vt:lpstr>
      <vt:lpstr>Subjective Test Progress of DASH</vt:lpstr>
      <vt:lpstr>Contents</vt:lpstr>
      <vt:lpstr>Testing Preparation</vt:lpstr>
      <vt:lpstr>Summary of Pre-test</vt:lpstr>
      <vt:lpstr>Problems Found &amp; Solutions</vt:lpstr>
      <vt:lpstr>Formal Testing Progress</vt:lpstr>
      <vt:lpstr>Primary Test Results</vt:lpstr>
      <vt:lpstr>Problems</vt:lpstr>
      <vt:lpstr>Thank you</vt:lpstr>
    </vt:vector>
  </TitlesOfParts>
  <Company>北京邮电大学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Gao Yuehong</dc:creator>
  <cp:lastModifiedBy>dell</cp:lastModifiedBy>
  <cp:revision>1258</cp:revision>
  <cp:lastPrinted>2001-04-24T08:23:37Z</cp:lastPrinted>
  <dcterms:created xsi:type="dcterms:W3CDTF">2000-03-29T14:34:40Z</dcterms:created>
  <dcterms:modified xsi:type="dcterms:W3CDTF">2014-05-10T09:59:47Z</dcterms:modified>
</cp:coreProperties>
</file>