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60" r:id="rId6"/>
  </p:sldIdLst>
  <p:sldSz cx="43891200" cy="32918400"/>
  <p:notesSz cx="93218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1pPr>
    <a:lvl2pPr marL="636788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2pPr>
    <a:lvl3pPr marL="1273576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3pPr>
    <a:lvl4pPr marL="1910364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4pPr>
    <a:lvl5pPr marL="2547153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5pPr>
    <a:lvl6pPr marL="3183941" algn="l" defTabSz="1273576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6pPr>
    <a:lvl7pPr marL="3820729" algn="l" defTabSz="1273576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7pPr>
    <a:lvl8pPr marL="4457517" algn="l" defTabSz="1273576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8pPr>
    <a:lvl9pPr marL="5094305" algn="l" defTabSz="1273576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996633"/>
    <a:srgbClr val="CCCC00"/>
    <a:srgbClr val="CCFF33"/>
    <a:srgbClr val="99FF33"/>
    <a:srgbClr val="C2DCC3"/>
    <a:srgbClr val="C1D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 autoAdjust="0"/>
    <p:restoredTop sz="99424" autoAdjust="0"/>
  </p:normalViewPr>
  <p:slideViewPr>
    <p:cSldViewPr snapToGrid="0">
      <p:cViewPr varScale="1">
        <p:scale>
          <a:sx n="24" d="100"/>
          <a:sy n="24" d="100"/>
        </p:scale>
        <p:origin x="-1212" y="-150"/>
      </p:cViewPr>
      <p:guideLst>
        <p:guide orient="horz" pos="4085"/>
        <p:guide pos="20737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50" y="-96"/>
      </p:cViewPr>
      <p:guideLst>
        <p:guide orient="horz" pos="2188"/>
        <p:guide pos="29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R&amp;D_innerPage_3medRes"/>
          <p:cNvPicPr>
            <a:picLocks noChangeAspect="1" noChangeArrowheads="1"/>
          </p:cNvPicPr>
          <p:nvPr/>
        </p:nvPicPr>
        <p:blipFill>
          <a:blip r:embed="rId2" cstate="print"/>
          <a:srcRect l="1181" t="1714" r="1181" b="80571"/>
          <a:stretch>
            <a:fillRect/>
          </a:stretch>
        </p:blipFill>
        <p:spPr bwMode="auto">
          <a:xfrm>
            <a:off x="0" y="-1913"/>
            <a:ext cx="9321800" cy="71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551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39446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0197" y="0"/>
            <a:ext cx="4039446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41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180" y="3299778"/>
            <a:ext cx="7457440" cy="31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98349"/>
            <a:ext cx="4039446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0197" y="6598349"/>
            <a:ext cx="4039446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9DAB31-59AD-4F23-91ED-D5C760CE7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367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273576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10364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54715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183941" algn="l" defTabSz="12735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20729" algn="l" defTabSz="12735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57517" algn="l" defTabSz="12735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94305" algn="l" defTabSz="12735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292" y="10227254"/>
            <a:ext cx="37306624" cy="7055428"/>
          </a:xfrm>
          <a:prstGeom prst="rect">
            <a:avLst/>
          </a:prstGeom>
        </p:spPr>
        <p:txBody>
          <a:bodyPr lIns="127358" tIns="63679" rIns="127358" bIns="6367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577" y="18654286"/>
            <a:ext cx="30722047" cy="8411441"/>
          </a:xfrm>
          <a:prstGeom prst="rect">
            <a:avLst/>
          </a:prstGeom>
        </p:spPr>
        <p:txBody>
          <a:bodyPr lIns="127358" tIns="63679" rIns="127358" bIns="63679"/>
          <a:lstStyle>
            <a:lvl1pPr marL="0" indent="0" algn="ctr">
              <a:buNone/>
              <a:defRPr/>
            </a:lvl1pPr>
            <a:lvl2pPr marL="636788" indent="0" algn="ctr">
              <a:buNone/>
              <a:defRPr/>
            </a:lvl2pPr>
            <a:lvl3pPr marL="1273576" indent="0" algn="ctr">
              <a:buNone/>
              <a:defRPr/>
            </a:lvl3pPr>
            <a:lvl4pPr marL="1910364" indent="0" algn="ctr">
              <a:buNone/>
              <a:defRPr/>
            </a:lvl4pPr>
            <a:lvl5pPr marL="2547153" indent="0" algn="ctr">
              <a:buNone/>
              <a:defRPr/>
            </a:lvl5pPr>
            <a:lvl6pPr marL="3183941" indent="0" algn="ctr">
              <a:buNone/>
              <a:defRPr/>
            </a:lvl6pPr>
            <a:lvl7pPr marL="3820729" indent="0" algn="ctr">
              <a:buNone/>
              <a:defRPr/>
            </a:lvl7pPr>
            <a:lvl8pPr marL="4457517" indent="0" algn="ctr">
              <a:buNone/>
              <a:defRPr/>
            </a:lvl8pPr>
            <a:lvl9pPr marL="509430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4116" y="29977772"/>
            <a:ext cx="102421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4995716" y="29977772"/>
            <a:ext cx="138997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454916" y="29977772"/>
            <a:ext cx="102421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fld id="{498B3E80-F0C8-4256-8A94-B84FA6DA0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4116" y="1317048"/>
            <a:ext cx="39502976" cy="5486400"/>
          </a:xfrm>
          <a:prstGeom prst="rect">
            <a:avLst/>
          </a:prstGeom>
        </p:spPr>
        <p:txBody>
          <a:bodyPr lIns="127358" tIns="63679" rIns="127358" bIns="6367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4116" y="7681485"/>
            <a:ext cx="19643911" cy="10736406"/>
          </a:xfrm>
          <a:prstGeom prst="rect">
            <a:avLst/>
          </a:prstGeom>
        </p:spPr>
        <p:txBody>
          <a:bodyPr lIns="127358" tIns="63679" rIns="127358" bIns="6367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53177" y="7681485"/>
            <a:ext cx="19643912" cy="10736406"/>
          </a:xfrm>
          <a:prstGeom prst="rect">
            <a:avLst/>
          </a:prstGeom>
        </p:spPr>
        <p:txBody>
          <a:bodyPr lIns="127358" tIns="63679" rIns="127358" bIns="6367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4116" y="18667274"/>
            <a:ext cx="19643911" cy="10739004"/>
          </a:xfrm>
          <a:prstGeom prst="rect">
            <a:avLst/>
          </a:prstGeom>
        </p:spPr>
        <p:txBody>
          <a:bodyPr lIns="127358" tIns="63679" rIns="127358" bIns="6367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3177" y="18667274"/>
            <a:ext cx="19643912" cy="10739004"/>
          </a:xfrm>
          <a:prstGeom prst="rect">
            <a:avLst/>
          </a:prstGeom>
        </p:spPr>
        <p:txBody>
          <a:bodyPr lIns="127358" tIns="63679" rIns="127358" bIns="6367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4116" y="29977772"/>
            <a:ext cx="102421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4995716" y="29977772"/>
            <a:ext cx="138997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454916" y="29977772"/>
            <a:ext cx="10242176" cy="2286000"/>
          </a:xfrm>
          <a:prstGeom prst="rect">
            <a:avLst/>
          </a:prstGeom>
        </p:spPr>
        <p:txBody>
          <a:bodyPr lIns="127358" tIns="63679" rIns="127358" bIns="63679"/>
          <a:lstStyle>
            <a:lvl1pPr>
              <a:defRPr smtClean="0"/>
            </a:lvl1pPr>
          </a:lstStyle>
          <a:p>
            <a:pPr>
              <a:defRPr/>
            </a:pPr>
            <a:fld id="{4C334803-70FF-4EC9-9913-9258319C2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31842945"/>
            <a:ext cx="43891200" cy="1075459"/>
          </a:xfrm>
          <a:prstGeom prst="rect">
            <a:avLst/>
          </a:prstGeom>
          <a:solidFill>
            <a:srgbClr val="17375E"/>
          </a:solidFill>
          <a:ln w="50800" cap="rnd" cmpd="dbl" algn="ctr">
            <a:noFill/>
            <a:prstDash val="solid"/>
          </a:ln>
          <a:effectLst/>
        </p:spPr>
        <p:txBody>
          <a:bodyPr lIns="127358" tIns="63679" rIns="127358" bIns="63679" anchor="ctr"/>
          <a:lstStyle/>
          <a:p>
            <a:pPr marL="0" marR="0" lvl="0" indent="0" algn="ctr" defTabSz="12735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" y="1109707"/>
            <a:ext cx="43891197" cy="1667485"/>
          </a:xfrm>
          <a:prstGeom prst="rect">
            <a:avLst/>
          </a:prstGeom>
        </p:spPr>
        <p:txBody>
          <a:bodyPr wrap="square" lIns="127358" tIns="63679" rIns="127358" bIns="63679">
            <a:spAutoFit/>
          </a:bodyPr>
          <a:lstStyle/>
          <a:p>
            <a:pPr marL="0" marR="0" lvl="0" indent="0" algn="ctr" defTabSz="12735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" y="0"/>
            <a:ext cx="43891196" cy="2852304"/>
          </a:xfrm>
          <a:prstGeom prst="rect">
            <a:avLst/>
          </a:prstGeom>
          <a:solidFill>
            <a:srgbClr val="17375E"/>
          </a:solidFill>
          <a:ln w="50800" cap="rnd" cmpd="dbl" algn="ctr">
            <a:noFill/>
            <a:prstDash val="solid"/>
          </a:ln>
          <a:effectLst/>
        </p:spPr>
        <p:txBody>
          <a:bodyPr lIns="127358" tIns="63679" rIns="127358" bIns="63679" anchor="ctr"/>
          <a:lstStyle/>
          <a:p>
            <a:pPr marL="0" marR="0" lvl="0" indent="0" algn="ctr" defTabSz="12735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4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07500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500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2pPr>
      <a:lvl3pPr algn="ctr" defTabSz="407500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3pPr>
      <a:lvl4pPr algn="ctr" defTabSz="407500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4pPr>
      <a:lvl5pPr algn="ctr" defTabSz="407500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5pPr>
      <a:lvl6pPr marL="636788" algn="ctr" defTabSz="407500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6pPr>
      <a:lvl7pPr marL="1273576" algn="ctr" defTabSz="407500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7pPr>
      <a:lvl8pPr marL="1910364" algn="ctr" defTabSz="407500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8pPr>
      <a:lvl9pPr marL="2547153" algn="ctr" defTabSz="407500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9pPr>
    </p:titleStyle>
    <p:bodyStyle>
      <a:lvl1pPr marL="1527850" indent="-1527850" algn="l" defTabSz="4075003" rtl="0" eaLnBrk="0" fontAlgn="base" hangingPunct="0">
        <a:spcBef>
          <a:spcPct val="20000"/>
        </a:spcBef>
        <a:spcAft>
          <a:spcPct val="0"/>
        </a:spcAft>
        <a:buChar char="•"/>
        <a:defRPr sz="14200">
          <a:solidFill>
            <a:schemeClr val="tx1"/>
          </a:solidFill>
          <a:latin typeface="+mn-lt"/>
          <a:ea typeface="+mn-ea"/>
          <a:cs typeface="+mn-cs"/>
        </a:defRPr>
      </a:lvl1pPr>
      <a:lvl2pPr marL="3312183" indent="-1273576" algn="l" defTabSz="407500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305" indent="-1019304" algn="l" defTabSz="407500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912" indent="-1019304" algn="l" defTabSz="407500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9308" indent="-1019304" algn="l" defTabSz="407500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806096" indent="-1019304" algn="l" defTabSz="407500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442884" indent="-1019304" algn="l" defTabSz="407500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1079672" indent="-1019304" algn="l" defTabSz="407500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1716461" indent="-1019304" algn="l" defTabSz="407500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8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76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0364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7153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83941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729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57517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94305" algn="l" defTabSz="127357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215155" y="9049578"/>
            <a:ext cx="43184896" cy="91769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1"/>
          </p:cNvCxnSpPr>
          <p:nvPr/>
        </p:nvCxnSpPr>
        <p:spPr bwMode="auto">
          <a:xfrm>
            <a:off x="11063685" y="3197252"/>
            <a:ext cx="40343" cy="28709445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2916471" y="3271340"/>
            <a:ext cx="188257" cy="28635358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591838" y="374075"/>
            <a:ext cx="33725224" cy="1836762"/>
          </a:xfrm>
          <a:prstGeom prst="rect">
            <a:avLst/>
          </a:prstGeom>
          <a:noFill/>
        </p:spPr>
        <p:txBody>
          <a:bodyPr wrap="square" lIns="127358" tIns="63679" rIns="127358" bIns="63679" rtlCol="0">
            <a:spAutoFit/>
          </a:bodyPr>
          <a:lstStyle/>
          <a:p>
            <a:pPr algn="ctr"/>
            <a:r>
              <a:rPr lang="en-US" sz="11100" dirty="0">
                <a:solidFill>
                  <a:schemeClr val="bg1"/>
                </a:solidFill>
              </a:rPr>
              <a:t>Poster Title</a:t>
            </a:r>
            <a:endParaRPr lang="en-US" sz="1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853717"/>
            <a:ext cx="11063680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>
                <a:solidFill>
                  <a:schemeClr val="tx1"/>
                </a:solidFill>
              </a:rPr>
              <a:t>Outline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3685" y="2832928"/>
            <a:ext cx="11147510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16469" y="2853717"/>
            <a:ext cx="10974734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" y="9049580"/>
            <a:ext cx="11063680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44369" y="9049576"/>
            <a:ext cx="11066826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11195" y="9049580"/>
            <a:ext cx="10822074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" y="23947454"/>
            <a:ext cx="11083851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44370" y="23947452"/>
            <a:ext cx="11066828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16470" y="23947452"/>
            <a:ext cx="10938875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Conclusions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sz="quarter" idx="2"/>
          </p:nvPr>
        </p:nvSpPr>
        <p:spPr>
          <a:xfrm>
            <a:off x="22702346" y="10783614"/>
            <a:ext cx="8769336" cy="4230892"/>
          </a:xfrm>
        </p:spPr>
        <p:txBody>
          <a:bodyPr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  <a:endParaRPr lang="en-US" sz="2500" dirty="0"/>
          </a:p>
          <a:p>
            <a:pPr marL="1379708" lvl="1" indent="-512968"/>
            <a:endParaRPr lang="en-US" sz="2500" dirty="0"/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3"/>
          </p:nvPr>
        </p:nvSpPr>
        <p:spPr>
          <a:xfrm>
            <a:off x="1112860" y="17831607"/>
            <a:ext cx="9125452" cy="5386702"/>
          </a:xfrm>
        </p:spPr>
        <p:txBody>
          <a:bodyPr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quarter" idx="4"/>
          </p:nvPr>
        </p:nvSpPr>
        <p:spPr>
          <a:xfrm>
            <a:off x="23281033" y="17903897"/>
            <a:ext cx="8502251" cy="4592064"/>
          </a:xfrm>
        </p:spPr>
        <p:txBody>
          <a:bodyPr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4294967295"/>
          </p:nvPr>
        </p:nvSpPr>
        <p:spPr>
          <a:xfrm>
            <a:off x="667717" y="25488543"/>
            <a:ext cx="9057196" cy="5159623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4294967295"/>
          </p:nvPr>
        </p:nvSpPr>
        <p:spPr>
          <a:xfrm>
            <a:off x="1030510" y="11018217"/>
            <a:ext cx="7961400" cy="4512250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22835889" y="4044664"/>
            <a:ext cx="7211332" cy="3797965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  <a:endParaRPr lang="en-US" sz="2800" dirty="0"/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  <a:endParaRPr lang="en-US" sz="2800" dirty="0"/>
          </a:p>
        </p:txBody>
      </p:sp>
      <p:sp>
        <p:nvSpPr>
          <p:cNvPr id="42" name="Content Placeholder 2"/>
          <p:cNvSpPr>
            <a:spLocks noGrp="1"/>
          </p:cNvSpPr>
          <p:nvPr>
            <p:ph idx="4294967295"/>
          </p:nvPr>
        </p:nvSpPr>
        <p:spPr>
          <a:xfrm>
            <a:off x="623201" y="3792036"/>
            <a:ext cx="9101711" cy="4566556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endParaRPr lang="en-US" sz="2800" dirty="0"/>
          </a:p>
        </p:txBody>
      </p:sp>
      <p:sp>
        <p:nvSpPr>
          <p:cNvPr id="39" name="Content Placeholder 2"/>
          <p:cNvSpPr>
            <a:spLocks noGrp="1"/>
          </p:cNvSpPr>
          <p:nvPr>
            <p:ph idx="4294967295"/>
          </p:nvPr>
        </p:nvSpPr>
        <p:spPr>
          <a:xfrm>
            <a:off x="1201890" y="4096618"/>
            <a:ext cx="8057106" cy="4806984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2170856" y="3709756"/>
            <a:ext cx="40341" cy="28196942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endCxn id="37" idx="3"/>
          </p:cNvCxnSpPr>
          <p:nvPr/>
        </p:nvCxnSpPr>
        <p:spPr bwMode="auto">
          <a:xfrm>
            <a:off x="215155" y="16448578"/>
            <a:ext cx="32818116" cy="1351"/>
          </a:xfrm>
          <a:prstGeom prst="line">
            <a:avLst/>
          </a:prstGeom>
          <a:solidFill>
            <a:schemeClr val="accent1"/>
          </a:solidFill>
          <a:ln w="76200" cap="flat" cmpd="sng" algn="ctr"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2047664" y="4152778"/>
            <a:ext cx="7677251" cy="5324820"/>
          </a:xfrm>
          <a:prstGeom prst="rect">
            <a:avLst/>
          </a:prstGeom>
        </p:spPr>
        <p:txBody>
          <a:bodyPr lIns="127358" tIns="63679" rIns="127358" bIns="63679"/>
          <a:lstStyle>
            <a:lvl1pPr marL="1096963" indent="-1096963" algn="l" defTabSz="29257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78075" indent="-914400" algn="l" defTabSz="29257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3657600" indent="-731838" algn="l" defTabSz="29257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700">
                <a:solidFill>
                  <a:schemeClr val="tx1"/>
                </a:solidFill>
                <a:latin typeface="+mn-lt"/>
              </a:defRPr>
            </a:lvl3pPr>
            <a:lvl4pPr marL="5121275" indent="-731838" algn="l" defTabSz="29257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6583363" indent="-731838" algn="l" defTabSz="29257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7040563" indent="-731838" algn="l" defTabSz="2925763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7497763" indent="-731838" algn="l" defTabSz="2925763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7954963" indent="-731838" algn="l" defTabSz="2925763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8412163" indent="-731838" algn="l" defTabSz="2925763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marL="619100" indent="-619100"/>
            <a:endParaRPr lang="en-US" sz="2800" dirty="0"/>
          </a:p>
          <a:p>
            <a:pPr marL="619100" indent="-619100"/>
            <a:endParaRPr lang="en-US" sz="2800" dirty="0"/>
          </a:p>
          <a:p>
            <a:pPr marL="619100" indent="-619100"/>
            <a:endParaRPr lang="en-US" sz="2800" dirty="0"/>
          </a:p>
          <a:p>
            <a:pPr marL="619100" indent="-619100"/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" y="16085607"/>
            <a:ext cx="11144369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44371" y="16085608"/>
            <a:ext cx="11026485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211198" y="16085605"/>
            <a:ext cx="10822073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4294967295"/>
          </p:nvPr>
        </p:nvSpPr>
        <p:spPr>
          <a:xfrm>
            <a:off x="12285976" y="10628828"/>
            <a:ext cx="7166816" cy="4798448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94967295"/>
          </p:nvPr>
        </p:nvSpPr>
        <p:spPr>
          <a:xfrm>
            <a:off x="12419521" y="4152776"/>
            <a:ext cx="8591277" cy="4896800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4294967295"/>
          </p:nvPr>
        </p:nvSpPr>
        <p:spPr>
          <a:xfrm flipH="1">
            <a:off x="12018889" y="18058682"/>
            <a:ext cx="7656477" cy="4230894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4294967295"/>
          </p:nvPr>
        </p:nvSpPr>
        <p:spPr>
          <a:xfrm>
            <a:off x="11573746" y="25849715"/>
            <a:ext cx="9869836" cy="4706916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4294967295"/>
          </p:nvPr>
        </p:nvSpPr>
        <p:spPr>
          <a:xfrm>
            <a:off x="22880405" y="25798120"/>
            <a:ext cx="9526081" cy="4758510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4294967295"/>
          </p:nvPr>
        </p:nvSpPr>
        <p:spPr>
          <a:xfrm>
            <a:off x="34009005" y="10886808"/>
            <a:ext cx="8502251" cy="4746853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4294967295"/>
          </p:nvPr>
        </p:nvSpPr>
        <p:spPr>
          <a:xfrm flipH="1">
            <a:off x="34231570" y="4152778"/>
            <a:ext cx="7879049" cy="4205814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4294967295"/>
          </p:nvPr>
        </p:nvSpPr>
        <p:spPr>
          <a:xfrm rot="10800000" flipV="1">
            <a:off x="34498661" y="17800703"/>
            <a:ext cx="8457734" cy="5469202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4294967295"/>
          </p:nvPr>
        </p:nvSpPr>
        <p:spPr>
          <a:xfrm>
            <a:off x="34142545" y="25901310"/>
            <a:ext cx="7745506" cy="4179298"/>
          </a:xfrm>
          <a:prstGeom prst="rect">
            <a:avLst/>
          </a:prstGeom>
        </p:spPr>
        <p:txBody>
          <a:bodyPr lIns="127358" tIns="63679" rIns="127358" bIns="63679"/>
          <a:lstStyle/>
          <a:p>
            <a:pPr marL="619100" indent="-619100"/>
            <a:r>
              <a:rPr lang="en-US" sz="28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1379708" lvl="1" indent="-512968"/>
            <a:r>
              <a:rPr lang="en-US" sz="2500" dirty="0"/>
              <a:t>a</a:t>
            </a:r>
          </a:p>
          <a:p>
            <a:pPr marL="619100" indent="-619100"/>
            <a:r>
              <a:rPr lang="en-US" sz="2800" dirty="0"/>
              <a:t>B</a:t>
            </a:r>
          </a:p>
          <a:p>
            <a:pPr marL="619100" indent="-619100"/>
            <a:r>
              <a:rPr lang="en-US" sz="28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91024" y="2853715"/>
            <a:ext cx="10743916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916469" y="16106386"/>
            <a:ext cx="10974731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50274" y="23947452"/>
            <a:ext cx="10743916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916469" y="9028788"/>
            <a:ext cx="10974734" cy="728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7227" tIns="63620" rIns="127227" bIns="63620" rtlCol="0">
            <a:spAutoFit/>
          </a:bodyPr>
          <a:lstStyle/>
          <a:p>
            <a:pPr algn="ctr"/>
            <a:r>
              <a:rPr lang="en-US" sz="3900" dirty="0"/>
              <a:t>…</a:t>
            </a:r>
            <a:endParaRPr lang="en-US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5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5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p:Policy xmlns:p="office.server.policy" id="" local="true">
  <p:Name>Document</p:Name>
  <p:Description/>
  <p:Statement/>
  <p:PolicyItems>
    <p:PolicyItem featureId="QualcommTagPolicy" staticId="0x0101003BA4BA09366CA34294AAA965A2F79028" UniqueId="55f22b65-2640-4550-baad-88507f070d93">
      <p:Name>Qualcomm Tagging Policy</p:Name>
      <p:Description>Qualcomm Custom Policy for Tagging</p:Description>
      <p:CustomData/>
    </p:PolicyItem>
  </p:PolicyItems>
</p:Policy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4BA09366CA34294AAA965A2F79028" ma:contentTypeVersion="7" ma:contentTypeDescription="Create a new document." ma:contentTypeScope="" ma:versionID="16bf1ef33f8404280ff38d309b85fff1">
  <xsd:schema xmlns:xsd="http://www.w3.org/2001/XMLSchema" xmlns:xs="http://www.w3.org/2001/XMLSchema" xmlns:p="http://schemas.microsoft.com/office/2006/metadata/properties" xmlns:ns1="http://schemas.microsoft.com/sharepoint/v3" xmlns:ns2="aa21d8ab-c51c-4ace-8c54-d3ccf266cfba" targetNamespace="http://schemas.microsoft.com/office/2006/metadata/properties" ma:root="true" ma:fieldsID="941297153907a672709f1ca0e2280667" ns1:_="" ns2:_="">
    <xsd:import namespace="http://schemas.microsoft.com/sharepoint/v3"/>
    <xsd:import namespace="aa21d8ab-c51c-4ace-8c54-d3ccf266cfba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QBU"/>
                <xsd:element ref="ns2:QDEP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d8ab-c51c-4ace-8c54-d3ccf266cfba" elementFormDefault="qualified">
    <xsd:import namespace="http://schemas.microsoft.com/office/2006/documentManagement/types"/>
    <xsd:import namespace="http://schemas.microsoft.com/office/infopath/2007/PartnerControls"/>
    <xsd:element name="QBU" ma:index="9" ma:displayName="Qualcomm Business Unit" ma:default="Corporate" ma:internalName="QBU" ma:readOnly="true">
      <xsd:simpleType>
        <xsd:restriction base="dms:Text"/>
      </xsd:simpleType>
    </xsd:element>
    <xsd:element name="QDEPT" ma:index="10" ma:displayName="Qualcomm Department" ma:default="Corporate-RD" ma:internalName="QDEP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CE7243-81AE-4052-AC8D-7F69F7F9EF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D71E9B-BAA8-4AA5-9221-96089D0C6232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CE773186-2B75-4BCC-A0ED-E6CD546EA9F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678CFC-3384-40D2-A7D0-90F0258CF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21d8ab-c51c-4ace-8c54-d3ccf266cf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2112</TotalTime>
  <Words>114</Words>
  <Application>Microsoft Office PowerPoint</Application>
  <PresentationFormat>Custom</PresentationFormat>
  <Paragraphs>116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Qualcomm,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pdraxler</dc:creator>
  <cp:lastModifiedBy>Qualcomm User</cp:lastModifiedBy>
  <cp:revision>248</cp:revision>
  <dcterms:created xsi:type="dcterms:W3CDTF">2008-10-07T17:07:33Z</dcterms:created>
  <dcterms:modified xsi:type="dcterms:W3CDTF">2012-10-10T06:12:39Z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-380097167</vt:i4>
  </property>
  <property fmtid="{D5CDD505-2E9C-101B-9397-08002B2CF9AE}" pid="3" name="_NewReviewCycle">
    <vt:lpwstr/>
  </property>
  <property fmtid="{D5CDD505-2E9C-101B-9397-08002B2CF9AE}" pid="4" name="_EmailSubject">
    <vt:lpwstr>中期评审</vt:lpwstr>
  </property>
  <property fmtid="{D5CDD505-2E9C-101B-9397-08002B2CF9AE}" pid="5" name="_AuthorEmail">
    <vt:lpwstr>xjin@qti.qualcomm.com</vt:lpwstr>
  </property>
  <property fmtid="{D5CDD505-2E9C-101B-9397-08002B2CF9AE}" pid="6" name="_AuthorEmailDisplayName">
    <vt:lpwstr>Jin, Scott</vt:lpwstr>
  </property>
  <property fmtid="{D5CDD505-2E9C-101B-9397-08002B2CF9AE}" pid="7" name="ContentTypeId">
    <vt:lpwstr>0x0101003BA4BA09366CA34294AAA965A2F79028</vt:lpwstr>
  </property>
  <property fmtid="{D5CDD505-2E9C-101B-9397-08002B2CF9AE}" pid="8" name="_PreviousAdHocReviewCycleID">
    <vt:i4>-1449533310</vt:i4>
  </property>
</Properties>
</file>