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61" r:id="rId2"/>
  </p:sldIdLst>
  <p:sldSz cx="32921575" cy="43895963"/>
  <p:notesSz cx="7099300" cy="10234613"/>
  <p:defaultTextStyle>
    <a:defPPr>
      <a:defRPr lang="zh-CN"/>
    </a:defPPr>
    <a:lvl1pPr algn="l" defTabSz="4389438" rtl="0" fontAlgn="base">
      <a:spcBef>
        <a:spcPct val="0"/>
      </a:spcBef>
      <a:spcAft>
        <a:spcPct val="0"/>
      </a:spcAft>
      <a:defRPr sz="8600" kern="1200">
        <a:solidFill>
          <a:schemeClr val="tx1"/>
        </a:solidFill>
        <a:latin typeface="Calibri" pitchFamily="34" charset="0"/>
        <a:ea typeface="宋体" charset="-122"/>
        <a:cs typeface="+mn-cs"/>
      </a:defRPr>
    </a:lvl1pPr>
    <a:lvl2pPr marL="2193925" indent="-1736725" algn="l" defTabSz="4389438" rtl="0" fontAlgn="base">
      <a:spcBef>
        <a:spcPct val="0"/>
      </a:spcBef>
      <a:spcAft>
        <a:spcPct val="0"/>
      </a:spcAft>
      <a:defRPr sz="8600" kern="1200">
        <a:solidFill>
          <a:schemeClr val="tx1"/>
        </a:solidFill>
        <a:latin typeface="Calibri" pitchFamily="34" charset="0"/>
        <a:ea typeface="宋体" charset="-122"/>
        <a:cs typeface="+mn-cs"/>
      </a:defRPr>
    </a:lvl2pPr>
    <a:lvl3pPr marL="4389438" indent="-3475038" algn="l" defTabSz="4389438" rtl="0" fontAlgn="base">
      <a:spcBef>
        <a:spcPct val="0"/>
      </a:spcBef>
      <a:spcAft>
        <a:spcPct val="0"/>
      </a:spcAft>
      <a:defRPr sz="8600" kern="1200">
        <a:solidFill>
          <a:schemeClr val="tx1"/>
        </a:solidFill>
        <a:latin typeface="Calibri" pitchFamily="34" charset="0"/>
        <a:ea typeface="宋体" charset="-122"/>
        <a:cs typeface="+mn-cs"/>
      </a:defRPr>
    </a:lvl3pPr>
    <a:lvl4pPr marL="6583363" indent="-5211763" algn="l" defTabSz="4389438" rtl="0" fontAlgn="base">
      <a:spcBef>
        <a:spcPct val="0"/>
      </a:spcBef>
      <a:spcAft>
        <a:spcPct val="0"/>
      </a:spcAft>
      <a:defRPr sz="8600" kern="1200">
        <a:solidFill>
          <a:schemeClr val="tx1"/>
        </a:solidFill>
        <a:latin typeface="Calibri" pitchFamily="34" charset="0"/>
        <a:ea typeface="宋体" charset="-122"/>
        <a:cs typeface="+mn-cs"/>
      </a:defRPr>
    </a:lvl4pPr>
    <a:lvl5pPr marL="8778875" indent="-6950075" algn="l" defTabSz="4389438" rtl="0" fontAlgn="base">
      <a:spcBef>
        <a:spcPct val="0"/>
      </a:spcBef>
      <a:spcAft>
        <a:spcPct val="0"/>
      </a:spcAft>
      <a:defRPr sz="8600" kern="1200">
        <a:solidFill>
          <a:schemeClr val="tx1"/>
        </a:solidFill>
        <a:latin typeface="Calibri" pitchFamily="34" charset="0"/>
        <a:ea typeface="宋体" charset="-122"/>
        <a:cs typeface="+mn-cs"/>
      </a:defRPr>
    </a:lvl5pPr>
    <a:lvl6pPr marL="2286000" algn="l" defTabSz="914400" rtl="0" eaLnBrk="1" latinLnBrk="0" hangingPunct="1">
      <a:defRPr sz="8600" kern="1200">
        <a:solidFill>
          <a:schemeClr val="tx1"/>
        </a:solidFill>
        <a:latin typeface="Calibri" pitchFamily="34" charset="0"/>
        <a:ea typeface="宋体" charset="-122"/>
        <a:cs typeface="+mn-cs"/>
      </a:defRPr>
    </a:lvl6pPr>
    <a:lvl7pPr marL="2743200" algn="l" defTabSz="914400" rtl="0" eaLnBrk="1" latinLnBrk="0" hangingPunct="1">
      <a:defRPr sz="8600" kern="1200">
        <a:solidFill>
          <a:schemeClr val="tx1"/>
        </a:solidFill>
        <a:latin typeface="Calibri" pitchFamily="34" charset="0"/>
        <a:ea typeface="宋体" charset="-122"/>
        <a:cs typeface="+mn-cs"/>
      </a:defRPr>
    </a:lvl7pPr>
    <a:lvl8pPr marL="3200400" algn="l" defTabSz="914400" rtl="0" eaLnBrk="1" latinLnBrk="0" hangingPunct="1">
      <a:defRPr sz="8600" kern="1200">
        <a:solidFill>
          <a:schemeClr val="tx1"/>
        </a:solidFill>
        <a:latin typeface="Calibri" pitchFamily="34" charset="0"/>
        <a:ea typeface="宋体" charset="-122"/>
        <a:cs typeface="+mn-cs"/>
      </a:defRPr>
    </a:lvl8pPr>
    <a:lvl9pPr marL="3657600" algn="l" defTabSz="914400" rtl="0" eaLnBrk="1" latinLnBrk="0" hangingPunct="1">
      <a:defRPr sz="8600" kern="1200">
        <a:solidFill>
          <a:schemeClr val="tx1"/>
        </a:solidFill>
        <a:latin typeface="Calibri" pitchFamily="34" charset="0"/>
        <a:ea typeface="宋体" charset="-122"/>
        <a:cs typeface="+mn-cs"/>
      </a:defRPr>
    </a:lvl9pPr>
  </p:defaultTextStyle>
  <p:extLst>
    <p:ext uri="{EFAFB233-063F-42B5-8137-9DF3F51BA10A}">
      <p15:sldGuideLst xmlns:p15="http://schemas.microsoft.com/office/powerpoint/2012/main">
        <p15:guide id="1" orient="horz" pos="13826">
          <p15:clr>
            <a:srgbClr val="A4A3A4"/>
          </p15:clr>
        </p15:guide>
        <p15:guide id="2" pos="1036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9BBB59"/>
    <a:srgbClr val="E9EDF4"/>
    <a:srgbClr val="0000FF"/>
    <a:srgbClr val="00FF00"/>
    <a:srgbClr val="4F81BD"/>
    <a:srgbClr val="F1D469"/>
    <a:srgbClr val="CC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04" autoAdjust="0"/>
    <p:restoredTop sz="99704" autoAdjust="0"/>
  </p:normalViewPr>
  <p:slideViewPr>
    <p:cSldViewPr>
      <p:cViewPr>
        <p:scale>
          <a:sx n="50" d="100"/>
          <a:sy n="50" d="100"/>
        </p:scale>
        <p:origin x="-156" y="-8766"/>
      </p:cViewPr>
      <p:guideLst>
        <p:guide orient="horz" pos="13826"/>
        <p:guide pos="10369"/>
      </p:guideLst>
    </p:cSldViewPr>
  </p:slideViewPr>
  <p:notesTextViewPr>
    <p:cViewPr>
      <p:scale>
        <a:sx n="100" d="100"/>
        <a:sy n="100" d="100"/>
      </p:scale>
      <p:origin x="0" y="0"/>
    </p:cViewPr>
  </p:notesTextViewPr>
  <p:sorterViewPr>
    <p:cViewPr>
      <p:scale>
        <a:sx n="100" d="100"/>
        <a:sy n="100" d="100"/>
      </p:scale>
      <p:origin x="0" y="-7188"/>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1731"/>
          </a:xfrm>
          <a:prstGeom prst="rect">
            <a:avLst/>
          </a:prstGeom>
        </p:spPr>
        <p:txBody>
          <a:bodyPr vert="horz" lIns="99048" tIns="49524" rIns="99048" bIns="49524" rtlCol="0"/>
          <a:lstStyle>
            <a:lvl1pPr algn="l" defTabSz="4754691" fontAlgn="auto">
              <a:spcBef>
                <a:spcPts val="0"/>
              </a:spcBef>
              <a:spcAft>
                <a:spcPts val="0"/>
              </a:spcAft>
              <a:defRPr sz="1300">
                <a:latin typeface="+mn-lt"/>
                <a:ea typeface="+mn-ea"/>
              </a:defRPr>
            </a:lvl1pPr>
          </a:lstStyle>
          <a:p>
            <a:pPr>
              <a:defRPr/>
            </a:pPr>
            <a:endParaRPr lang="zh-CN" altLang="en-US"/>
          </a:p>
        </p:txBody>
      </p:sp>
      <p:sp>
        <p:nvSpPr>
          <p:cNvPr id="3" name="日期占位符 2"/>
          <p:cNvSpPr>
            <a:spLocks noGrp="1"/>
          </p:cNvSpPr>
          <p:nvPr>
            <p:ph type="dt" idx="1"/>
          </p:nvPr>
        </p:nvSpPr>
        <p:spPr>
          <a:xfrm>
            <a:off x="4021294" y="0"/>
            <a:ext cx="3076363" cy="511731"/>
          </a:xfrm>
          <a:prstGeom prst="rect">
            <a:avLst/>
          </a:prstGeom>
        </p:spPr>
        <p:txBody>
          <a:bodyPr vert="horz" lIns="99048" tIns="49524" rIns="99048" bIns="49524" rtlCol="0"/>
          <a:lstStyle>
            <a:lvl1pPr algn="r" defTabSz="4754691" fontAlgn="auto">
              <a:spcBef>
                <a:spcPts val="0"/>
              </a:spcBef>
              <a:spcAft>
                <a:spcPts val="0"/>
              </a:spcAft>
              <a:defRPr sz="1300" smtClean="0">
                <a:latin typeface="+mn-lt"/>
                <a:ea typeface="+mn-ea"/>
              </a:defRPr>
            </a:lvl1pPr>
          </a:lstStyle>
          <a:p>
            <a:pPr>
              <a:defRPr/>
            </a:pPr>
            <a:fld id="{43DF5CB9-A1F1-410A-97DB-2EF24BB6B9E6}" type="datetimeFigureOut">
              <a:rPr lang="zh-CN" altLang="en-US"/>
              <a:pPr>
                <a:defRPr/>
              </a:pPr>
              <a:t>2014/10/27 Monday</a:t>
            </a:fld>
            <a:endParaRPr lang="zh-CN" altLang="en-US"/>
          </a:p>
        </p:txBody>
      </p:sp>
      <p:sp>
        <p:nvSpPr>
          <p:cNvPr id="4" name="幻灯片图像占位符 3"/>
          <p:cNvSpPr>
            <a:spLocks noGrp="1" noRot="1" noChangeAspect="1"/>
          </p:cNvSpPr>
          <p:nvPr>
            <p:ph type="sldImg" idx="2"/>
          </p:nvPr>
        </p:nvSpPr>
        <p:spPr>
          <a:xfrm>
            <a:off x="2111375" y="768350"/>
            <a:ext cx="2876550" cy="3836988"/>
          </a:xfrm>
          <a:prstGeom prst="rect">
            <a:avLst/>
          </a:prstGeom>
          <a:noFill/>
          <a:ln w="12700">
            <a:solidFill>
              <a:prstClr val="black"/>
            </a:solidFill>
          </a:ln>
        </p:spPr>
        <p:txBody>
          <a:bodyPr vert="horz" lIns="99048" tIns="49524" rIns="99048" bIns="49524" rtlCol="0" anchor="ctr"/>
          <a:lstStyle/>
          <a:p>
            <a:pPr lvl="0"/>
            <a:endParaRPr lang="zh-CN" altLang="en-US" noProof="0"/>
          </a:p>
        </p:txBody>
      </p:sp>
      <p:sp>
        <p:nvSpPr>
          <p:cNvPr id="5" name="备注占位符 4"/>
          <p:cNvSpPr>
            <a:spLocks noGrp="1"/>
          </p:cNvSpPr>
          <p:nvPr>
            <p:ph type="body" sz="quarter" idx="3"/>
          </p:nvPr>
        </p:nvSpPr>
        <p:spPr>
          <a:xfrm>
            <a:off x="709930" y="4861441"/>
            <a:ext cx="5679440" cy="4605576"/>
          </a:xfrm>
          <a:prstGeom prst="rect">
            <a:avLst/>
          </a:prstGeom>
        </p:spPr>
        <p:txBody>
          <a:bodyPr vert="horz" lIns="99048" tIns="49524" rIns="99048" bIns="49524"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defTabSz="4754691" fontAlgn="auto">
              <a:spcBef>
                <a:spcPts val="0"/>
              </a:spcBef>
              <a:spcAft>
                <a:spcPts val="0"/>
              </a:spcAft>
              <a:defRPr sz="13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defTabSz="4754691" fontAlgn="auto">
              <a:spcBef>
                <a:spcPts val="0"/>
              </a:spcBef>
              <a:spcAft>
                <a:spcPts val="0"/>
              </a:spcAft>
              <a:defRPr sz="1300" smtClean="0">
                <a:latin typeface="+mn-lt"/>
                <a:ea typeface="+mn-ea"/>
              </a:defRPr>
            </a:lvl1pPr>
          </a:lstStyle>
          <a:p>
            <a:pPr>
              <a:defRPr/>
            </a:pPr>
            <a:fld id="{36D2318B-316E-46D4-8903-1AAF0ED81B17}" type="slidenum">
              <a:rPr lang="zh-CN" altLang="en-US"/>
              <a:pPr>
                <a:defRPr/>
              </a:pPr>
              <a:t>‹#›</a:t>
            </a:fld>
            <a:endParaRPr lang="zh-CN" altLang="en-US"/>
          </a:p>
        </p:txBody>
      </p:sp>
    </p:spTree>
    <p:extLst>
      <p:ext uri="{BB962C8B-B14F-4D97-AF65-F5344CB8AC3E}">
        <p14:creationId xmlns:p14="http://schemas.microsoft.com/office/powerpoint/2010/main" val="155906917"/>
      </p:ext>
    </p:extLst>
  </p:cSld>
  <p:clrMap bg1="lt1" tx1="dk1" bg2="lt2" tx2="dk2" accent1="accent1" accent2="accent2" accent3="accent3" accent4="accent4" accent5="accent5" accent6="accent6" hlink="hlink" folHlink="folHlink"/>
  <p:notesStyle>
    <a:lvl1pPr algn="l" defTabSz="4389438" rtl="0" fontAlgn="base">
      <a:spcBef>
        <a:spcPct val="30000"/>
      </a:spcBef>
      <a:spcAft>
        <a:spcPct val="0"/>
      </a:spcAft>
      <a:defRPr sz="5800" kern="1200">
        <a:solidFill>
          <a:schemeClr val="tx1"/>
        </a:solidFill>
        <a:latin typeface="+mn-lt"/>
        <a:ea typeface="+mn-ea"/>
        <a:cs typeface="+mn-cs"/>
      </a:defRPr>
    </a:lvl1pPr>
    <a:lvl2pPr marL="2193925" algn="l" defTabSz="4389438" rtl="0" fontAlgn="base">
      <a:spcBef>
        <a:spcPct val="30000"/>
      </a:spcBef>
      <a:spcAft>
        <a:spcPct val="0"/>
      </a:spcAft>
      <a:defRPr sz="5800" kern="1200">
        <a:solidFill>
          <a:schemeClr val="tx1"/>
        </a:solidFill>
        <a:latin typeface="+mn-lt"/>
        <a:ea typeface="+mn-ea"/>
        <a:cs typeface="+mn-cs"/>
      </a:defRPr>
    </a:lvl2pPr>
    <a:lvl3pPr marL="4389438" algn="l" defTabSz="4389438" rtl="0" fontAlgn="base">
      <a:spcBef>
        <a:spcPct val="30000"/>
      </a:spcBef>
      <a:spcAft>
        <a:spcPct val="0"/>
      </a:spcAft>
      <a:defRPr sz="5800" kern="1200">
        <a:solidFill>
          <a:schemeClr val="tx1"/>
        </a:solidFill>
        <a:latin typeface="+mn-lt"/>
        <a:ea typeface="+mn-ea"/>
        <a:cs typeface="+mn-cs"/>
      </a:defRPr>
    </a:lvl3pPr>
    <a:lvl4pPr marL="6583363" algn="l" defTabSz="4389438" rtl="0" fontAlgn="base">
      <a:spcBef>
        <a:spcPct val="30000"/>
      </a:spcBef>
      <a:spcAft>
        <a:spcPct val="0"/>
      </a:spcAft>
      <a:defRPr sz="5800" kern="1200">
        <a:solidFill>
          <a:schemeClr val="tx1"/>
        </a:solidFill>
        <a:latin typeface="+mn-lt"/>
        <a:ea typeface="+mn-ea"/>
        <a:cs typeface="+mn-cs"/>
      </a:defRPr>
    </a:lvl4pPr>
    <a:lvl5pPr marL="8778875" algn="l" defTabSz="4389438" rtl="0" fontAlgn="base">
      <a:spcBef>
        <a:spcPct val="30000"/>
      </a:spcBef>
      <a:spcAft>
        <a:spcPct val="0"/>
      </a:spcAft>
      <a:defRPr sz="5800" kern="1200">
        <a:solidFill>
          <a:schemeClr val="tx1"/>
        </a:solidFill>
        <a:latin typeface="+mn-lt"/>
        <a:ea typeface="+mn-ea"/>
        <a:cs typeface="+mn-cs"/>
      </a:defRPr>
    </a:lvl5pPr>
    <a:lvl6pPr marL="10973714" algn="l" defTabSz="4389486" rtl="0" eaLnBrk="1" latinLnBrk="0" hangingPunct="1">
      <a:defRPr sz="5800" kern="1200">
        <a:solidFill>
          <a:schemeClr val="tx1"/>
        </a:solidFill>
        <a:latin typeface="+mn-lt"/>
        <a:ea typeface="+mn-ea"/>
        <a:cs typeface="+mn-cs"/>
      </a:defRPr>
    </a:lvl6pPr>
    <a:lvl7pPr marL="13168457" algn="l" defTabSz="4389486" rtl="0" eaLnBrk="1" latinLnBrk="0" hangingPunct="1">
      <a:defRPr sz="5800" kern="1200">
        <a:solidFill>
          <a:schemeClr val="tx1"/>
        </a:solidFill>
        <a:latin typeface="+mn-lt"/>
        <a:ea typeface="+mn-ea"/>
        <a:cs typeface="+mn-cs"/>
      </a:defRPr>
    </a:lvl7pPr>
    <a:lvl8pPr marL="15363200" algn="l" defTabSz="4389486" rtl="0" eaLnBrk="1" latinLnBrk="0" hangingPunct="1">
      <a:defRPr sz="5800" kern="1200">
        <a:solidFill>
          <a:schemeClr val="tx1"/>
        </a:solidFill>
        <a:latin typeface="+mn-lt"/>
        <a:ea typeface="+mn-ea"/>
        <a:cs typeface="+mn-cs"/>
      </a:defRPr>
    </a:lvl8pPr>
    <a:lvl9pPr marL="17557943" algn="l" defTabSz="4389486" rtl="0" eaLnBrk="1" latinLnBrk="0" hangingPunct="1">
      <a:defRPr sz="5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7" name="backgroud"/>
          <p:cNvSpPr/>
          <p:nvPr userDrawn="1"/>
        </p:nvSpPr>
        <p:spPr>
          <a:xfrm>
            <a:off x="204788" y="360363"/>
            <a:ext cx="32458025" cy="43211750"/>
          </a:xfrm>
          <a:prstGeom prst="roundRect">
            <a:avLst>
              <a:gd name="adj" fmla="val 7035"/>
            </a:avLst>
          </a:prstGeom>
          <a:solidFill>
            <a:schemeClr val="bg1"/>
          </a:solid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139345" tIns="69673" rIns="139345" bIns="69673" anchor="ctr"/>
          <a:lstStyle/>
          <a:p>
            <a:endParaRPr lang="zh-CN" altLang="zh-CN" sz="5400" dirty="0">
              <a:solidFill>
                <a:schemeClr val="tx1"/>
              </a:solidFill>
            </a:endParaRPr>
          </a:p>
        </p:txBody>
      </p:sp>
      <p:sp>
        <p:nvSpPr>
          <p:cNvPr id="2" name="Cím 1"/>
          <p:cNvSpPr>
            <a:spLocks noGrp="1"/>
          </p:cNvSpPr>
          <p:nvPr>
            <p:ph type="ctrTitle"/>
          </p:nvPr>
        </p:nvSpPr>
        <p:spPr>
          <a:xfrm>
            <a:off x="2469125" y="13636209"/>
            <a:ext cx="27983339" cy="9409181"/>
          </a:xfrm>
        </p:spPr>
        <p:txBody>
          <a:bodyPr/>
          <a:lstStyle/>
          <a:p>
            <a:r>
              <a:rPr lang="hu-HU" smtClean="0"/>
              <a:t>Mintacím szerkesztése</a:t>
            </a:r>
            <a:endParaRPr lang="hu-HU"/>
          </a:p>
        </p:txBody>
      </p:sp>
      <p:sp>
        <p:nvSpPr>
          <p:cNvPr id="3" name="Alcím 2"/>
          <p:cNvSpPr>
            <a:spLocks noGrp="1"/>
          </p:cNvSpPr>
          <p:nvPr>
            <p:ph type="subTitle" idx="1"/>
          </p:nvPr>
        </p:nvSpPr>
        <p:spPr>
          <a:xfrm>
            <a:off x="4938236" y="24874379"/>
            <a:ext cx="23045103" cy="11217857"/>
          </a:xfrm>
        </p:spPr>
        <p:txBody>
          <a:bodyPr/>
          <a:lstStyle>
            <a:lvl1pPr marL="0" indent="0" algn="ctr">
              <a:buNone/>
              <a:defRPr>
                <a:solidFill>
                  <a:schemeClr val="tx1">
                    <a:tint val="75000"/>
                  </a:schemeClr>
                </a:solidFill>
              </a:defRPr>
            </a:lvl1pPr>
            <a:lvl2pPr marL="3181988" indent="0" algn="ctr">
              <a:buNone/>
              <a:defRPr>
                <a:solidFill>
                  <a:schemeClr val="tx1">
                    <a:tint val="75000"/>
                  </a:schemeClr>
                </a:solidFill>
              </a:defRPr>
            </a:lvl2pPr>
            <a:lvl3pPr marL="6363977" indent="0" algn="ctr">
              <a:buNone/>
              <a:defRPr>
                <a:solidFill>
                  <a:schemeClr val="tx1">
                    <a:tint val="75000"/>
                  </a:schemeClr>
                </a:solidFill>
              </a:defRPr>
            </a:lvl3pPr>
            <a:lvl4pPr marL="9545960" indent="0" algn="ctr">
              <a:buNone/>
              <a:defRPr>
                <a:solidFill>
                  <a:schemeClr val="tx1">
                    <a:tint val="75000"/>
                  </a:schemeClr>
                </a:solidFill>
              </a:defRPr>
            </a:lvl4pPr>
            <a:lvl5pPr marL="12727949" indent="0" algn="ctr">
              <a:buNone/>
              <a:defRPr>
                <a:solidFill>
                  <a:schemeClr val="tx1">
                    <a:tint val="75000"/>
                  </a:schemeClr>
                </a:solidFill>
              </a:defRPr>
            </a:lvl5pPr>
            <a:lvl6pPr marL="15909937" indent="0" algn="ctr">
              <a:buNone/>
              <a:defRPr>
                <a:solidFill>
                  <a:schemeClr val="tx1">
                    <a:tint val="75000"/>
                  </a:schemeClr>
                </a:solidFill>
              </a:defRPr>
            </a:lvl6pPr>
            <a:lvl7pPr marL="19091925" indent="0" algn="ctr">
              <a:buNone/>
              <a:defRPr>
                <a:solidFill>
                  <a:schemeClr val="tx1">
                    <a:tint val="75000"/>
                  </a:schemeClr>
                </a:solidFill>
              </a:defRPr>
            </a:lvl7pPr>
            <a:lvl8pPr marL="22273909" indent="0" algn="ctr">
              <a:buNone/>
              <a:defRPr>
                <a:solidFill>
                  <a:schemeClr val="tx1">
                    <a:tint val="75000"/>
                  </a:schemeClr>
                </a:solidFill>
              </a:defRPr>
            </a:lvl8pPr>
            <a:lvl9pPr marL="25455897" indent="0" algn="ctr">
              <a:buNone/>
              <a:defRPr>
                <a:solidFill>
                  <a:schemeClr val="tx1">
                    <a:tint val="75000"/>
                  </a:schemeClr>
                </a:solidFill>
              </a:defRPr>
            </a:lvl9pPr>
          </a:lstStyle>
          <a:p>
            <a:r>
              <a:rPr lang="hu-HU" smtClean="0"/>
              <a:t>Alcím mintájának szerkesztése</a:t>
            </a:r>
            <a:endParaRPr lang="hu-HU"/>
          </a:p>
        </p:txBody>
      </p:sp>
      <p:sp>
        <p:nvSpPr>
          <p:cNvPr id="4" name="Dátum helye 3"/>
          <p:cNvSpPr>
            <a:spLocks noGrp="1"/>
          </p:cNvSpPr>
          <p:nvPr>
            <p:ph type="dt" sz="half" idx="10"/>
          </p:nvPr>
        </p:nvSpPr>
        <p:spPr/>
        <p:txBody>
          <a:bodyPr/>
          <a:lstStyle>
            <a:lvl1pPr fontAlgn="auto">
              <a:spcBef>
                <a:spcPts val="0"/>
              </a:spcBef>
              <a:spcAft>
                <a:spcPts val="0"/>
              </a:spcAft>
              <a:defRPr/>
            </a:lvl1pPr>
          </a:lstStyle>
          <a:p>
            <a:pPr>
              <a:defRPr/>
            </a:pPr>
            <a:fld id="{E99F61A2-484A-4BBF-9BF4-E86312ABD7FF}" type="datetimeFigureOut">
              <a:rPr lang="hu-HU" altLang="zh-CN"/>
              <a:pPr>
                <a:defRPr/>
              </a:pPr>
              <a:t>2014.10.27.</a:t>
            </a:fld>
            <a:endParaRPr lang="hu-HU" altLang="zh-CN"/>
          </a:p>
        </p:txBody>
      </p:sp>
      <p:sp>
        <p:nvSpPr>
          <p:cNvPr id="5" name="Élőláb helye 4"/>
          <p:cNvSpPr>
            <a:spLocks noGrp="1"/>
          </p:cNvSpPr>
          <p:nvPr>
            <p:ph type="ftr" sz="quarter" idx="11"/>
          </p:nvPr>
        </p:nvSpPr>
        <p:spPr/>
        <p:txBody>
          <a:bodyPr/>
          <a:lstStyle>
            <a:lvl1pPr fontAlgn="auto">
              <a:spcBef>
                <a:spcPts val="0"/>
              </a:spcBef>
              <a:spcAft>
                <a:spcPts val="0"/>
              </a:spcAft>
              <a:defRPr/>
            </a:lvl1pPr>
          </a:lstStyle>
          <a:p>
            <a:pPr>
              <a:defRPr/>
            </a:pPr>
            <a:endParaRPr lang="zh-CN" altLang="zh-CN"/>
          </a:p>
        </p:txBody>
      </p:sp>
      <p:sp>
        <p:nvSpPr>
          <p:cNvPr id="6" name="Dia számának helye 5"/>
          <p:cNvSpPr>
            <a:spLocks noGrp="1"/>
          </p:cNvSpPr>
          <p:nvPr>
            <p:ph type="sldNum" sz="quarter" idx="12"/>
          </p:nvPr>
        </p:nvSpPr>
        <p:spPr/>
        <p:txBody>
          <a:bodyPr/>
          <a:lstStyle>
            <a:lvl1pPr fontAlgn="auto">
              <a:spcBef>
                <a:spcPts val="0"/>
              </a:spcBef>
              <a:spcAft>
                <a:spcPts val="0"/>
              </a:spcAft>
              <a:defRPr/>
            </a:lvl1pPr>
          </a:lstStyle>
          <a:p>
            <a:pPr>
              <a:defRPr/>
            </a:pPr>
            <a:fld id="{D4072D92-4386-446C-A42B-6A6F96CE8F56}" type="slidenum">
              <a:rPr lang="hu-HU" altLang="zh-CN"/>
              <a:pPr>
                <a:defRPr/>
              </a:pPr>
              <a:t>‹#›</a:t>
            </a:fld>
            <a:endParaRPr lang="hu-HU" altLang="zh-CN"/>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Függőleges szöveg helye 2"/>
          <p:cNvSpPr>
            <a:spLocks noGrp="1"/>
          </p:cNvSpPr>
          <p:nvPr>
            <p:ph type="body" orient="vert" idx="1"/>
          </p:nvPr>
        </p:nvSpPr>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Dátum helye 3"/>
          <p:cNvSpPr>
            <a:spLocks noGrp="1"/>
          </p:cNvSpPr>
          <p:nvPr>
            <p:ph type="dt" sz="half" idx="10"/>
          </p:nvPr>
        </p:nvSpPr>
        <p:spPr/>
        <p:txBody>
          <a:bodyPr/>
          <a:lstStyle>
            <a:lvl1pPr fontAlgn="auto">
              <a:spcBef>
                <a:spcPts val="0"/>
              </a:spcBef>
              <a:spcAft>
                <a:spcPts val="0"/>
              </a:spcAft>
              <a:defRPr/>
            </a:lvl1pPr>
          </a:lstStyle>
          <a:p>
            <a:pPr>
              <a:defRPr/>
            </a:pPr>
            <a:fld id="{3EDDDDE0-22D3-4C1C-9624-507C61AC18D4}" type="datetimeFigureOut">
              <a:rPr lang="hu-HU" altLang="zh-CN"/>
              <a:pPr>
                <a:defRPr/>
              </a:pPr>
              <a:t>2014.10.27.</a:t>
            </a:fld>
            <a:endParaRPr lang="hu-HU" altLang="zh-CN"/>
          </a:p>
        </p:txBody>
      </p:sp>
      <p:sp>
        <p:nvSpPr>
          <p:cNvPr id="5" name="Élőláb helye 4"/>
          <p:cNvSpPr>
            <a:spLocks noGrp="1"/>
          </p:cNvSpPr>
          <p:nvPr>
            <p:ph type="ftr" sz="quarter" idx="11"/>
          </p:nvPr>
        </p:nvSpPr>
        <p:spPr/>
        <p:txBody>
          <a:bodyPr/>
          <a:lstStyle>
            <a:lvl1pPr fontAlgn="auto">
              <a:spcBef>
                <a:spcPts val="0"/>
              </a:spcBef>
              <a:spcAft>
                <a:spcPts val="0"/>
              </a:spcAft>
              <a:defRPr/>
            </a:lvl1pPr>
          </a:lstStyle>
          <a:p>
            <a:pPr>
              <a:defRPr/>
            </a:pPr>
            <a:endParaRPr lang="zh-CN" altLang="zh-CN"/>
          </a:p>
        </p:txBody>
      </p:sp>
      <p:sp>
        <p:nvSpPr>
          <p:cNvPr id="6" name="Dia számának helye 5"/>
          <p:cNvSpPr>
            <a:spLocks noGrp="1"/>
          </p:cNvSpPr>
          <p:nvPr>
            <p:ph type="sldNum" sz="quarter" idx="12"/>
          </p:nvPr>
        </p:nvSpPr>
        <p:spPr/>
        <p:txBody>
          <a:bodyPr/>
          <a:lstStyle>
            <a:lvl1pPr fontAlgn="auto">
              <a:spcBef>
                <a:spcPts val="0"/>
              </a:spcBef>
              <a:spcAft>
                <a:spcPts val="0"/>
              </a:spcAft>
              <a:defRPr/>
            </a:lvl1pPr>
          </a:lstStyle>
          <a:p>
            <a:pPr>
              <a:defRPr/>
            </a:pPr>
            <a:fld id="{639C4B16-38B7-43F7-B725-745843ED1C63}" type="slidenum">
              <a:rPr lang="hu-HU" altLang="zh-CN"/>
              <a:pPr>
                <a:defRPr/>
              </a:pPr>
              <a:t>‹#›</a:t>
            </a:fld>
            <a:endParaRPr lang="hu-HU"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Függőleges cím 1"/>
          <p:cNvSpPr>
            <a:spLocks noGrp="1"/>
          </p:cNvSpPr>
          <p:nvPr>
            <p:ph type="title" orient="vert"/>
          </p:nvPr>
        </p:nvSpPr>
        <p:spPr>
          <a:xfrm>
            <a:off x="79040360" y="10973991"/>
            <a:ext cx="24525428" cy="233786647"/>
          </a:xfrm>
        </p:spPr>
        <p:txBody>
          <a:bodyPr vert="eaVert"/>
          <a:lstStyle/>
          <a:p>
            <a:r>
              <a:rPr lang="hu-HU" smtClean="0"/>
              <a:t>Mintacím szerkesztése</a:t>
            </a:r>
            <a:endParaRPr lang="hu-HU"/>
          </a:p>
        </p:txBody>
      </p:sp>
      <p:sp>
        <p:nvSpPr>
          <p:cNvPr id="3" name="Függőleges szöveg helye 2"/>
          <p:cNvSpPr>
            <a:spLocks noGrp="1"/>
          </p:cNvSpPr>
          <p:nvPr>
            <p:ph type="body" orient="vert" idx="1"/>
          </p:nvPr>
        </p:nvSpPr>
        <p:spPr>
          <a:xfrm>
            <a:off x="5452645" y="10973991"/>
            <a:ext cx="73039031" cy="233786647"/>
          </a:xfrm>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Dátum helye 3"/>
          <p:cNvSpPr>
            <a:spLocks noGrp="1"/>
          </p:cNvSpPr>
          <p:nvPr>
            <p:ph type="dt" sz="half" idx="10"/>
          </p:nvPr>
        </p:nvSpPr>
        <p:spPr/>
        <p:txBody>
          <a:bodyPr/>
          <a:lstStyle>
            <a:lvl1pPr fontAlgn="auto">
              <a:spcBef>
                <a:spcPts val="0"/>
              </a:spcBef>
              <a:spcAft>
                <a:spcPts val="0"/>
              </a:spcAft>
              <a:defRPr/>
            </a:lvl1pPr>
          </a:lstStyle>
          <a:p>
            <a:pPr>
              <a:defRPr/>
            </a:pPr>
            <a:fld id="{AA4EF052-4BC7-450E-B6AF-57A748CA9495}" type="datetimeFigureOut">
              <a:rPr lang="hu-HU" altLang="zh-CN"/>
              <a:pPr>
                <a:defRPr/>
              </a:pPr>
              <a:t>2014.10.27.</a:t>
            </a:fld>
            <a:endParaRPr lang="hu-HU" altLang="zh-CN"/>
          </a:p>
        </p:txBody>
      </p:sp>
      <p:sp>
        <p:nvSpPr>
          <p:cNvPr id="5" name="Élőláb helye 4"/>
          <p:cNvSpPr>
            <a:spLocks noGrp="1"/>
          </p:cNvSpPr>
          <p:nvPr>
            <p:ph type="ftr" sz="quarter" idx="11"/>
          </p:nvPr>
        </p:nvSpPr>
        <p:spPr/>
        <p:txBody>
          <a:bodyPr/>
          <a:lstStyle>
            <a:lvl1pPr fontAlgn="auto">
              <a:spcBef>
                <a:spcPts val="0"/>
              </a:spcBef>
              <a:spcAft>
                <a:spcPts val="0"/>
              </a:spcAft>
              <a:defRPr/>
            </a:lvl1pPr>
          </a:lstStyle>
          <a:p>
            <a:pPr>
              <a:defRPr/>
            </a:pPr>
            <a:endParaRPr lang="zh-CN" altLang="zh-CN"/>
          </a:p>
        </p:txBody>
      </p:sp>
      <p:sp>
        <p:nvSpPr>
          <p:cNvPr id="6" name="Dia számának helye 5"/>
          <p:cNvSpPr>
            <a:spLocks noGrp="1"/>
          </p:cNvSpPr>
          <p:nvPr>
            <p:ph type="sldNum" sz="quarter" idx="12"/>
          </p:nvPr>
        </p:nvSpPr>
        <p:spPr/>
        <p:txBody>
          <a:bodyPr/>
          <a:lstStyle>
            <a:lvl1pPr fontAlgn="auto">
              <a:spcBef>
                <a:spcPts val="0"/>
              </a:spcBef>
              <a:spcAft>
                <a:spcPts val="0"/>
              </a:spcAft>
              <a:defRPr/>
            </a:lvl1pPr>
          </a:lstStyle>
          <a:p>
            <a:pPr>
              <a:defRPr/>
            </a:pPr>
            <a:fld id="{C6EE8EFF-BEC5-4638-B21A-207C30A6C7B6}" type="slidenum">
              <a:rPr lang="hu-HU" altLang="zh-CN"/>
              <a:pPr>
                <a:defRPr/>
              </a:pPr>
              <a:t>‹#›</a:t>
            </a:fld>
            <a:endParaRPr lang="hu-HU"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Tartalom helye 2"/>
          <p:cNvSpPr>
            <a:spLocks noGrp="1"/>
          </p:cNvSpPr>
          <p:nvPr>
            <p:ph idx="1"/>
          </p:nvPr>
        </p:nvSpPr>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Dátum helye 3"/>
          <p:cNvSpPr>
            <a:spLocks noGrp="1"/>
          </p:cNvSpPr>
          <p:nvPr>
            <p:ph type="dt" sz="half" idx="10"/>
          </p:nvPr>
        </p:nvSpPr>
        <p:spPr/>
        <p:txBody>
          <a:bodyPr/>
          <a:lstStyle>
            <a:lvl1pPr fontAlgn="auto">
              <a:spcBef>
                <a:spcPts val="0"/>
              </a:spcBef>
              <a:spcAft>
                <a:spcPts val="0"/>
              </a:spcAft>
              <a:defRPr/>
            </a:lvl1pPr>
          </a:lstStyle>
          <a:p>
            <a:pPr>
              <a:defRPr/>
            </a:pPr>
            <a:fld id="{8CE7BBB5-1EDE-4BCB-A8C3-B722AA7B37C2}" type="datetimeFigureOut">
              <a:rPr lang="hu-HU" altLang="zh-CN"/>
              <a:pPr>
                <a:defRPr/>
              </a:pPr>
              <a:t>2014.10.27.</a:t>
            </a:fld>
            <a:endParaRPr lang="hu-HU" altLang="zh-CN"/>
          </a:p>
        </p:txBody>
      </p:sp>
      <p:sp>
        <p:nvSpPr>
          <p:cNvPr id="5" name="Élőláb helye 4"/>
          <p:cNvSpPr>
            <a:spLocks noGrp="1"/>
          </p:cNvSpPr>
          <p:nvPr>
            <p:ph type="ftr" sz="quarter" idx="11"/>
          </p:nvPr>
        </p:nvSpPr>
        <p:spPr/>
        <p:txBody>
          <a:bodyPr/>
          <a:lstStyle>
            <a:lvl1pPr fontAlgn="auto">
              <a:spcBef>
                <a:spcPts val="0"/>
              </a:spcBef>
              <a:spcAft>
                <a:spcPts val="0"/>
              </a:spcAft>
              <a:defRPr/>
            </a:lvl1pPr>
          </a:lstStyle>
          <a:p>
            <a:pPr>
              <a:defRPr/>
            </a:pPr>
            <a:endParaRPr lang="zh-CN" altLang="zh-CN"/>
          </a:p>
        </p:txBody>
      </p:sp>
      <p:sp>
        <p:nvSpPr>
          <p:cNvPr id="6" name="Dia számának helye 5"/>
          <p:cNvSpPr>
            <a:spLocks noGrp="1"/>
          </p:cNvSpPr>
          <p:nvPr>
            <p:ph type="sldNum" sz="quarter" idx="12"/>
          </p:nvPr>
        </p:nvSpPr>
        <p:spPr/>
        <p:txBody>
          <a:bodyPr/>
          <a:lstStyle>
            <a:lvl1pPr fontAlgn="auto">
              <a:spcBef>
                <a:spcPts val="0"/>
              </a:spcBef>
              <a:spcAft>
                <a:spcPts val="0"/>
              </a:spcAft>
              <a:defRPr/>
            </a:lvl1pPr>
          </a:lstStyle>
          <a:p>
            <a:pPr>
              <a:defRPr/>
            </a:pPr>
            <a:fld id="{8DCAC997-132E-4AFD-803D-F362C7F6C253}" type="slidenum">
              <a:rPr lang="hu-HU" altLang="zh-CN"/>
              <a:pPr>
                <a:defRPr/>
              </a:pPr>
              <a:t>‹#›</a:t>
            </a:fld>
            <a:endParaRPr lang="hu-HU"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Cím 1"/>
          <p:cNvSpPr>
            <a:spLocks noGrp="1"/>
          </p:cNvSpPr>
          <p:nvPr>
            <p:ph type="title"/>
          </p:nvPr>
        </p:nvSpPr>
        <p:spPr>
          <a:xfrm>
            <a:off x="2600581" y="28207230"/>
            <a:ext cx="27983339" cy="8718226"/>
          </a:xfrm>
        </p:spPr>
        <p:txBody>
          <a:bodyPr anchor="t"/>
          <a:lstStyle>
            <a:lvl1pPr algn="l">
              <a:defRPr sz="27800" b="1" cap="all"/>
            </a:lvl1pPr>
          </a:lstStyle>
          <a:p>
            <a:r>
              <a:rPr lang="hu-HU" smtClean="0"/>
              <a:t>Mintacím szerkesztése</a:t>
            </a:r>
            <a:endParaRPr lang="hu-HU"/>
          </a:p>
        </p:txBody>
      </p:sp>
      <p:sp>
        <p:nvSpPr>
          <p:cNvPr id="3" name="Szöveg helye 2"/>
          <p:cNvSpPr>
            <a:spLocks noGrp="1"/>
          </p:cNvSpPr>
          <p:nvPr>
            <p:ph type="body" idx="1"/>
          </p:nvPr>
        </p:nvSpPr>
        <p:spPr>
          <a:xfrm>
            <a:off x="2600581" y="18604985"/>
            <a:ext cx="27983339" cy="9602239"/>
          </a:xfrm>
        </p:spPr>
        <p:txBody>
          <a:bodyPr anchor="b"/>
          <a:lstStyle>
            <a:lvl1pPr marL="0" indent="0">
              <a:buNone/>
              <a:defRPr sz="13900">
                <a:solidFill>
                  <a:schemeClr val="tx1">
                    <a:tint val="75000"/>
                  </a:schemeClr>
                </a:solidFill>
              </a:defRPr>
            </a:lvl1pPr>
            <a:lvl2pPr marL="3181988" indent="0">
              <a:buNone/>
              <a:defRPr sz="12500">
                <a:solidFill>
                  <a:schemeClr val="tx1">
                    <a:tint val="75000"/>
                  </a:schemeClr>
                </a:solidFill>
              </a:defRPr>
            </a:lvl2pPr>
            <a:lvl3pPr marL="6363977" indent="0">
              <a:buNone/>
              <a:defRPr sz="11000">
                <a:solidFill>
                  <a:schemeClr val="tx1">
                    <a:tint val="75000"/>
                  </a:schemeClr>
                </a:solidFill>
              </a:defRPr>
            </a:lvl3pPr>
            <a:lvl4pPr marL="9545960" indent="0">
              <a:buNone/>
              <a:defRPr sz="9600">
                <a:solidFill>
                  <a:schemeClr val="tx1">
                    <a:tint val="75000"/>
                  </a:schemeClr>
                </a:solidFill>
              </a:defRPr>
            </a:lvl4pPr>
            <a:lvl5pPr marL="12727949" indent="0">
              <a:buNone/>
              <a:defRPr sz="9600">
                <a:solidFill>
                  <a:schemeClr val="tx1">
                    <a:tint val="75000"/>
                  </a:schemeClr>
                </a:solidFill>
              </a:defRPr>
            </a:lvl5pPr>
            <a:lvl6pPr marL="15909937" indent="0">
              <a:buNone/>
              <a:defRPr sz="9600">
                <a:solidFill>
                  <a:schemeClr val="tx1">
                    <a:tint val="75000"/>
                  </a:schemeClr>
                </a:solidFill>
              </a:defRPr>
            </a:lvl6pPr>
            <a:lvl7pPr marL="19091925" indent="0">
              <a:buNone/>
              <a:defRPr sz="9600">
                <a:solidFill>
                  <a:schemeClr val="tx1">
                    <a:tint val="75000"/>
                  </a:schemeClr>
                </a:solidFill>
              </a:defRPr>
            </a:lvl7pPr>
            <a:lvl8pPr marL="22273909" indent="0">
              <a:buNone/>
              <a:defRPr sz="9600">
                <a:solidFill>
                  <a:schemeClr val="tx1">
                    <a:tint val="75000"/>
                  </a:schemeClr>
                </a:solidFill>
              </a:defRPr>
            </a:lvl8pPr>
            <a:lvl9pPr marL="25455897" indent="0">
              <a:buNone/>
              <a:defRPr sz="9600">
                <a:solidFill>
                  <a:schemeClr val="tx1">
                    <a:tint val="75000"/>
                  </a:schemeClr>
                </a:solidFill>
              </a:defRPr>
            </a:lvl9pPr>
          </a:lstStyle>
          <a:p>
            <a:pPr lvl="0"/>
            <a:r>
              <a:rPr lang="hu-HU" smtClean="0"/>
              <a:t>Mintaszöveg szerkesztése</a:t>
            </a:r>
          </a:p>
        </p:txBody>
      </p:sp>
      <p:sp>
        <p:nvSpPr>
          <p:cNvPr id="4" name="Dátum helye 3"/>
          <p:cNvSpPr>
            <a:spLocks noGrp="1"/>
          </p:cNvSpPr>
          <p:nvPr>
            <p:ph type="dt" sz="half" idx="10"/>
          </p:nvPr>
        </p:nvSpPr>
        <p:spPr/>
        <p:txBody>
          <a:bodyPr/>
          <a:lstStyle>
            <a:lvl1pPr fontAlgn="auto">
              <a:spcBef>
                <a:spcPts val="0"/>
              </a:spcBef>
              <a:spcAft>
                <a:spcPts val="0"/>
              </a:spcAft>
              <a:defRPr/>
            </a:lvl1pPr>
          </a:lstStyle>
          <a:p>
            <a:pPr>
              <a:defRPr/>
            </a:pPr>
            <a:fld id="{AE696762-A683-4011-A728-D247C6EFF6D4}" type="datetimeFigureOut">
              <a:rPr lang="hu-HU" altLang="zh-CN"/>
              <a:pPr>
                <a:defRPr/>
              </a:pPr>
              <a:t>2014.10.27.</a:t>
            </a:fld>
            <a:endParaRPr lang="hu-HU" altLang="zh-CN"/>
          </a:p>
        </p:txBody>
      </p:sp>
      <p:sp>
        <p:nvSpPr>
          <p:cNvPr id="5" name="Élőláb helye 4"/>
          <p:cNvSpPr>
            <a:spLocks noGrp="1"/>
          </p:cNvSpPr>
          <p:nvPr>
            <p:ph type="ftr" sz="quarter" idx="11"/>
          </p:nvPr>
        </p:nvSpPr>
        <p:spPr/>
        <p:txBody>
          <a:bodyPr/>
          <a:lstStyle>
            <a:lvl1pPr fontAlgn="auto">
              <a:spcBef>
                <a:spcPts val="0"/>
              </a:spcBef>
              <a:spcAft>
                <a:spcPts val="0"/>
              </a:spcAft>
              <a:defRPr/>
            </a:lvl1pPr>
          </a:lstStyle>
          <a:p>
            <a:pPr>
              <a:defRPr/>
            </a:pPr>
            <a:endParaRPr lang="zh-CN" altLang="zh-CN"/>
          </a:p>
        </p:txBody>
      </p:sp>
      <p:sp>
        <p:nvSpPr>
          <p:cNvPr id="6" name="Dia számának helye 5"/>
          <p:cNvSpPr>
            <a:spLocks noGrp="1"/>
          </p:cNvSpPr>
          <p:nvPr>
            <p:ph type="sldNum" sz="quarter" idx="12"/>
          </p:nvPr>
        </p:nvSpPr>
        <p:spPr/>
        <p:txBody>
          <a:bodyPr/>
          <a:lstStyle>
            <a:lvl1pPr fontAlgn="auto">
              <a:spcBef>
                <a:spcPts val="0"/>
              </a:spcBef>
              <a:spcAft>
                <a:spcPts val="0"/>
              </a:spcAft>
              <a:defRPr/>
            </a:lvl1pPr>
          </a:lstStyle>
          <a:p>
            <a:pPr>
              <a:defRPr/>
            </a:pPr>
            <a:fld id="{F50484C8-C52B-4C01-B528-AA7D72C650F4}" type="slidenum">
              <a:rPr lang="hu-HU" altLang="zh-CN"/>
              <a:pPr>
                <a:defRPr/>
              </a:pPr>
              <a:t>‹#›</a:t>
            </a:fld>
            <a:endParaRPr lang="hu-HU"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Tartalom helye 2"/>
          <p:cNvSpPr>
            <a:spLocks noGrp="1"/>
          </p:cNvSpPr>
          <p:nvPr>
            <p:ph sz="half" idx="1"/>
          </p:nvPr>
        </p:nvSpPr>
        <p:spPr>
          <a:xfrm>
            <a:off x="5452641" y="63933657"/>
            <a:ext cx="48782231" cy="180826981"/>
          </a:xfrm>
        </p:spPr>
        <p:txBody>
          <a:bodyPr/>
          <a:lstStyle>
            <a:lvl1pPr>
              <a:defRPr sz="19700"/>
            </a:lvl1pPr>
            <a:lvl2pPr>
              <a:defRPr sz="16800"/>
            </a:lvl2pPr>
            <a:lvl3pPr>
              <a:defRPr sz="13900"/>
            </a:lvl3pPr>
            <a:lvl4pPr>
              <a:defRPr sz="12500"/>
            </a:lvl4pPr>
            <a:lvl5pPr>
              <a:defRPr sz="12500"/>
            </a:lvl5pPr>
            <a:lvl6pPr>
              <a:defRPr sz="12500"/>
            </a:lvl6pPr>
            <a:lvl7pPr>
              <a:defRPr sz="12500"/>
            </a:lvl7pPr>
            <a:lvl8pPr>
              <a:defRPr sz="12500"/>
            </a:lvl8pPr>
            <a:lvl9pPr>
              <a:defRPr sz="125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Tartalom helye 3"/>
          <p:cNvSpPr>
            <a:spLocks noGrp="1"/>
          </p:cNvSpPr>
          <p:nvPr>
            <p:ph sz="half" idx="2"/>
          </p:nvPr>
        </p:nvSpPr>
        <p:spPr>
          <a:xfrm>
            <a:off x="54783560" y="63933657"/>
            <a:ext cx="48782228" cy="180826981"/>
          </a:xfrm>
        </p:spPr>
        <p:txBody>
          <a:bodyPr/>
          <a:lstStyle>
            <a:lvl1pPr>
              <a:defRPr sz="19700"/>
            </a:lvl1pPr>
            <a:lvl2pPr>
              <a:defRPr sz="16800"/>
            </a:lvl2pPr>
            <a:lvl3pPr>
              <a:defRPr sz="13900"/>
            </a:lvl3pPr>
            <a:lvl4pPr>
              <a:defRPr sz="12500"/>
            </a:lvl4pPr>
            <a:lvl5pPr>
              <a:defRPr sz="12500"/>
            </a:lvl5pPr>
            <a:lvl6pPr>
              <a:defRPr sz="12500"/>
            </a:lvl6pPr>
            <a:lvl7pPr>
              <a:defRPr sz="12500"/>
            </a:lvl7pPr>
            <a:lvl8pPr>
              <a:defRPr sz="12500"/>
            </a:lvl8pPr>
            <a:lvl9pPr>
              <a:defRPr sz="125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5" name="Dátum helye 3"/>
          <p:cNvSpPr>
            <a:spLocks noGrp="1"/>
          </p:cNvSpPr>
          <p:nvPr>
            <p:ph type="dt" sz="half" idx="10"/>
          </p:nvPr>
        </p:nvSpPr>
        <p:spPr/>
        <p:txBody>
          <a:bodyPr/>
          <a:lstStyle>
            <a:lvl1pPr fontAlgn="auto">
              <a:spcBef>
                <a:spcPts val="0"/>
              </a:spcBef>
              <a:spcAft>
                <a:spcPts val="0"/>
              </a:spcAft>
              <a:defRPr/>
            </a:lvl1pPr>
          </a:lstStyle>
          <a:p>
            <a:pPr>
              <a:defRPr/>
            </a:pPr>
            <a:fld id="{BDABF3E4-FD19-481B-A3B0-743F930F6AA4}" type="datetimeFigureOut">
              <a:rPr lang="hu-HU" altLang="zh-CN"/>
              <a:pPr>
                <a:defRPr/>
              </a:pPr>
              <a:t>2014.10.27.</a:t>
            </a:fld>
            <a:endParaRPr lang="hu-HU" altLang="zh-CN"/>
          </a:p>
        </p:txBody>
      </p:sp>
      <p:sp>
        <p:nvSpPr>
          <p:cNvPr id="6" name="Élőláb helye 4"/>
          <p:cNvSpPr>
            <a:spLocks noGrp="1"/>
          </p:cNvSpPr>
          <p:nvPr>
            <p:ph type="ftr" sz="quarter" idx="11"/>
          </p:nvPr>
        </p:nvSpPr>
        <p:spPr/>
        <p:txBody>
          <a:bodyPr/>
          <a:lstStyle>
            <a:lvl1pPr fontAlgn="auto">
              <a:spcBef>
                <a:spcPts val="0"/>
              </a:spcBef>
              <a:spcAft>
                <a:spcPts val="0"/>
              </a:spcAft>
              <a:defRPr/>
            </a:lvl1pPr>
          </a:lstStyle>
          <a:p>
            <a:pPr>
              <a:defRPr/>
            </a:pPr>
            <a:endParaRPr lang="zh-CN" altLang="zh-CN"/>
          </a:p>
        </p:txBody>
      </p:sp>
      <p:sp>
        <p:nvSpPr>
          <p:cNvPr id="7" name="Dia számának helye 5"/>
          <p:cNvSpPr>
            <a:spLocks noGrp="1"/>
          </p:cNvSpPr>
          <p:nvPr>
            <p:ph type="sldNum" sz="quarter" idx="12"/>
          </p:nvPr>
        </p:nvSpPr>
        <p:spPr/>
        <p:txBody>
          <a:bodyPr/>
          <a:lstStyle>
            <a:lvl1pPr fontAlgn="auto">
              <a:spcBef>
                <a:spcPts val="0"/>
              </a:spcBef>
              <a:spcAft>
                <a:spcPts val="0"/>
              </a:spcAft>
              <a:defRPr/>
            </a:lvl1pPr>
          </a:lstStyle>
          <a:p>
            <a:pPr>
              <a:defRPr/>
            </a:pPr>
            <a:fld id="{FD70E425-C889-42F5-ABF4-12D0718589EF}" type="slidenum">
              <a:rPr lang="hu-HU" altLang="zh-CN"/>
              <a:pPr>
                <a:defRPr/>
              </a:pPr>
              <a:t>‹#›</a:t>
            </a:fld>
            <a:endParaRPr lang="hu-HU"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Cím 1"/>
          <p:cNvSpPr>
            <a:spLocks noGrp="1"/>
          </p:cNvSpPr>
          <p:nvPr>
            <p:ph type="title"/>
          </p:nvPr>
        </p:nvSpPr>
        <p:spPr>
          <a:xfrm>
            <a:off x="1646079" y="1757874"/>
            <a:ext cx="29629418" cy="7315994"/>
          </a:xfrm>
        </p:spPr>
        <p:txBody>
          <a:bodyPr/>
          <a:lstStyle>
            <a:lvl1pPr>
              <a:defRPr/>
            </a:lvl1pPr>
          </a:lstStyle>
          <a:p>
            <a:r>
              <a:rPr lang="hu-HU" smtClean="0"/>
              <a:t>Mintacím szerkesztése</a:t>
            </a:r>
            <a:endParaRPr lang="hu-HU"/>
          </a:p>
        </p:txBody>
      </p:sp>
      <p:sp>
        <p:nvSpPr>
          <p:cNvPr id="3" name="Szöveg helye 2"/>
          <p:cNvSpPr>
            <a:spLocks noGrp="1"/>
          </p:cNvSpPr>
          <p:nvPr>
            <p:ph type="body" idx="1"/>
          </p:nvPr>
        </p:nvSpPr>
        <p:spPr>
          <a:xfrm>
            <a:off x="1646079" y="9825789"/>
            <a:ext cx="14546080" cy="4094921"/>
          </a:xfrm>
        </p:spPr>
        <p:txBody>
          <a:bodyPr anchor="b"/>
          <a:lstStyle>
            <a:lvl1pPr marL="0" indent="0">
              <a:buNone/>
              <a:defRPr sz="16800" b="1"/>
            </a:lvl1pPr>
            <a:lvl2pPr marL="3181988" indent="0">
              <a:buNone/>
              <a:defRPr sz="13900" b="1"/>
            </a:lvl2pPr>
            <a:lvl3pPr marL="6363977" indent="0">
              <a:buNone/>
              <a:defRPr sz="12500" b="1"/>
            </a:lvl3pPr>
            <a:lvl4pPr marL="9545960" indent="0">
              <a:buNone/>
              <a:defRPr sz="11000" b="1"/>
            </a:lvl4pPr>
            <a:lvl5pPr marL="12727949" indent="0">
              <a:buNone/>
              <a:defRPr sz="11000" b="1"/>
            </a:lvl5pPr>
            <a:lvl6pPr marL="15909937" indent="0">
              <a:buNone/>
              <a:defRPr sz="11000" b="1"/>
            </a:lvl6pPr>
            <a:lvl7pPr marL="19091925" indent="0">
              <a:buNone/>
              <a:defRPr sz="11000" b="1"/>
            </a:lvl7pPr>
            <a:lvl8pPr marL="22273909" indent="0">
              <a:buNone/>
              <a:defRPr sz="11000" b="1"/>
            </a:lvl8pPr>
            <a:lvl9pPr marL="25455897" indent="0">
              <a:buNone/>
              <a:defRPr sz="11000" b="1"/>
            </a:lvl9pPr>
          </a:lstStyle>
          <a:p>
            <a:pPr lvl="0"/>
            <a:r>
              <a:rPr lang="hu-HU" smtClean="0"/>
              <a:t>Mintaszöveg szerkesztése</a:t>
            </a:r>
          </a:p>
        </p:txBody>
      </p:sp>
      <p:sp>
        <p:nvSpPr>
          <p:cNvPr id="4" name="Tartalom helye 3"/>
          <p:cNvSpPr>
            <a:spLocks noGrp="1"/>
          </p:cNvSpPr>
          <p:nvPr>
            <p:ph sz="half" idx="2"/>
          </p:nvPr>
        </p:nvSpPr>
        <p:spPr>
          <a:xfrm>
            <a:off x="1646079" y="13920711"/>
            <a:ext cx="14546080" cy="25290987"/>
          </a:xfrm>
        </p:spPr>
        <p:txBody>
          <a:bodyPr/>
          <a:lstStyle>
            <a:lvl1pPr>
              <a:defRPr sz="16800"/>
            </a:lvl1pPr>
            <a:lvl2pPr>
              <a:defRPr sz="13900"/>
            </a:lvl2pPr>
            <a:lvl3pPr>
              <a:defRPr sz="12500"/>
            </a:lvl3pPr>
            <a:lvl4pPr>
              <a:defRPr sz="11000"/>
            </a:lvl4pPr>
            <a:lvl5pPr>
              <a:defRPr sz="11000"/>
            </a:lvl5pPr>
            <a:lvl6pPr>
              <a:defRPr sz="11000"/>
            </a:lvl6pPr>
            <a:lvl7pPr>
              <a:defRPr sz="11000"/>
            </a:lvl7pPr>
            <a:lvl8pPr>
              <a:defRPr sz="11000"/>
            </a:lvl8pPr>
            <a:lvl9pPr>
              <a:defRPr sz="110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5" name="Szöveg helye 4"/>
          <p:cNvSpPr>
            <a:spLocks noGrp="1"/>
          </p:cNvSpPr>
          <p:nvPr>
            <p:ph type="body" sz="quarter" idx="3"/>
          </p:nvPr>
        </p:nvSpPr>
        <p:spPr>
          <a:xfrm>
            <a:off x="16723705" y="9825789"/>
            <a:ext cx="14551793" cy="4094921"/>
          </a:xfrm>
        </p:spPr>
        <p:txBody>
          <a:bodyPr anchor="b"/>
          <a:lstStyle>
            <a:lvl1pPr marL="0" indent="0">
              <a:buNone/>
              <a:defRPr sz="16800" b="1"/>
            </a:lvl1pPr>
            <a:lvl2pPr marL="3181988" indent="0">
              <a:buNone/>
              <a:defRPr sz="13900" b="1"/>
            </a:lvl2pPr>
            <a:lvl3pPr marL="6363977" indent="0">
              <a:buNone/>
              <a:defRPr sz="12500" b="1"/>
            </a:lvl3pPr>
            <a:lvl4pPr marL="9545960" indent="0">
              <a:buNone/>
              <a:defRPr sz="11000" b="1"/>
            </a:lvl4pPr>
            <a:lvl5pPr marL="12727949" indent="0">
              <a:buNone/>
              <a:defRPr sz="11000" b="1"/>
            </a:lvl5pPr>
            <a:lvl6pPr marL="15909937" indent="0">
              <a:buNone/>
              <a:defRPr sz="11000" b="1"/>
            </a:lvl6pPr>
            <a:lvl7pPr marL="19091925" indent="0">
              <a:buNone/>
              <a:defRPr sz="11000" b="1"/>
            </a:lvl7pPr>
            <a:lvl8pPr marL="22273909" indent="0">
              <a:buNone/>
              <a:defRPr sz="11000" b="1"/>
            </a:lvl8pPr>
            <a:lvl9pPr marL="25455897" indent="0">
              <a:buNone/>
              <a:defRPr sz="11000" b="1"/>
            </a:lvl9pPr>
          </a:lstStyle>
          <a:p>
            <a:pPr lvl="0"/>
            <a:r>
              <a:rPr lang="hu-HU" smtClean="0"/>
              <a:t>Mintaszöveg szerkesztése</a:t>
            </a:r>
          </a:p>
        </p:txBody>
      </p:sp>
      <p:sp>
        <p:nvSpPr>
          <p:cNvPr id="6" name="Tartalom helye 5"/>
          <p:cNvSpPr>
            <a:spLocks noGrp="1"/>
          </p:cNvSpPr>
          <p:nvPr>
            <p:ph sz="quarter" idx="4"/>
          </p:nvPr>
        </p:nvSpPr>
        <p:spPr>
          <a:xfrm>
            <a:off x="16723705" y="13920711"/>
            <a:ext cx="14551793" cy="25290987"/>
          </a:xfrm>
        </p:spPr>
        <p:txBody>
          <a:bodyPr/>
          <a:lstStyle>
            <a:lvl1pPr>
              <a:defRPr sz="16800"/>
            </a:lvl1pPr>
            <a:lvl2pPr>
              <a:defRPr sz="13900"/>
            </a:lvl2pPr>
            <a:lvl3pPr>
              <a:defRPr sz="12500"/>
            </a:lvl3pPr>
            <a:lvl4pPr>
              <a:defRPr sz="11000"/>
            </a:lvl4pPr>
            <a:lvl5pPr>
              <a:defRPr sz="11000"/>
            </a:lvl5pPr>
            <a:lvl6pPr>
              <a:defRPr sz="11000"/>
            </a:lvl6pPr>
            <a:lvl7pPr>
              <a:defRPr sz="11000"/>
            </a:lvl7pPr>
            <a:lvl8pPr>
              <a:defRPr sz="11000"/>
            </a:lvl8pPr>
            <a:lvl9pPr>
              <a:defRPr sz="110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7" name="Dátum helye 3"/>
          <p:cNvSpPr>
            <a:spLocks noGrp="1"/>
          </p:cNvSpPr>
          <p:nvPr>
            <p:ph type="dt" sz="half" idx="10"/>
          </p:nvPr>
        </p:nvSpPr>
        <p:spPr/>
        <p:txBody>
          <a:bodyPr/>
          <a:lstStyle>
            <a:lvl1pPr fontAlgn="auto">
              <a:spcBef>
                <a:spcPts val="0"/>
              </a:spcBef>
              <a:spcAft>
                <a:spcPts val="0"/>
              </a:spcAft>
              <a:defRPr/>
            </a:lvl1pPr>
          </a:lstStyle>
          <a:p>
            <a:pPr>
              <a:defRPr/>
            </a:pPr>
            <a:fld id="{DC0438C3-E9F0-4F20-810B-BCE84D15C765}" type="datetimeFigureOut">
              <a:rPr lang="hu-HU" altLang="zh-CN"/>
              <a:pPr>
                <a:defRPr/>
              </a:pPr>
              <a:t>2014.10.27.</a:t>
            </a:fld>
            <a:endParaRPr lang="hu-HU" altLang="zh-CN"/>
          </a:p>
        </p:txBody>
      </p:sp>
      <p:sp>
        <p:nvSpPr>
          <p:cNvPr id="8" name="Élőláb helye 4"/>
          <p:cNvSpPr>
            <a:spLocks noGrp="1"/>
          </p:cNvSpPr>
          <p:nvPr>
            <p:ph type="ftr" sz="quarter" idx="11"/>
          </p:nvPr>
        </p:nvSpPr>
        <p:spPr/>
        <p:txBody>
          <a:bodyPr/>
          <a:lstStyle>
            <a:lvl1pPr fontAlgn="auto">
              <a:spcBef>
                <a:spcPts val="0"/>
              </a:spcBef>
              <a:spcAft>
                <a:spcPts val="0"/>
              </a:spcAft>
              <a:defRPr/>
            </a:lvl1pPr>
          </a:lstStyle>
          <a:p>
            <a:pPr>
              <a:defRPr/>
            </a:pPr>
            <a:endParaRPr lang="zh-CN" altLang="zh-CN"/>
          </a:p>
        </p:txBody>
      </p:sp>
      <p:sp>
        <p:nvSpPr>
          <p:cNvPr id="9" name="Dia számának helye 5"/>
          <p:cNvSpPr>
            <a:spLocks noGrp="1"/>
          </p:cNvSpPr>
          <p:nvPr>
            <p:ph type="sldNum" sz="quarter" idx="12"/>
          </p:nvPr>
        </p:nvSpPr>
        <p:spPr/>
        <p:txBody>
          <a:bodyPr/>
          <a:lstStyle>
            <a:lvl1pPr fontAlgn="auto">
              <a:spcBef>
                <a:spcPts val="0"/>
              </a:spcBef>
              <a:spcAft>
                <a:spcPts val="0"/>
              </a:spcAft>
              <a:defRPr/>
            </a:lvl1pPr>
          </a:lstStyle>
          <a:p>
            <a:pPr>
              <a:defRPr/>
            </a:pPr>
            <a:fld id="{50EC5DB2-46A6-4957-A291-046ECCA64F50}" type="slidenum">
              <a:rPr lang="hu-HU" altLang="zh-CN"/>
              <a:pPr>
                <a:defRPr/>
              </a:pPr>
              <a:t>‹#›</a:t>
            </a:fld>
            <a:endParaRPr lang="hu-HU"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Dátum helye 3"/>
          <p:cNvSpPr>
            <a:spLocks noGrp="1"/>
          </p:cNvSpPr>
          <p:nvPr>
            <p:ph type="dt" sz="half" idx="10"/>
          </p:nvPr>
        </p:nvSpPr>
        <p:spPr/>
        <p:txBody>
          <a:bodyPr/>
          <a:lstStyle>
            <a:lvl1pPr fontAlgn="auto">
              <a:spcBef>
                <a:spcPts val="0"/>
              </a:spcBef>
              <a:spcAft>
                <a:spcPts val="0"/>
              </a:spcAft>
              <a:defRPr/>
            </a:lvl1pPr>
          </a:lstStyle>
          <a:p>
            <a:pPr>
              <a:defRPr/>
            </a:pPr>
            <a:fld id="{668A65E1-F1BC-40B1-8473-EEC325807794}" type="datetimeFigureOut">
              <a:rPr lang="hu-HU" altLang="zh-CN"/>
              <a:pPr>
                <a:defRPr/>
              </a:pPr>
              <a:t>2014.10.27.</a:t>
            </a:fld>
            <a:endParaRPr lang="hu-HU" altLang="zh-CN"/>
          </a:p>
        </p:txBody>
      </p:sp>
      <p:sp>
        <p:nvSpPr>
          <p:cNvPr id="4" name="Élőláb helye 4"/>
          <p:cNvSpPr>
            <a:spLocks noGrp="1"/>
          </p:cNvSpPr>
          <p:nvPr>
            <p:ph type="ftr" sz="quarter" idx="11"/>
          </p:nvPr>
        </p:nvSpPr>
        <p:spPr/>
        <p:txBody>
          <a:bodyPr/>
          <a:lstStyle>
            <a:lvl1pPr fontAlgn="auto">
              <a:spcBef>
                <a:spcPts val="0"/>
              </a:spcBef>
              <a:spcAft>
                <a:spcPts val="0"/>
              </a:spcAft>
              <a:defRPr/>
            </a:lvl1pPr>
          </a:lstStyle>
          <a:p>
            <a:pPr>
              <a:defRPr/>
            </a:pPr>
            <a:endParaRPr lang="zh-CN" altLang="zh-CN"/>
          </a:p>
        </p:txBody>
      </p:sp>
      <p:sp>
        <p:nvSpPr>
          <p:cNvPr id="5" name="Dia számának helye 5"/>
          <p:cNvSpPr>
            <a:spLocks noGrp="1"/>
          </p:cNvSpPr>
          <p:nvPr>
            <p:ph type="sldNum" sz="quarter" idx="12"/>
          </p:nvPr>
        </p:nvSpPr>
        <p:spPr/>
        <p:txBody>
          <a:bodyPr/>
          <a:lstStyle>
            <a:lvl1pPr fontAlgn="auto">
              <a:spcBef>
                <a:spcPts val="0"/>
              </a:spcBef>
              <a:spcAft>
                <a:spcPts val="0"/>
              </a:spcAft>
              <a:defRPr/>
            </a:lvl1pPr>
          </a:lstStyle>
          <a:p>
            <a:pPr>
              <a:defRPr/>
            </a:pPr>
            <a:fld id="{08E89D43-0F05-4FA1-A0B2-6886E2CD9A53}" type="slidenum">
              <a:rPr lang="hu-HU" altLang="zh-CN"/>
              <a:pPr>
                <a:defRPr/>
              </a:pPr>
              <a:t>‹#›</a:t>
            </a:fld>
            <a:endParaRPr lang="hu-HU"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átum helye 3"/>
          <p:cNvSpPr>
            <a:spLocks noGrp="1"/>
          </p:cNvSpPr>
          <p:nvPr>
            <p:ph type="dt" sz="half" idx="10"/>
          </p:nvPr>
        </p:nvSpPr>
        <p:spPr/>
        <p:txBody>
          <a:bodyPr/>
          <a:lstStyle>
            <a:lvl1pPr fontAlgn="auto">
              <a:spcBef>
                <a:spcPts val="0"/>
              </a:spcBef>
              <a:spcAft>
                <a:spcPts val="0"/>
              </a:spcAft>
              <a:defRPr/>
            </a:lvl1pPr>
          </a:lstStyle>
          <a:p>
            <a:pPr>
              <a:defRPr/>
            </a:pPr>
            <a:fld id="{0766F5C3-692F-4ABB-996E-6E6F807E7300}" type="datetimeFigureOut">
              <a:rPr lang="hu-HU" altLang="zh-CN"/>
              <a:pPr>
                <a:defRPr/>
              </a:pPr>
              <a:t>2014.10.27.</a:t>
            </a:fld>
            <a:endParaRPr lang="hu-HU" altLang="zh-CN"/>
          </a:p>
        </p:txBody>
      </p:sp>
      <p:sp>
        <p:nvSpPr>
          <p:cNvPr id="3" name="Élőláb helye 4"/>
          <p:cNvSpPr>
            <a:spLocks noGrp="1"/>
          </p:cNvSpPr>
          <p:nvPr>
            <p:ph type="ftr" sz="quarter" idx="11"/>
          </p:nvPr>
        </p:nvSpPr>
        <p:spPr/>
        <p:txBody>
          <a:bodyPr/>
          <a:lstStyle>
            <a:lvl1pPr fontAlgn="auto">
              <a:spcBef>
                <a:spcPts val="0"/>
              </a:spcBef>
              <a:spcAft>
                <a:spcPts val="0"/>
              </a:spcAft>
              <a:defRPr/>
            </a:lvl1pPr>
          </a:lstStyle>
          <a:p>
            <a:pPr>
              <a:defRPr/>
            </a:pPr>
            <a:endParaRPr lang="zh-CN" altLang="zh-CN"/>
          </a:p>
        </p:txBody>
      </p:sp>
      <p:sp>
        <p:nvSpPr>
          <p:cNvPr id="4" name="Dia számának helye 5"/>
          <p:cNvSpPr>
            <a:spLocks noGrp="1"/>
          </p:cNvSpPr>
          <p:nvPr>
            <p:ph type="sldNum" sz="quarter" idx="12"/>
          </p:nvPr>
        </p:nvSpPr>
        <p:spPr/>
        <p:txBody>
          <a:bodyPr/>
          <a:lstStyle>
            <a:lvl1pPr fontAlgn="auto">
              <a:spcBef>
                <a:spcPts val="0"/>
              </a:spcBef>
              <a:spcAft>
                <a:spcPts val="0"/>
              </a:spcAft>
              <a:defRPr/>
            </a:lvl1pPr>
          </a:lstStyle>
          <a:p>
            <a:pPr>
              <a:defRPr/>
            </a:pPr>
            <a:fld id="{FB6E9FAE-9364-4D46-A97B-111765BE0FAE}" type="slidenum">
              <a:rPr lang="hu-HU" altLang="zh-CN"/>
              <a:pPr>
                <a:defRPr/>
              </a:pPr>
              <a:t>‹#›</a:t>
            </a:fld>
            <a:endParaRPr lang="hu-HU"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1646088" y="1747710"/>
            <a:ext cx="10830971" cy="7437927"/>
          </a:xfrm>
        </p:spPr>
        <p:txBody>
          <a:bodyPr anchor="b"/>
          <a:lstStyle>
            <a:lvl1pPr algn="l">
              <a:defRPr sz="13900" b="1"/>
            </a:lvl1pPr>
          </a:lstStyle>
          <a:p>
            <a:r>
              <a:rPr lang="hu-HU" smtClean="0"/>
              <a:t>Mintacím szerkesztése</a:t>
            </a:r>
            <a:endParaRPr lang="hu-HU"/>
          </a:p>
        </p:txBody>
      </p:sp>
      <p:sp>
        <p:nvSpPr>
          <p:cNvPr id="3" name="Tartalom helye 2"/>
          <p:cNvSpPr>
            <a:spLocks noGrp="1"/>
          </p:cNvSpPr>
          <p:nvPr>
            <p:ph idx="1"/>
          </p:nvPr>
        </p:nvSpPr>
        <p:spPr>
          <a:xfrm>
            <a:off x="12871425" y="1747719"/>
            <a:ext cx="18404075" cy="37463988"/>
          </a:xfrm>
        </p:spPr>
        <p:txBody>
          <a:bodyPr/>
          <a:lstStyle>
            <a:lvl1pPr>
              <a:defRPr sz="22100"/>
            </a:lvl1pPr>
            <a:lvl2pPr>
              <a:defRPr sz="19700"/>
            </a:lvl2pPr>
            <a:lvl3pPr>
              <a:defRPr sz="16800"/>
            </a:lvl3pPr>
            <a:lvl4pPr>
              <a:defRPr sz="13900"/>
            </a:lvl4pPr>
            <a:lvl5pPr>
              <a:defRPr sz="13900"/>
            </a:lvl5pPr>
            <a:lvl6pPr>
              <a:defRPr sz="13900"/>
            </a:lvl6pPr>
            <a:lvl7pPr>
              <a:defRPr sz="13900"/>
            </a:lvl7pPr>
            <a:lvl8pPr>
              <a:defRPr sz="13900"/>
            </a:lvl8pPr>
            <a:lvl9pPr>
              <a:defRPr sz="139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Szöveg helye 3"/>
          <p:cNvSpPr>
            <a:spLocks noGrp="1"/>
          </p:cNvSpPr>
          <p:nvPr>
            <p:ph type="body" sz="half" idx="2"/>
          </p:nvPr>
        </p:nvSpPr>
        <p:spPr>
          <a:xfrm>
            <a:off x="1646088" y="9185646"/>
            <a:ext cx="10830971" cy="30026061"/>
          </a:xfrm>
        </p:spPr>
        <p:txBody>
          <a:bodyPr/>
          <a:lstStyle>
            <a:lvl1pPr marL="0" indent="0">
              <a:buNone/>
              <a:defRPr sz="9600"/>
            </a:lvl1pPr>
            <a:lvl2pPr marL="3181988" indent="0">
              <a:buNone/>
              <a:defRPr sz="8200"/>
            </a:lvl2pPr>
            <a:lvl3pPr marL="6363977" indent="0">
              <a:buNone/>
              <a:defRPr sz="7200"/>
            </a:lvl3pPr>
            <a:lvl4pPr marL="9545960" indent="0">
              <a:buNone/>
              <a:defRPr sz="6200"/>
            </a:lvl4pPr>
            <a:lvl5pPr marL="12727949" indent="0">
              <a:buNone/>
              <a:defRPr sz="6200"/>
            </a:lvl5pPr>
            <a:lvl6pPr marL="15909937" indent="0">
              <a:buNone/>
              <a:defRPr sz="6200"/>
            </a:lvl6pPr>
            <a:lvl7pPr marL="19091925" indent="0">
              <a:buNone/>
              <a:defRPr sz="6200"/>
            </a:lvl7pPr>
            <a:lvl8pPr marL="22273909" indent="0">
              <a:buNone/>
              <a:defRPr sz="6200"/>
            </a:lvl8pPr>
            <a:lvl9pPr marL="25455897" indent="0">
              <a:buNone/>
              <a:defRPr sz="6200"/>
            </a:lvl9pPr>
          </a:lstStyle>
          <a:p>
            <a:pPr lvl="0"/>
            <a:r>
              <a:rPr lang="hu-HU" smtClean="0"/>
              <a:t>Mintaszöveg szerkesztése</a:t>
            </a:r>
          </a:p>
        </p:txBody>
      </p:sp>
      <p:sp>
        <p:nvSpPr>
          <p:cNvPr id="5" name="Dátum helye 3"/>
          <p:cNvSpPr>
            <a:spLocks noGrp="1"/>
          </p:cNvSpPr>
          <p:nvPr>
            <p:ph type="dt" sz="half" idx="10"/>
          </p:nvPr>
        </p:nvSpPr>
        <p:spPr/>
        <p:txBody>
          <a:bodyPr/>
          <a:lstStyle>
            <a:lvl1pPr fontAlgn="auto">
              <a:spcBef>
                <a:spcPts val="0"/>
              </a:spcBef>
              <a:spcAft>
                <a:spcPts val="0"/>
              </a:spcAft>
              <a:defRPr/>
            </a:lvl1pPr>
          </a:lstStyle>
          <a:p>
            <a:pPr>
              <a:defRPr/>
            </a:pPr>
            <a:fld id="{7F849045-53BA-4ADF-8D2E-0F4E1A41A2E7}" type="datetimeFigureOut">
              <a:rPr lang="hu-HU" altLang="zh-CN"/>
              <a:pPr>
                <a:defRPr/>
              </a:pPr>
              <a:t>2014.10.27.</a:t>
            </a:fld>
            <a:endParaRPr lang="hu-HU" altLang="zh-CN"/>
          </a:p>
        </p:txBody>
      </p:sp>
      <p:sp>
        <p:nvSpPr>
          <p:cNvPr id="6" name="Élőláb helye 4"/>
          <p:cNvSpPr>
            <a:spLocks noGrp="1"/>
          </p:cNvSpPr>
          <p:nvPr>
            <p:ph type="ftr" sz="quarter" idx="11"/>
          </p:nvPr>
        </p:nvSpPr>
        <p:spPr/>
        <p:txBody>
          <a:bodyPr/>
          <a:lstStyle>
            <a:lvl1pPr fontAlgn="auto">
              <a:spcBef>
                <a:spcPts val="0"/>
              </a:spcBef>
              <a:spcAft>
                <a:spcPts val="0"/>
              </a:spcAft>
              <a:defRPr/>
            </a:lvl1pPr>
          </a:lstStyle>
          <a:p>
            <a:pPr>
              <a:defRPr/>
            </a:pPr>
            <a:endParaRPr lang="zh-CN" altLang="zh-CN"/>
          </a:p>
        </p:txBody>
      </p:sp>
      <p:sp>
        <p:nvSpPr>
          <p:cNvPr id="7" name="Dia számának helye 5"/>
          <p:cNvSpPr>
            <a:spLocks noGrp="1"/>
          </p:cNvSpPr>
          <p:nvPr>
            <p:ph type="sldNum" sz="quarter" idx="12"/>
          </p:nvPr>
        </p:nvSpPr>
        <p:spPr/>
        <p:txBody>
          <a:bodyPr/>
          <a:lstStyle>
            <a:lvl1pPr fontAlgn="auto">
              <a:spcBef>
                <a:spcPts val="0"/>
              </a:spcBef>
              <a:spcAft>
                <a:spcPts val="0"/>
              </a:spcAft>
              <a:defRPr/>
            </a:lvl1pPr>
          </a:lstStyle>
          <a:p>
            <a:pPr>
              <a:defRPr/>
            </a:pPr>
            <a:fld id="{21CB38A9-FE48-44F7-8D39-7BEB78506A9A}" type="slidenum">
              <a:rPr lang="hu-HU" altLang="zh-CN"/>
              <a:pPr>
                <a:defRPr/>
              </a:pPr>
              <a:t>‹#›</a:t>
            </a:fld>
            <a:endParaRPr lang="hu-HU"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6452859" y="30727174"/>
            <a:ext cx="19752945" cy="3627517"/>
          </a:xfrm>
        </p:spPr>
        <p:txBody>
          <a:bodyPr anchor="b"/>
          <a:lstStyle>
            <a:lvl1pPr algn="l">
              <a:defRPr sz="13900" b="1"/>
            </a:lvl1pPr>
          </a:lstStyle>
          <a:p>
            <a:r>
              <a:rPr lang="hu-HU" smtClean="0"/>
              <a:t>Mintacím szerkesztése</a:t>
            </a:r>
            <a:endParaRPr lang="hu-HU"/>
          </a:p>
        </p:txBody>
      </p:sp>
      <p:sp>
        <p:nvSpPr>
          <p:cNvPr id="3" name="Kép helye 2"/>
          <p:cNvSpPr>
            <a:spLocks noGrp="1"/>
          </p:cNvSpPr>
          <p:nvPr>
            <p:ph type="pic" idx="1"/>
          </p:nvPr>
        </p:nvSpPr>
        <p:spPr>
          <a:xfrm>
            <a:off x="6452859" y="3922185"/>
            <a:ext cx="19752945" cy="26337578"/>
          </a:xfrm>
        </p:spPr>
        <p:txBody>
          <a:bodyPr rtlCol="0">
            <a:normAutofit/>
          </a:bodyPr>
          <a:lstStyle>
            <a:lvl1pPr marL="0" indent="0">
              <a:buNone/>
              <a:defRPr sz="22100"/>
            </a:lvl1pPr>
            <a:lvl2pPr marL="3181988" indent="0">
              <a:buNone/>
              <a:defRPr sz="19700"/>
            </a:lvl2pPr>
            <a:lvl3pPr marL="6363977" indent="0">
              <a:buNone/>
              <a:defRPr sz="16800"/>
            </a:lvl3pPr>
            <a:lvl4pPr marL="9545960" indent="0">
              <a:buNone/>
              <a:defRPr sz="13900"/>
            </a:lvl4pPr>
            <a:lvl5pPr marL="12727949" indent="0">
              <a:buNone/>
              <a:defRPr sz="13900"/>
            </a:lvl5pPr>
            <a:lvl6pPr marL="15909937" indent="0">
              <a:buNone/>
              <a:defRPr sz="13900"/>
            </a:lvl6pPr>
            <a:lvl7pPr marL="19091925" indent="0">
              <a:buNone/>
              <a:defRPr sz="13900"/>
            </a:lvl7pPr>
            <a:lvl8pPr marL="22273909" indent="0">
              <a:buNone/>
              <a:defRPr sz="13900"/>
            </a:lvl8pPr>
            <a:lvl9pPr marL="25455897" indent="0">
              <a:buNone/>
              <a:defRPr sz="13900"/>
            </a:lvl9pPr>
          </a:lstStyle>
          <a:p>
            <a:pPr lvl="0"/>
            <a:endParaRPr lang="hu-HU" noProof="0"/>
          </a:p>
        </p:txBody>
      </p:sp>
      <p:sp>
        <p:nvSpPr>
          <p:cNvPr id="4" name="Szöveg helye 3"/>
          <p:cNvSpPr>
            <a:spLocks noGrp="1"/>
          </p:cNvSpPr>
          <p:nvPr>
            <p:ph type="body" sz="half" idx="2"/>
          </p:nvPr>
        </p:nvSpPr>
        <p:spPr>
          <a:xfrm>
            <a:off x="6452859" y="34354691"/>
            <a:ext cx="19752945" cy="5151676"/>
          </a:xfrm>
        </p:spPr>
        <p:txBody>
          <a:bodyPr/>
          <a:lstStyle>
            <a:lvl1pPr marL="0" indent="0">
              <a:buNone/>
              <a:defRPr sz="9600"/>
            </a:lvl1pPr>
            <a:lvl2pPr marL="3181988" indent="0">
              <a:buNone/>
              <a:defRPr sz="8200"/>
            </a:lvl2pPr>
            <a:lvl3pPr marL="6363977" indent="0">
              <a:buNone/>
              <a:defRPr sz="7200"/>
            </a:lvl3pPr>
            <a:lvl4pPr marL="9545960" indent="0">
              <a:buNone/>
              <a:defRPr sz="6200"/>
            </a:lvl4pPr>
            <a:lvl5pPr marL="12727949" indent="0">
              <a:buNone/>
              <a:defRPr sz="6200"/>
            </a:lvl5pPr>
            <a:lvl6pPr marL="15909937" indent="0">
              <a:buNone/>
              <a:defRPr sz="6200"/>
            </a:lvl6pPr>
            <a:lvl7pPr marL="19091925" indent="0">
              <a:buNone/>
              <a:defRPr sz="6200"/>
            </a:lvl7pPr>
            <a:lvl8pPr marL="22273909" indent="0">
              <a:buNone/>
              <a:defRPr sz="6200"/>
            </a:lvl8pPr>
            <a:lvl9pPr marL="25455897" indent="0">
              <a:buNone/>
              <a:defRPr sz="6200"/>
            </a:lvl9pPr>
          </a:lstStyle>
          <a:p>
            <a:pPr lvl="0"/>
            <a:r>
              <a:rPr lang="hu-HU" smtClean="0"/>
              <a:t>Mintaszöveg szerkesztése</a:t>
            </a:r>
          </a:p>
        </p:txBody>
      </p:sp>
      <p:sp>
        <p:nvSpPr>
          <p:cNvPr id="5" name="Dátum helye 3"/>
          <p:cNvSpPr>
            <a:spLocks noGrp="1"/>
          </p:cNvSpPr>
          <p:nvPr>
            <p:ph type="dt" sz="half" idx="10"/>
          </p:nvPr>
        </p:nvSpPr>
        <p:spPr/>
        <p:txBody>
          <a:bodyPr/>
          <a:lstStyle>
            <a:lvl1pPr fontAlgn="auto">
              <a:spcBef>
                <a:spcPts val="0"/>
              </a:spcBef>
              <a:spcAft>
                <a:spcPts val="0"/>
              </a:spcAft>
              <a:defRPr/>
            </a:lvl1pPr>
          </a:lstStyle>
          <a:p>
            <a:pPr>
              <a:defRPr/>
            </a:pPr>
            <a:fld id="{9FA05F56-933C-4DBA-ACDA-029C737A63A8}" type="datetimeFigureOut">
              <a:rPr lang="hu-HU" altLang="zh-CN"/>
              <a:pPr>
                <a:defRPr/>
              </a:pPr>
              <a:t>2014.10.27.</a:t>
            </a:fld>
            <a:endParaRPr lang="hu-HU" altLang="zh-CN"/>
          </a:p>
        </p:txBody>
      </p:sp>
      <p:sp>
        <p:nvSpPr>
          <p:cNvPr id="6" name="Élőláb helye 4"/>
          <p:cNvSpPr>
            <a:spLocks noGrp="1"/>
          </p:cNvSpPr>
          <p:nvPr>
            <p:ph type="ftr" sz="quarter" idx="11"/>
          </p:nvPr>
        </p:nvSpPr>
        <p:spPr/>
        <p:txBody>
          <a:bodyPr/>
          <a:lstStyle>
            <a:lvl1pPr fontAlgn="auto">
              <a:spcBef>
                <a:spcPts val="0"/>
              </a:spcBef>
              <a:spcAft>
                <a:spcPts val="0"/>
              </a:spcAft>
              <a:defRPr/>
            </a:lvl1pPr>
          </a:lstStyle>
          <a:p>
            <a:pPr>
              <a:defRPr/>
            </a:pPr>
            <a:endParaRPr lang="zh-CN" altLang="zh-CN"/>
          </a:p>
        </p:txBody>
      </p:sp>
      <p:sp>
        <p:nvSpPr>
          <p:cNvPr id="7" name="Dia számának helye 5"/>
          <p:cNvSpPr>
            <a:spLocks noGrp="1"/>
          </p:cNvSpPr>
          <p:nvPr>
            <p:ph type="sldNum" sz="quarter" idx="12"/>
          </p:nvPr>
        </p:nvSpPr>
        <p:spPr/>
        <p:txBody>
          <a:bodyPr/>
          <a:lstStyle>
            <a:lvl1pPr fontAlgn="auto">
              <a:spcBef>
                <a:spcPts val="0"/>
              </a:spcBef>
              <a:spcAft>
                <a:spcPts val="0"/>
              </a:spcAft>
              <a:defRPr/>
            </a:lvl1pPr>
          </a:lstStyle>
          <a:p>
            <a:pPr>
              <a:defRPr/>
            </a:pPr>
            <a:fld id="{DA640B20-1C0C-4197-8ACB-3B1ADCCF0BA7}" type="slidenum">
              <a:rPr lang="hu-HU" altLang="zh-CN"/>
              <a:pPr>
                <a:defRPr/>
              </a:pPr>
              <a:t>‹#›</a:t>
            </a:fld>
            <a:endParaRPr lang="hu-HU"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Cím helye 1"/>
          <p:cNvSpPr>
            <a:spLocks noGrp="1"/>
          </p:cNvSpPr>
          <p:nvPr>
            <p:ph type="title"/>
          </p:nvPr>
        </p:nvSpPr>
        <p:spPr bwMode="auto">
          <a:xfrm>
            <a:off x="1647825" y="1758950"/>
            <a:ext cx="29625925" cy="7313613"/>
          </a:xfrm>
          <a:prstGeom prst="rect">
            <a:avLst/>
          </a:prstGeom>
          <a:noFill/>
          <a:ln w="9525">
            <a:noFill/>
            <a:miter lim="800000"/>
            <a:headEnd/>
            <a:tailEnd/>
          </a:ln>
        </p:spPr>
        <p:txBody>
          <a:bodyPr vert="horz" wrap="square" lIns="636399" tIns="318199" rIns="636399" bIns="318199" numCol="1" anchor="ctr" anchorCtr="0" compatLnSpc="1">
            <a:prstTxWarp prst="textNoShape">
              <a:avLst/>
            </a:prstTxWarp>
          </a:bodyPr>
          <a:lstStyle/>
          <a:p>
            <a:pPr lvl="0"/>
            <a:r>
              <a:rPr lang="hu-HU" altLang="zh-CN" smtClean="0"/>
              <a:t>Mintacím szerkesztése</a:t>
            </a:r>
          </a:p>
        </p:txBody>
      </p:sp>
      <p:sp>
        <p:nvSpPr>
          <p:cNvPr id="2051" name="Szöveg helye 2"/>
          <p:cNvSpPr>
            <a:spLocks noGrp="1"/>
          </p:cNvSpPr>
          <p:nvPr>
            <p:ph type="body" idx="1"/>
          </p:nvPr>
        </p:nvSpPr>
        <p:spPr bwMode="auto">
          <a:xfrm>
            <a:off x="1647825" y="10240963"/>
            <a:ext cx="29625925" cy="28968700"/>
          </a:xfrm>
          <a:prstGeom prst="rect">
            <a:avLst/>
          </a:prstGeom>
          <a:noFill/>
          <a:ln w="9525">
            <a:noFill/>
            <a:miter lim="800000"/>
            <a:headEnd/>
            <a:tailEnd/>
          </a:ln>
        </p:spPr>
        <p:txBody>
          <a:bodyPr vert="horz" wrap="square" lIns="636399" tIns="318199" rIns="636399" bIns="318199" numCol="1" anchor="t" anchorCtr="0" compatLnSpc="1">
            <a:prstTxWarp prst="textNoShape">
              <a:avLst/>
            </a:prstTxWarp>
          </a:bodyPr>
          <a:lstStyle/>
          <a:p>
            <a:pPr lvl="0"/>
            <a:r>
              <a:rPr lang="hu-HU" altLang="zh-CN" smtClean="0"/>
              <a:t>Mintaszöveg szerkesztése</a:t>
            </a:r>
          </a:p>
          <a:p>
            <a:pPr lvl="1"/>
            <a:r>
              <a:rPr lang="hu-HU" altLang="zh-CN" smtClean="0"/>
              <a:t>Második szint</a:t>
            </a:r>
          </a:p>
          <a:p>
            <a:pPr lvl="2"/>
            <a:r>
              <a:rPr lang="hu-HU" altLang="zh-CN" smtClean="0"/>
              <a:t>Harmadik szint</a:t>
            </a:r>
          </a:p>
          <a:p>
            <a:pPr lvl="3"/>
            <a:r>
              <a:rPr lang="hu-HU" altLang="zh-CN" smtClean="0"/>
              <a:t>Negyedik szint</a:t>
            </a:r>
          </a:p>
          <a:p>
            <a:pPr lvl="4"/>
            <a:r>
              <a:rPr lang="hu-HU" altLang="zh-CN" smtClean="0"/>
              <a:t>Ötödik szint</a:t>
            </a:r>
          </a:p>
        </p:txBody>
      </p:sp>
      <p:sp>
        <p:nvSpPr>
          <p:cNvPr id="4" name="Dátum helye 3"/>
          <p:cNvSpPr>
            <a:spLocks noGrp="1"/>
          </p:cNvSpPr>
          <p:nvPr>
            <p:ph type="dt" sz="half" idx="2"/>
          </p:nvPr>
        </p:nvSpPr>
        <p:spPr>
          <a:xfrm>
            <a:off x="1647825" y="40686038"/>
            <a:ext cx="7678738" cy="2336800"/>
          </a:xfrm>
          <a:prstGeom prst="rect">
            <a:avLst/>
          </a:prstGeom>
        </p:spPr>
        <p:txBody>
          <a:bodyPr vert="horz" wrap="square" lIns="636399" tIns="318199" rIns="636399" bIns="318199" numCol="1" anchor="ctr" anchorCtr="0" compatLnSpc="1">
            <a:prstTxWarp prst="textNoShape">
              <a:avLst/>
            </a:prstTxWarp>
          </a:bodyPr>
          <a:lstStyle>
            <a:lvl1pPr defTabSz="6361985">
              <a:defRPr sz="8200">
                <a:solidFill>
                  <a:srgbClr val="898989"/>
                </a:solidFill>
                <a:latin typeface="Calibri" pitchFamily="34" charset="0"/>
                <a:ea typeface="+mn-ea"/>
              </a:defRPr>
            </a:lvl1pPr>
          </a:lstStyle>
          <a:p>
            <a:pPr>
              <a:defRPr/>
            </a:pPr>
            <a:fld id="{AB5C7678-33A7-4FD0-8B64-0A044B96CA6C}" type="datetimeFigureOut">
              <a:rPr lang="hu-HU" altLang="zh-CN"/>
              <a:pPr>
                <a:defRPr/>
              </a:pPr>
              <a:t>2014.10.27.</a:t>
            </a:fld>
            <a:endParaRPr lang="hu-HU" altLang="zh-CN"/>
          </a:p>
        </p:txBody>
      </p:sp>
      <p:sp>
        <p:nvSpPr>
          <p:cNvPr id="5" name="Élőláb helye 4"/>
          <p:cNvSpPr>
            <a:spLocks noGrp="1"/>
          </p:cNvSpPr>
          <p:nvPr>
            <p:ph type="ftr" sz="quarter" idx="3"/>
          </p:nvPr>
        </p:nvSpPr>
        <p:spPr>
          <a:xfrm>
            <a:off x="11247438" y="40686038"/>
            <a:ext cx="10426700" cy="2336800"/>
          </a:xfrm>
          <a:prstGeom prst="rect">
            <a:avLst/>
          </a:prstGeom>
        </p:spPr>
        <p:txBody>
          <a:bodyPr vert="horz" wrap="square" lIns="636399" tIns="318199" rIns="636399" bIns="318199" numCol="1" anchor="ctr" anchorCtr="0" compatLnSpc="1">
            <a:prstTxWarp prst="textNoShape">
              <a:avLst/>
            </a:prstTxWarp>
          </a:bodyPr>
          <a:lstStyle>
            <a:lvl1pPr algn="ctr" defTabSz="6361985">
              <a:defRPr sz="8200">
                <a:solidFill>
                  <a:srgbClr val="898989"/>
                </a:solidFill>
                <a:latin typeface="Calibri" pitchFamily="34" charset="0"/>
                <a:ea typeface="+mn-ea"/>
              </a:defRPr>
            </a:lvl1pPr>
          </a:lstStyle>
          <a:p>
            <a:pPr>
              <a:defRPr/>
            </a:pPr>
            <a:endParaRPr lang="zh-CN" altLang="zh-CN"/>
          </a:p>
        </p:txBody>
      </p:sp>
      <p:sp>
        <p:nvSpPr>
          <p:cNvPr id="6" name="Dia számának helye 5"/>
          <p:cNvSpPr>
            <a:spLocks noGrp="1"/>
          </p:cNvSpPr>
          <p:nvPr>
            <p:ph type="sldNum" sz="quarter" idx="4"/>
          </p:nvPr>
        </p:nvSpPr>
        <p:spPr>
          <a:xfrm>
            <a:off x="23595013" y="40686038"/>
            <a:ext cx="7678737" cy="2336800"/>
          </a:xfrm>
          <a:prstGeom prst="rect">
            <a:avLst/>
          </a:prstGeom>
        </p:spPr>
        <p:txBody>
          <a:bodyPr vert="horz" wrap="square" lIns="636399" tIns="318199" rIns="636399" bIns="318199" numCol="1" anchor="ctr" anchorCtr="0" compatLnSpc="1">
            <a:prstTxWarp prst="textNoShape">
              <a:avLst/>
            </a:prstTxWarp>
          </a:bodyPr>
          <a:lstStyle>
            <a:lvl1pPr algn="r" defTabSz="6361985">
              <a:defRPr sz="8200">
                <a:solidFill>
                  <a:srgbClr val="898989"/>
                </a:solidFill>
                <a:latin typeface="Calibri" pitchFamily="34" charset="0"/>
                <a:ea typeface="+mn-ea"/>
              </a:defRPr>
            </a:lvl1pPr>
          </a:lstStyle>
          <a:p>
            <a:pPr>
              <a:defRPr/>
            </a:pPr>
            <a:fld id="{36822A4C-4146-4ECA-9CB6-C86CD364145D}" type="slidenum">
              <a:rPr lang="hu-HU" altLang="zh-CN"/>
              <a:pPr>
                <a:defRPr/>
              </a:pPr>
              <a:t>‹#›</a:t>
            </a:fld>
            <a:endParaRPr lang="hu-HU" altLang="zh-CN"/>
          </a:p>
        </p:txBody>
      </p:sp>
    </p:spTree>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Lst>
  <p:txStyles>
    <p:titleStyle>
      <a:lvl1pPr algn="ctr" defTabSz="6359525" rtl="0" eaLnBrk="0" fontAlgn="base" hangingPunct="0">
        <a:spcBef>
          <a:spcPct val="0"/>
        </a:spcBef>
        <a:spcAft>
          <a:spcPct val="0"/>
        </a:spcAft>
        <a:defRPr sz="30700" kern="1200">
          <a:solidFill>
            <a:schemeClr val="tx1"/>
          </a:solidFill>
          <a:latin typeface="+mj-lt"/>
          <a:ea typeface="+mj-ea"/>
          <a:cs typeface="+mj-cs"/>
        </a:defRPr>
      </a:lvl1pPr>
      <a:lvl2pPr algn="ctr" defTabSz="6359525" rtl="0" eaLnBrk="0" fontAlgn="base" hangingPunct="0">
        <a:spcBef>
          <a:spcPct val="0"/>
        </a:spcBef>
        <a:spcAft>
          <a:spcPct val="0"/>
        </a:spcAft>
        <a:defRPr sz="30700">
          <a:solidFill>
            <a:schemeClr val="tx1"/>
          </a:solidFill>
          <a:latin typeface="Calibri" pitchFamily="34" charset="0"/>
          <a:ea typeface="宋体" charset="-122"/>
        </a:defRPr>
      </a:lvl2pPr>
      <a:lvl3pPr algn="ctr" defTabSz="6359525" rtl="0" eaLnBrk="0" fontAlgn="base" hangingPunct="0">
        <a:spcBef>
          <a:spcPct val="0"/>
        </a:spcBef>
        <a:spcAft>
          <a:spcPct val="0"/>
        </a:spcAft>
        <a:defRPr sz="30700">
          <a:solidFill>
            <a:schemeClr val="tx1"/>
          </a:solidFill>
          <a:latin typeface="Calibri" pitchFamily="34" charset="0"/>
          <a:ea typeface="宋体" charset="-122"/>
        </a:defRPr>
      </a:lvl3pPr>
      <a:lvl4pPr algn="ctr" defTabSz="6359525" rtl="0" eaLnBrk="0" fontAlgn="base" hangingPunct="0">
        <a:spcBef>
          <a:spcPct val="0"/>
        </a:spcBef>
        <a:spcAft>
          <a:spcPct val="0"/>
        </a:spcAft>
        <a:defRPr sz="30700">
          <a:solidFill>
            <a:schemeClr val="tx1"/>
          </a:solidFill>
          <a:latin typeface="Calibri" pitchFamily="34" charset="0"/>
          <a:ea typeface="宋体" charset="-122"/>
        </a:defRPr>
      </a:lvl4pPr>
      <a:lvl5pPr algn="ctr" defTabSz="6359525" rtl="0" eaLnBrk="0" fontAlgn="base" hangingPunct="0">
        <a:spcBef>
          <a:spcPct val="0"/>
        </a:spcBef>
        <a:spcAft>
          <a:spcPct val="0"/>
        </a:spcAft>
        <a:defRPr sz="30700">
          <a:solidFill>
            <a:schemeClr val="tx1"/>
          </a:solidFill>
          <a:latin typeface="Calibri" pitchFamily="34" charset="0"/>
          <a:ea typeface="宋体" charset="-122"/>
        </a:defRPr>
      </a:lvl5pPr>
      <a:lvl6pPr marL="696672" algn="ctr" defTabSz="6361985" rtl="0" fontAlgn="base">
        <a:spcBef>
          <a:spcPct val="0"/>
        </a:spcBef>
        <a:spcAft>
          <a:spcPct val="0"/>
        </a:spcAft>
        <a:defRPr sz="30700">
          <a:solidFill>
            <a:schemeClr val="tx1"/>
          </a:solidFill>
          <a:latin typeface="Calibri" pitchFamily="34" charset="0"/>
        </a:defRPr>
      </a:lvl6pPr>
      <a:lvl7pPr marL="1393345" algn="ctr" defTabSz="6361985" rtl="0" fontAlgn="base">
        <a:spcBef>
          <a:spcPct val="0"/>
        </a:spcBef>
        <a:spcAft>
          <a:spcPct val="0"/>
        </a:spcAft>
        <a:defRPr sz="30700">
          <a:solidFill>
            <a:schemeClr val="tx1"/>
          </a:solidFill>
          <a:latin typeface="Calibri" pitchFamily="34" charset="0"/>
        </a:defRPr>
      </a:lvl7pPr>
      <a:lvl8pPr marL="2090022" algn="ctr" defTabSz="6361985" rtl="0" fontAlgn="base">
        <a:spcBef>
          <a:spcPct val="0"/>
        </a:spcBef>
        <a:spcAft>
          <a:spcPct val="0"/>
        </a:spcAft>
        <a:defRPr sz="30700">
          <a:solidFill>
            <a:schemeClr val="tx1"/>
          </a:solidFill>
          <a:latin typeface="Calibri" pitchFamily="34" charset="0"/>
        </a:defRPr>
      </a:lvl8pPr>
      <a:lvl9pPr marL="2786695" algn="ctr" defTabSz="6361985" rtl="0" fontAlgn="base">
        <a:spcBef>
          <a:spcPct val="0"/>
        </a:spcBef>
        <a:spcAft>
          <a:spcPct val="0"/>
        </a:spcAft>
        <a:defRPr sz="30700">
          <a:solidFill>
            <a:schemeClr val="tx1"/>
          </a:solidFill>
          <a:latin typeface="Calibri" pitchFamily="34" charset="0"/>
        </a:defRPr>
      </a:lvl9pPr>
    </p:titleStyle>
    <p:bodyStyle>
      <a:lvl1pPr marL="2382838" indent="-2382838" algn="l" defTabSz="6359525" rtl="0" eaLnBrk="0" fontAlgn="base" hangingPunct="0">
        <a:spcBef>
          <a:spcPct val="20000"/>
        </a:spcBef>
        <a:spcAft>
          <a:spcPct val="0"/>
        </a:spcAft>
        <a:buFont typeface="Arial" charset="0"/>
        <a:buChar char="•"/>
        <a:defRPr sz="22100" kern="1200">
          <a:solidFill>
            <a:schemeClr val="tx1"/>
          </a:solidFill>
          <a:latin typeface="+mn-lt"/>
          <a:ea typeface="+mn-ea"/>
          <a:cs typeface="+mn-cs"/>
        </a:defRPr>
      </a:lvl1pPr>
      <a:lvl2pPr marL="5167313" indent="-1985963" algn="l" defTabSz="6359525" rtl="0" eaLnBrk="0" fontAlgn="base" hangingPunct="0">
        <a:spcBef>
          <a:spcPct val="20000"/>
        </a:spcBef>
        <a:spcAft>
          <a:spcPct val="0"/>
        </a:spcAft>
        <a:buFont typeface="Arial" charset="0"/>
        <a:buChar char="–"/>
        <a:defRPr sz="19700" kern="1200">
          <a:solidFill>
            <a:schemeClr val="tx1"/>
          </a:solidFill>
          <a:latin typeface="+mn-lt"/>
          <a:ea typeface="+mn-ea"/>
          <a:cs typeface="+mn-cs"/>
        </a:defRPr>
      </a:lvl2pPr>
      <a:lvl3pPr marL="7951788" indent="-1587500" algn="l" defTabSz="6359525" rtl="0" eaLnBrk="0" fontAlgn="base" hangingPunct="0">
        <a:spcBef>
          <a:spcPct val="20000"/>
        </a:spcBef>
        <a:spcAft>
          <a:spcPct val="0"/>
        </a:spcAft>
        <a:buFont typeface="Arial" charset="0"/>
        <a:buChar char="•"/>
        <a:defRPr sz="16800" kern="1200">
          <a:solidFill>
            <a:schemeClr val="tx1"/>
          </a:solidFill>
          <a:latin typeface="+mn-lt"/>
          <a:ea typeface="+mn-ea"/>
          <a:cs typeface="+mn-cs"/>
        </a:defRPr>
      </a:lvl3pPr>
      <a:lvl4pPr marL="11133138" indent="-1587500" algn="l" defTabSz="6359525" rtl="0" eaLnBrk="0" fontAlgn="base" hangingPunct="0">
        <a:spcBef>
          <a:spcPct val="20000"/>
        </a:spcBef>
        <a:spcAft>
          <a:spcPct val="0"/>
        </a:spcAft>
        <a:buFont typeface="Arial" charset="0"/>
        <a:buChar char="–"/>
        <a:defRPr sz="13900" kern="1200">
          <a:solidFill>
            <a:schemeClr val="tx1"/>
          </a:solidFill>
          <a:latin typeface="+mn-lt"/>
          <a:ea typeface="+mn-ea"/>
          <a:cs typeface="+mn-cs"/>
        </a:defRPr>
      </a:lvl4pPr>
      <a:lvl5pPr marL="14316075" indent="-1587500" algn="l" defTabSz="6359525" rtl="0" eaLnBrk="0" fontAlgn="base" hangingPunct="0">
        <a:spcBef>
          <a:spcPct val="20000"/>
        </a:spcBef>
        <a:spcAft>
          <a:spcPct val="0"/>
        </a:spcAft>
        <a:buFont typeface="Arial" charset="0"/>
        <a:buChar char="»"/>
        <a:defRPr sz="13900" kern="1200">
          <a:solidFill>
            <a:schemeClr val="tx1"/>
          </a:solidFill>
          <a:latin typeface="+mn-lt"/>
          <a:ea typeface="+mn-ea"/>
          <a:cs typeface="+mn-cs"/>
        </a:defRPr>
      </a:lvl5pPr>
      <a:lvl6pPr marL="17500929" indent="-1590992" algn="l" defTabSz="6363977" rtl="0" eaLnBrk="1" latinLnBrk="0" hangingPunct="1">
        <a:spcBef>
          <a:spcPct val="20000"/>
        </a:spcBef>
        <a:buFont typeface="Arial" pitchFamily="34" charset="0"/>
        <a:buChar char="•"/>
        <a:defRPr sz="13900" kern="1200">
          <a:solidFill>
            <a:schemeClr val="tx1"/>
          </a:solidFill>
          <a:latin typeface="+mn-lt"/>
          <a:ea typeface="+mn-ea"/>
          <a:cs typeface="+mn-cs"/>
        </a:defRPr>
      </a:lvl6pPr>
      <a:lvl7pPr marL="20682917" indent="-1590992" algn="l" defTabSz="6363977" rtl="0" eaLnBrk="1" latinLnBrk="0" hangingPunct="1">
        <a:spcBef>
          <a:spcPct val="20000"/>
        </a:spcBef>
        <a:buFont typeface="Arial" pitchFamily="34" charset="0"/>
        <a:buChar char="•"/>
        <a:defRPr sz="13900" kern="1200">
          <a:solidFill>
            <a:schemeClr val="tx1"/>
          </a:solidFill>
          <a:latin typeface="+mn-lt"/>
          <a:ea typeface="+mn-ea"/>
          <a:cs typeface="+mn-cs"/>
        </a:defRPr>
      </a:lvl7pPr>
      <a:lvl8pPr marL="23864905" indent="-1590992" algn="l" defTabSz="6363977" rtl="0" eaLnBrk="1" latinLnBrk="0" hangingPunct="1">
        <a:spcBef>
          <a:spcPct val="20000"/>
        </a:spcBef>
        <a:buFont typeface="Arial" pitchFamily="34" charset="0"/>
        <a:buChar char="•"/>
        <a:defRPr sz="13900" kern="1200">
          <a:solidFill>
            <a:schemeClr val="tx1"/>
          </a:solidFill>
          <a:latin typeface="+mn-lt"/>
          <a:ea typeface="+mn-ea"/>
          <a:cs typeface="+mn-cs"/>
        </a:defRPr>
      </a:lvl8pPr>
      <a:lvl9pPr marL="27046894" indent="-1590992" algn="l" defTabSz="6363977" rtl="0" eaLnBrk="1" latinLnBrk="0" hangingPunct="1">
        <a:spcBef>
          <a:spcPct val="20000"/>
        </a:spcBef>
        <a:buFont typeface="Arial" pitchFamily="34" charset="0"/>
        <a:buChar char="•"/>
        <a:defRPr sz="13900" kern="1200">
          <a:solidFill>
            <a:schemeClr val="tx1"/>
          </a:solidFill>
          <a:latin typeface="+mn-lt"/>
          <a:ea typeface="+mn-ea"/>
          <a:cs typeface="+mn-cs"/>
        </a:defRPr>
      </a:lvl9pPr>
    </p:bodyStyle>
    <p:otherStyle>
      <a:defPPr>
        <a:defRPr lang="hu-HU"/>
      </a:defPPr>
      <a:lvl1pPr marL="0" algn="l" defTabSz="6363977" rtl="0" eaLnBrk="1" latinLnBrk="0" hangingPunct="1">
        <a:defRPr sz="12500" kern="1200">
          <a:solidFill>
            <a:schemeClr val="tx1"/>
          </a:solidFill>
          <a:latin typeface="+mn-lt"/>
          <a:ea typeface="+mn-ea"/>
          <a:cs typeface="+mn-cs"/>
        </a:defRPr>
      </a:lvl1pPr>
      <a:lvl2pPr marL="3181988" algn="l" defTabSz="6363977" rtl="0" eaLnBrk="1" latinLnBrk="0" hangingPunct="1">
        <a:defRPr sz="12500" kern="1200">
          <a:solidFill>
            <a:schemeClr val="tx1"/>
          </a:solidFill>
          <a:latin typeface="+mn-lt"/>
          <a:ea typeface="+mn-ea"/>
          <a:cs typeface="+mn-cs"/>
        </a:defRPr>
      </a:lvl2pPr>
      <a:lvl3pPr marL="6363977" algn="l" defTabSz="6363977" rtl="0" eaLnBrk="1" latinLnBrk="0" hangingPunct="1">
        <a:defRPr sz="12500" kern="1200">
          <a:solidFill>
            <a:schemeClr val="tx1"/>
          </a:solidFill>
          <a:latin typeface="+mn-lt"/>
          <a:ea typeface="+mn-ea"/>
          <a:cs typeface="+mn-cs"/>
        </a:defRPr>
      </a:lvl3pPr>
      <a:lvl4pPr marL="9545960" algn="l" defTabSz="6363977" rtl="0" eaLnBrk="1" latinLnBrk="0" hangingPunct="1">
        <a:defRPr sz="12500" kern="1200">
          <a:solidFill>
            <a:schemeClr val="tx1"/>
          </a:solidFill>
          <a:latin typeface="+mn-lt"/>
          <a:ea typeface="+mn-ea"/>
          <a:cs typeface="+mn-cs"/>
        </a:defRPr>
      </a:lvl4pPr>
      <a:lvl5pPr marL="12727949" algn="l" defTabSz="6363977" rtl="0" eaLnBrk="1" latinLnBrk="0" hangingPunct="1">
        <a:defRPr sz="12500" kern="1200">
          <a:solidFill>
            <a:schemeClr val="tx1"/>
          </a:solidFill>
          <a:latin typeface="+mn-lt"/>
          <a:ea typeface="+mn-ea"/>
          <a:cs typeface="+mn-cs"/>
        </a:defRPr>
      </a:lvl5pPr>
      <a:lvl6pPr marL="15909937" algn="l" defTabSz="6363977" rtl="0" eaLnBrk="1" latinLnBrk="0" hangingPunct="1">
        <a:defRPr sz="12500" kern="1200">
          <a:solidFill>
            <a:schemeClr val="tx1"/>
          </a:solidFill>
          <a:latin typeface="+mn-lt"/>
          <a:ea typeface="+mn-ea"/>
          <a:cs typeface="+mn-cs"/>
        </a:defRPr>
      </a:lvl6pPr>
      <a:lvl7pPr marL="19091925" algn="l" defTabSz="6363977" rtl="0" eaLnBrk="1" latinLnBrk="0" hangingPunct="1">
        <a:defRPr sz="12500" kern="1200">
          <a:solidFill>
            <a:schemeClr val="tx1"/>
          </a:solidFill>
          <a:latin typeface="+mn-lt"/>
          <a:ea typeface="+mn-ea"/>
          <a:cs typeface="+mn-cs"/>
        </a:defRPr>
      </a:lvl7pPr>
      <a:lvl8pPr marL="22273909" algn="l" defTabSz="6363977" rtl="0" eaLnBrk="1" latinLnBrk="0" hangingPunct="1">
        <a:defRPr sz="12500" kern="1200">
          <a:solidFill>
            <a:schemeClr val="tx1"/>
          </a:solidFill>
          <a:latin typeface="+mn-lt"/>
          <a:ea typeface="+mn-ea"/>
          <a:cs typeface="+mn-cs"/>
        </a:defRPr>
      </a:lvl8pPr>
      <a:lvl9pPr marL="25455897" algn="l" defTabSz="6363977" rtl="0" eaLnBrk="1" latinLnBrk="0" hangingPunct="1">
        <a:defRPr sz="12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emf"/><Relationship Id="rId13" Type="http://schemas.openxmlformats.org/officeDocument/2006/relationships/image" Target="../media/image7.png"/><Relationship Id="rId3" Type="http://schemas.openxmlformats.org/officeDocument/2006/relationships/image" Target="../media/image3.png"/><Relationship Id="rId7" Type="http://schemas.openxmlformats.org/officeDocument/2006/relationships/package" Target="../embeddings/Microsoft_Visio___1.vsdx"/><Relationship Id="rId12" Type="http://schemas.openxmlformats.org/officeDocument/2006/relationships/image" Target="../media/image2.emf"/><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oleObject" Target="../embeddings/oleObject1.bin"/><Relationship Id="rId11" Type="http://schemas.openxmlformats.org/officeDocument/2006/relationships/package" Target="../embeddings/Microsoft_Visio___2.vsdx"/><Relationship Id="rId5" Type="http://schemas.openxmlformats.org/officeDocument/2006/relationships/image" Target="../media/image5.png"/><Relationship Id="rId10" Type="http://schemas.openxmlformats.org/officeDocument/2006/relationships/oleObject" Target="../embeddings/oleObject2.bin"/><Relationship Id="rId4" Type="http://schemas.openxmlformats.org/officeDocument/2006/relationships/image" Target="../media/image4.jpeg"/><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p:cNvPicPr/>
          <p:nvPr/>
        </p:nvPicPr>
        <p:blipFill>
          <a:blip r:embed="rId3" cstate="print">
            <a:extLst>
              <a:ext uri="{28A0092B-C50C-407E-A947-70E740481C1C}">
                <a14:useLocalDpi xmlns:a14="http://schemas.microsoft.com/office/drawing/2010/main" val="0"/>
              </a:ext>
            </a:extLst>
          </a:blip>
          <a:stretch>
            <a:fillRect/>
          </a:stretch>
        </p:blipFill>
        <p:spPr bwMode="auto">
          <a:xfrm>
            <a:off x="539393" y="30410130"/>
            <a:ext cx="15160755" cy="8332124"/>
          </a:xfrm>
          <a:prstGeom prst="rect">
            <a:avLst/>
          </a:prstGeom>
          <a:noFill/>
          <a:ln>
            <a:noFill/>
          </a:ln>
        </p:spPr>
      </p:pic>
      <p:sp>
        <p:nvSpPr>
          <p:cNvPr id="6" name="Szövegdoboz 8"/>
          <p:cNvSpPr txBox="1">
            <a:spLocks noChangeArrowheads="1"/>
          </p:cNvSpPr>
          <p:nvPr/>
        </p:nvSpPr>
        <p:spPr bwMode="auto">
          <a:xfrm>
            <a:off x="5421313" y="3402013"/>
            <a:ext cx="21918612" cy="3864783"/>
          </a:xfrm>
          <a:prstGeom prst="rect">
            <a:avLst/>
          </a:prstGeom>
          <a:noFill/>
          <a:ln w="9525">
            <a:noFill/>
            <a:miter lim="800000"/>
            <a:headEnd/>
            <a:tailEnd/>
          </a:ln>
        </p:spPr>
        <p:txBody>
          <a:bodyPr lIns="139327" tIns="69663" rIns="139327" bIns="69663">
            <a:spAutoFit/>
          </a:bodyPr>
          <a:lstStyle/>
          <a:p>
            <a:pPr algn="ctr" defTabSz="6359525"/>
            <a:r>
              <a:rPr lang="en-US" altLang="zh-CN" sz="8000" b="1" dirty="0">
                <a:solidFill>
                  <a:srgbClr val="4F81BD"/>
                </a:solidFill>
              </a:rPr>
              <a:t>Fast CU Splitting and Pruning Method Based on Online Learning for Intra Coding In </a:t>
            </a:r>
            <a:r>
              <a:rPr lang="en-US" altLang="zh-CN" sz="8000" b="1" dirty="0" smtClean="0">
                <a:solidFill>
                  <a:srgbClr val="4F81BD"/>
                </a:solidFill>
              </a:rPr>
              <a:t>HEVC</a:t>
            </a:r>
          </a:p>
          <a:p>
            <a:pPr algn="ctr"/>
            <a:r>
              <a:rPr lang="en-US" altLang="zh-CN" sz="4400" dirty="0">
                <a:solidFill>
                  <a:prstClr val="black"/>
                </a:solidFill>
              </a:rPr>
              <a:t>Yuchen Li, </a:t>
            </a:r>
            <a:r>
              <a:rPr lang="en-US" altLang="zh-CN" sz="4400" dirty="0" err="1">
                <a:solidFill>
                  <a:prstClr val="black"/>
                </a:solidFill>
              </a:rPr>
              <a:t>Yitong</a:t>
            </a:r>
            <a:r>
              <a:rPr lang="en-US" altLang="zh-CN" sz="4400" dirty="0">
                <a:solidFill>
                  <a:prstClr val="black"/>
                </a:solidFill>
              </a:rPr>
              <a:t> Liu, </a:t>
            </a:r>
            <a:r>
              <a:rPr lang="en-US" altLang="zh-CN" sz="4400" dirty="0" err="1">
                <a:solidFill>
                  <a:prstClr val="black"/>
                </a:solidFill>
              </a:rPr>
              <a:t>Dacheng</a:t>
            </a:r>
            <a:r>
              <a:rPr lang="en-US" altLang="zh-CN" sz="4400">
                <a:solidFill>
                  <a:prstClr val="black"/>
                </a:solidFill>
              </a:rPr>
              <a:t> Yang</a:t>
            </a:r>
          </a:p>
          <a:p>
            <a:pPr algn="ctr" defTabSz="6359525"/>
            <a:r>
              <a:rPr lang="en-US" altLang="zh-CN" sz="3400" b="1" smtClean="0">
                <a:solidFill>
                  <a:srgbClr val="000000"/>
                </a:solidFill>
              </a:rPr>
              <a:t>Beijing </a:t>
            </a:r>
            <a:r>
              <a:rPr lang="en-US" altLang="zh-CN" sz="3400" b="1" dirty="0">
                <a:solidFill>
                  <a:srgbClr val="000000"/>
                </a:solidFill>
              </a:rPr>
              <a:t>university of Posts and Telecommunications, </a:t>
            </a:r>
            <a:r>
              <a:rPr lang="en-US" altLang="zh-CN" sz="3400" b="1" dirty="0" smtClean="0">
                <a:solidFill>
                  <a:srgbClr val="000000"/>
                </a:solidFill>
              </a:rPr>
              <a:t>China</a:t>
            </a:r>
            <a:endParaRPr lang="en-US" altLang="zh-CN" sz="3400" b="1" dirty="0">
              <a:solidFill>
                <a:srgbClr val="000000"/>
              </a:solidFill>
            </a:endParaRPr>
          </a:p>
        </p:txBody>
      </p:sp>
      <p:pic>
        <p:nvPicPr>
          <p:cNvPr id="7" name="Picture 34" descr="E:\work\work_2012\Qualcomm\高通汇报\20121107\bupt logo\校徽-蓝色.jpg"/>
          <p:cNvPicPr>
            <a:picLocks noChangeAspect="1" noChangeArrowheads="1"/>
          </p:cNvPicPr>
          <p:nvPr/>
        </p:nvPicPr>
        <p:blipFill>
          <a:blip r:embed="rId4"/>
          <a:srcRect/>
          <a:stretch>
            <a:fillRect/>
          </a:stretch>
        </p:blipFill>
        <p:spPr bwMode="auto">
          <a:xfrm>
            <a:off x="2178050" y="947738"/>
            <a:ext cx="3267075" cy="3268662"/>
          </a:xfrm>
          <a:prstGeom prst="rect">
            <a:avLst/>
          </a:prstGeom>
          <a:noFill/>
          <a:ln w="9525">
            <a:noFill/>
            <a:miter lim="800000"/>
            <a:headEnd/>
            <a:tailEnd/>
          </a:ln>
        </p:spPr>
      </p:pic>
      <p:sp>
        <p:nvSpPr>
          <p:cNvPr id="8" name="TextBox 5"/>
          <p:cNvSpPr txBox="1">
            <a:spLocks noChangeArrowheads="1"/>
          </p:cNvSpPr>
          <p:nvPr/>
        </p:nvSpPr>
        <p:spPr bwMode="auto">
          <a:xfrm>
            <a:off x="7888227" y="1649413"/>
            <a:ext cx="15854363" cy="955675"/>
          </a:xfrm>
          <a:prstGeom prst="rect">
            <a:avLst/>
          </a:prstGeom>
          <a:noFill/>
          <a:ln w="9525">
            <a:noFill/>
            <a:miter lim="800000"/>
            <a:headEnd/>
            <a:tailEnd/>
          </a:ln>
        </p:spPr>
        <p:txBody>
          <a:bodyPr lIns="139327" tIns="69663" rIns="139327" bIns="69663">
            <a:spAutoFit/>
          </a:bodyPr>
          <a:lstStyle/>
          <a:p>
            <a:pPr defTabSz="6359525"/>
            <a:r>
              <a:rPr lang="en-US" altLang="zh-CN" sz="5300" b="1" i="1" dirty="0">
                <a:solidFill>
                  <a:srgbClr val="293BE3"/>
                </a:solidFill>
                <a:latin typeface="Arial" charset="0"/>
              </a:rPr>
              <a:t>BUPT-QUALCOMM Wireless Research Center</a:t>
            </a:r>
            <a:endParaRPr lang="zh-CN" altLang="en-US" sz="5300" b="1" i="1" dirty="0">
              <a:solidFill>
                <a:srgbClr val="293BE3"/>
              </a:solidFill>
              <a:latin typeface="Arial" charset="0"/>
            </a:endParaRPr>
          </a:p>
        </p:txBody>
      </p:sp>
      <p:pic>
        <p:nvPicPr>
          <p:cNvPr id="9" name="Picture 51"/>
          <p:cNvPicPr>
            <a:picLocks noChangeAspect="1" noChangeArrowheads="1"/>
          </p:cNvPicPr>
          <p:nvPr/>
        </p:nvPicPr>
        <p:blipFill>
          <a:blip r:embed="rId5"/>
          <a:srcRect l="6364" t="16683" r="7273" b="13886"/>
          <a:stretch>
            <a:fillRect/>
          </a:stretch>
        </p:blipFill>
        <p:spPr bwMode="auto">
          <a:xfrm>
            <a:off x="24176091" y="1159523"/>
            <a:ext cx="7872468" cy="2071702"/>
          </a:xfrm>
          <a:prstGeom prst="rect">
            <a:avLst/>
          </a:prstGeom>
          <a:noFill/>
          <a:ln w="9525">
            <a:noFill/>
            <a:miter lim="800000"/>
            <a:headEnd/>
            <a:tailEnd/>
          </a:ln>
          <a:effectLst/>
        </p:spPr>
      </p:pic>
      <p:sp>
        <p:nvSpPr>
          <p:cNvPr id="10" name="Lekerekített téglalap 9"/>
          <p:cNvSpPr/>
          <p:nvPr/>
        </p:nvSpPr>
        <p:spPr>
          <a:xfrm>
            <a:off x="4206831" y="7820260"/>
            <a:ext cx="7929748" cy="1016587"/>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lIns="139345" tIns="69673" rIns="139345" bIns="69673" anchor="ctr"/>
          <a:lstStyle/>
          <a:p>
            <a:pPr algn="ctr" defTabSz="6362473" fontAlgn="auto">
              <a:spcBef>
                <a:spcPts val="0"/>
              </a:spcBef>
              <a:spcAft>
                <a:spcPts val="0"/>
              </a:spcAft>
              <a:defRPr/>
            </a:pPr>
            <a:r>
              <a:rPr lang="en-US" altLang="zh-CN" sz="5400" b="1" dirty="0" smtClean="0">
                <a:solidFill>
                  <a:srgbClr val="FFFFFF"/>
                </a:solidFill>
              </a:rPr>
              <a:t>Abstract</a:t>
            </a:r>
            <a:endParaRPr lang="en-US" altLang="zh-CN" sz="4800" b="1" dirty="0">
              <a:solidFill>
                <a:srgbClr val="FFFFFF"/>
              </a:solidFill>
            </a:endParaRPr>
          </a:p>
        </p:txBody>
      </p:sp>
      <p:sp>
        <p:nvSpPr>
          <p:cNvPr id="13" name="Lekerekített téglalap 9"/>
          <p:cNvSpPr/>
          <p:nvPr/>
        </p:nvSpPr>
        <p:spPr>
          <a:xfrm>
            <a:off x="2679331" y="12686324"/>
            <a:ext cx="10984749" cy="1206657"/>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lIns="139345" tIns="69673" rIns="139345" bIns="69673" anchor="ctr"/>
          <a:lstStyle/>
          <a:p>
            <a:pPr algn="ctr" defTabSz="6362473" fontAlgn="auto">
              <a:spcBef>
                <a:spcPts val="0"/>
              </a:spcBef>
              <a:spcAft>
                <a:spcPts val="0"/>
              </a:spcAft>
              <a:defRPr/>
            </a:pPr>
            <a:r>
              <a:rPr lang="en-US" altLang="zh-CN" sz="5400" b="1" dirty="0" smtClean="0">
                <a:solidFill>
                  <a:srgbClr val="FFFFFF"/>
                </a:solidFill>
              </a:rPr>
              <a:t>Method abstract</a:t>
            </a:r>
            <a:endParaRPr lang="en-US" altLang="zh-CN" sz="5400" b="1" dirty="0">
              <a:solidFill>
                <a:srgbClr val="FFFFFF"/>
              </a:solidFill>
            </a:endParaRPr>
          </a:p>
        </p:txBody>
      </p:sp>
      <p:sp>
        <p:nvSpPr>
          <p:cNvPr id="14" name="文本框 2"/>
          <p:cNvSpPr txBox="1">
            <a:spLocks noChangeArrowheads="1"/>
          </p:cNvSpPr>
          <p:nvPr/>
        </p:nvSpPr>
        <p:spPr bwMode="auto">
          <a:xfrm>
            <a:off x="1366950" y="23834459"/>
            <a:ext cx="13609512" cy="1015564"/>
          </a:xfrm>
          <a:prstGeom prst="rect">
            <a:avLst/>
          </a:prstGeom>
          <a:noFill/>
          <a:ln w="9525">
            <a:noFill/>
            <a:miter lim="800000"/>
            <a:headEnd/>
            <a:tailEnd/>
          </a:ln>
        </p:spPr>
        <p:txBody>
          <a:bodyPr rot="0" vert="horz" wrap="square" lIns="91440" tIns="45720" rIns="91440" bIns="45720" anchor="t" anchorCtr="0">
            <a:noAutofit/>
          </a:bodyPr>
          <a:lstStyle/>
          <a:p>
            <a:pPr algn="ctr">
              <a:spcAft>
                <a:spcPts val="0"/>
              </a:spcAft>
            </a:pPr>
            <a:r>
              <a:rPr lang="en-US" sz="4800" b="1" dirty="0" smtClean="0">
                <a:effectLst/>
                <a:latin typeface="+mj-lt"/>
                <a:ea typeface="宋体" panose="02010600030101010101" pitchFamily="2" charset="-122"/>
                <a:cs typeface="Times New Roman" panose="02020603050405020304" pitchFamily="18" charset="0"/>
              </a:rPr>
              <a:t>Fig</a:t>
            </a:r>
            <a:r>
              <a:rPr lang="en-US" sz="4800" b="1" dirty="0">
                <a:effectLst/>
                <a:latin typeface="+mj-lt"/>
                <a:ea typeface="宋体" panose="02010600030101010101" pitchFamily="2" charset="-122"/>
                <a:cs typeface="Times New Roman" panose="02020603050405020304" pitchFamily="18" charset="0"/>
              </a:rPr>
              <a:t>. 1</a:t>
            </a:r>
            <a:r>
              <a:rPr lang="en-US" sz="4800" b="1" dirty="0">
                <a:solidFill>
                  <a:srgbClr val="0000FF"/>
                </a:solidFill>
                <a:effectLst/>
                <a:latin typeface="+mj-lt"/>
                <a:ea typeface="宋体" panose="02010600030101010101" pitchFamily="2" charset="-122"/>
                <a:cs typeface="Times New Roman" panose="02020603050405020304" pitchFamily="18" charset="0"/>
              </a:rPr>
              <a:t>. </a:t>
            </a:r>
            <a:r>
              <a:rPr lang="en-US" sz="4800" dirty="0">
                <a:solidFill>
                  <a:srgbClr val="000000"/>
                </a:solidFill>
                <a:effectLst/>
                <a:latin typeface="+mj-lt"/>
                <a:ea typeface="宋体" panose="02010600030101010101" pitchFamily="2" charset="-122"/>
                <a:cs typeface="Times New Roman" panose="02020603050405020304" pitchFamily="18" charset="0"/>
              </a:rPr>
              <a:t>Partition of CU </a:t>
            </a:r>
            <a:r>
              <a:rPr lang="en-US" sz="4800" dirty="0" smtClean="0">
                <a:solidFill>
                  <a:srgbClr val="000000"/>
                </a:solidFill>
                <a:effectLst/>
                <a:latin typeface="+mj-lt"/>
                <a:ea typeface="宋体" panose="02010600030101010101" pitchFamily="2" charset="-122"/>
                <a:cs typeface="Times New Roman" panose="02020603050405020304" pitchFamily="18" charset="0"/>
              </a:rPr>
              <a:t>HEVC </a:t>
            </a:r>
            <a:r>
              <a:rPr lang="en-US" sz="4800" dirty="0">
                <a:solidFill>
                  <a:srgbClr val="000000"/>
                </a:solidFill>
                <a:effectLst/>
                <a:latin typeface="+mj-lt"/>
                <a:ea typeface="宋体" panose="02010600030101010101" pitchFamily="2" charset="-122"/>
                <a:cs typeface="Times New Roman" panose="02020603050405020304" pitchFamily="18" charset="0"/>
              </a:rPr>
              <a:t>with quadtree structure. </a:t>
            </a:r>
            <a:endParaRPr lang="zh-CN" sz="4800" dirty="0">
              <a:effectLst/>
              <a:latin typeface="+mj-lt"/>
              <a:ea typeface="宋体" panose="02010600030101010101" pitchFamily="2" charset="-122"/>
              <a:cs typeface="Times New Roman" panose="02020603050405020304" pitchFamily="18" charset="0"/>
            </a:endParaRPr>
          </a:p>
        </p:txBody>
      </p:sp>
      <p:graphicFrame>
        <p:nvGraphicFramePr>
          <p:cNvPr id="15" name="对象 14"/>
          <p:cNvGraphicFramePr>
            <a:graphicFrameLocks noChangeAspect="1"/>
          </p:cNvGraphicFramePr>
          <p:nvPr>
            <p:extLst>
              <p:ext uri="{D42A27DB-BD31-4B8C-83A1-F6EECF244321}">
                <p14:modId xmlns:p14="http://schemas.microsoft.com/office/powerpoint/2010/main" val="2945788802"/>
              </p:ext>
            </p:extLst>
          </p:nvPr>
        </p:nvGraphicFramePr>
        <p:xfrm>
          <a:off x="2571713" y="14513155"/>
          <a:ext cx="11587229" cy="8474242"/>
        </p:xfrm>
        <a:graphic>
          <a:graphicData uri="http://schemas.openxmlformats.org/presentationml/2006/ole">
            <mc:AlternateContent xmlns:mc="http://schemas.openxmlformats.org/markup-compatibility/2006">
              <mc:Choice xmlns:v="urn:schemas-microsoft-com:vml" Requires="v">
                <p:oleObj spid="_x0000_s2078" name="Visio" r:id="rId7" imgW="5343500" imgH="3905385" progId="Visio.Drawing.15">
                  <p:embed/>
                </p:oleObj>
              </mc:Choice>
              <mc:Fallback>
                <p:oleObj name="Visio" r:id="rId7" imgW="5343500" imgH="3905385" progId="Visio.Drawing.15">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71713" y="14513155"/>
                        <a:ext cx="11587229" cy="8474242"/>
                      </a:xfrm>
                      <a:prstGeom prst="rect">
                        <a:avLst/>
                      </a:prstGeom>
                      <a:noFill/>
                    </p:spPr>
                  </p:pic>
                </p:oleObj>
              </mc:Fallback>
            </mc:AlternateContent>
          </a:graphicData>
        </a:graphic>
      </p:graphicFrame>
      <mc:AlternateContent xmlns:mc="http://schemas.openxmlformats.org/markup-compatibility/2006" xmlns:a14="http://schemas.microsoft.com/office/drawing/2010/main">
        <mc:Choice Requires="a14">
          <p:sp>
            <p:nvSpPr>
              <p:cNvPr id="16" name="文本框 15"/>
              <p:cNvSpPr txBox="1"/>
              <p:nvPr/>
            </p:nvSpPr>
            <p:spPr>
              <a:xfrm>
                <a:off x="844546" y="25304006"/>
                <a:ext cx="14215269" cy="3652667"/>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marL="685800" indent="-685800" algn="just">
                  <a:lnSpc>
                    <a:spcPct val="80000"/>
                  </a:lnSpc>
                  <a:buFont typeface="Arial" panose="020B0604020202020204" pitchFamily="34" charset="0"/>
                  <a:buChar char="•"/>
                </a:pPr>
                <a:r>
                  <a:rPr lang="en-US" altLang="zh-CN" sz="4800" b="1" dirty="0" smtClean="0"/>
                  <a:t>Early Splitting (ES) </a:t>
                </a:r>
                <a:r>
                  <a:rPr lang="en-US" altLang="zh-CN" sz="4800" dirty="0"/>
                  <a:t>: If the RDO cost of </a:t>
                </a:r>
                <a14:m>
                  <m:oMath xmlns:m="http://schemas.openxmlformats.org/officeDocument/2006/math">
                    <m:sSub>
                      <m:sSubPr>
                        <m:ctrlPr>
                          <a:rPr lang="en-US" altLang="zh-CN" sz="4800" i="1">
                            <a:latin typeface="Cambria Math" panose="02040503050406030204" pitchFamily="18" charset="0"/>
                          </a:rPr>
                        </m:ctrlPr>
                      </m:sSubPr>
                      <m:e>
                        <m:r>
                          <a:rPr lang="en-US" altLang="zh-CN" sz="4800" i="1">
                            <a:latin typeface="Cambria Math" panose="02040503050406030204" pitchFamily="18" charset="0"/>
                          </a:rPr>
                          <m:t> </m:t>
                        </m:r>
                        <m:r>
                          <a:rPr lang="en-US" altLang="zh-CN" sz="4800" i="1">
                            <a:latin typeface="Cambria Math" panose="02040503050406030204" pitchFamily="18" charset="0"/>
                          </a:rPr>
                          <m:t>𝐶𝑈</m:t>
                        </m:r>
                      </m:e>
                      <m:sub>
                        <m:r>
                          <a:rPr lang="en-US" altLang="zh-CN" sz="4800" i="1">
                            <a:latin typeface="Cambria Math" panose="02040503050406030204" pitchFamily="18" charset="0"/>
                          </a:rPr>
                          <m:t>1</m:t>
                        </m:r>
                      </m:sub>
                    </m:sSub>
                  </m:oMath>
                </a14:m>
                <a:r>
                  <a:rPr lang="zh-CN" altLang="en-US" sz="4800" dirty="0"/>
                  <a:t> </a:t>
                </a:r>
                <a:r>
                  <a:rPr lang="en-US" altLang="zh-CN" sz="4800" dirty="0"/>
                  <a:t>is big enough, </a:t>
                </a:r>
                <a14:m>
                  <m:oMath xmlns:m="http://schemas.openxmlformats.org/officeDocument/2006/math">
                    <m:sSub>
                      <m:sSubPr>
                        <m:ctrlPr>
                          <a:rPr lang="en-US" altLang="zh-CN" sz="4800" i="1">
                            <a:latin typeface="Cambria Math" panose="02040503050406030204" pitchFamily="18" charset="0"/>
                          </a:rPr>
                        </m:ctrlPr>
                      </m:sSubPr>
                      <m:e>
                        <m:r>
                          <a:rPr lang="en-US" altLang="zh-CN" sz="4800" i="1">
                            <a:latin typeface="Cambria Math" panose="02040503050406030204" pitchFamily="18" charset="0"/>
                          </a:rPr>
                          <m:t> </m:t>
                        </m:r>
                        <m:r>
                          <a:rPr lang="en-US" altLang="zh-CN" sz="4800" i="1">
                            <a:latin typeface="Cambria Math" panose="02040503050406030204" pitchFamily="18" charset="0"/>
                          </a:rPr>
                          <m:t>𝐶𝑈</m:t>
                        </m:r>
                      </m:e>
                      <m:sub>
                        <m:r>
                          <a:rPr lang="en-US" altLang="zh-CN" sz="4800" i="1">
                            <a:latin typeface="Cambria Math" panose="02040503050406030204" pitchFamily="18" charset="0"/>
                          </a:rPr>
                          <m:t>1</m:t>
                        </m:r>
                      </m:sub>
                    </m:sSub>
                  </m:oMath>
                </a14:m>
                <a:r>
                  <a:rPr lang="zh-CN" altLang="en-US" sz="4800" dirty="0"/>
                  <a:t> </a:t>
                </a:r>
                <a:r>
                  <a:rPr lang="en-US" altLang="zh-CN" sz="4800" dirty="0"/>
                  <a:t>will be split into four smaller CU </a:t>
                </a:r>
                <a:r>
                  <a:rPr lang="en-US" altLang="zh-CN" sz="4800" dirty="0" smtClean="0"/>
                  <a:t>directly.</a:t>
                </a:r>
                <a:endParaRPr lang="en-US" altLang="zh-CN" sz="4800" dirty="0"/>
              </a:p>
              <a:p>
                <a:pPr marL="685800" indent="-685800" algn="just">
                  <a:lnSpc>
                    <a:spcPct val="80000"/>
                  </a:lnSpc>
                  <a:buFont typeface="Arial" panose="020B0604020202020204" pitchFamily="34" charset="0"/>
                  <a:buChar char="•"/>
                </a:pPr>
                <a:endParaRPr lang="en-US" altLang="zh-CN" sz="4800" dirty="0" smtClean="0"/>
              </a:p>
              <a:p>
                <a:pPr marL="685800" indent="-685800" algn="just">
                  <a:lnSpc>
                    <a:spcPct val="80000"/>
                  </a:lnSpc>
                  <a:buFont typeface="Arial" panose="020B0604020202020204" pitchFamily="34" charset="0"/>
                  <a:buChar char="•"/>
                </a:pPr>
                <a:r>
                  <a:rPr lang="en-US" altLang="zh-CN" sz="4800" b="1" dirty="0" smtClean="0"/>
                  <a:t>Early Pruning (EP) </a:t>
                </a:r>
                <a:r>
                  <a:rPr lang="en-US" altLang="zh-CN" sz="4800" dirty="0" smtClean="0"/>
                  <a:t>: If </a:t>
                </a:r>
                <a:r>
                  <a:rPr lang="en-US" altLang="zh-CN" sz="4800" dirty="0"/>
                  <a:t>the RDO cost of </a:t>
                </a:r>
                <a14:m>
                  <m:oMath xmlns:m="http://schemas.openxmlformats.org/officeDocument/2006/math">
                    <m:sSub>
                      <m:sSubPr>
                        <m:ctrlPr>
                          <a:rPr lang="en-US" altLang="zh-CN" sz="4800" i="1">
                            <a:latin typeface="Cambria Math" panose="02040503050406030204" pitchFamily="18" charset="0"/>
                          </a:rPr>
                        </m:ctrlPr>
                      </m:sSubPr>
                      <m:e>
                        <m:r>
                          <a:rPr lang="en-US" altLang="zh-CN" sz="4800" i="1">
                            <a:latin typeface="Cambria Math" panose="02040503050406030204" pitchFamily="18" charset="0"/>
                          </a:rPr>
                          <m:t> </m:t>
                        </m:r>
                        <m:r>
                          <a:rPr lang="en-US" altLang="zh-CN" sz="4800" i="1">
                            <a:latin typeface="Cambria Math" panose="02040503050406030204" pitchFamily="18" charset="0"/>
                          </a:rPr>
                          <m:t>𝐶𝑈</m:t>
                        </m:r>
                      </m:e>
                      <m:sub>
                        <m:r>
                          <a:rPr lang="en-US" altLang="zh-CN" sz="4800" i="1">
                            <a:latin typeface="Cambria Math" panose="02040503050406030204" pitchFamily="18" charset="0"/>
                          </a:rPr>
                          <m:t>2</m:t>
                        </m:r>
                      </m:sub>
                    </m:sSub>
                  </m:oMath>
                </a14:m>
                <a:r>
                  <a:rPr lang="zh-CN" altLang="en-US" sz="4800" dirty="0"/>
                  <a:t> </a:t>
                </a:r>
                <a:r>
                  <a:rPr lang="en-US" altLang="zh-CN" sz="4800" dirty="0"/>
                  <a:t>is small enough, the encoder will terminate the further splitting</a:t>
                </a:r>
                <a:r>
                  <a:rPr lang="en-US" altLang="zh-CN" sz="4800" dirty="0" smtClean="0"/>
                  <a:t>.</a:t>
                </a:r>
                <a:endParaRPr lang="zh-CN" altLang="en-US" sz="4800" dirty="0"/>
              </a:p>
            </p:txBody>
          </p:sp>
        </mc:Choice>
        <mc:Fallback xmlns="">
          <p:sp>
            <p:nvSpPr>
              <p:cNvPr id="16" name="文本框 15"/>
              <p:cNvSpPr txBox="1">
                <a:spLocks noRot="1" noChangeAspect="1" noMove="1" noResize="1" noEditPoints="1" noAdjustHandles="1" noChangeArrowheads="1" noChangeShapeType="1" noTextEdit="1"/>
              </p:cNvSpPr>
              <p:nvPr/>
            </p:nvSpPr>
            <p:spPr>
              <a:xfrm>
                <a:off x="844546" y="25304006"/>
                <a:ext cx="14215269" cy="3652667"/>
              </a:xfrm>
              <a:prstGeom prst="rect">
                <a:avLst/>
              </a:prstGeom>
              <a:blipFill rotWithShape="0">
                <a:blip r:embed="rId9"/>
                <a:stretch>
                  <a:fillRect l="-1802" t="-7346" r="-3089" b="-8013"/>
                </a:stretch>
              </a:blipFill>
              <a:ln>
                <a:noFill/>
              </a:ln>
            </p:spPr>
            <p:txBody>
              <a:bodyPr/>
              <a:lstStyle/>
              <a:p>
                <a:r>
                  <a:rPr lang="zh-CN" altLang="en-US">
                    <a:noFill/>
                  </a:rPr>
                  <a:t> </a:t>
                </a:r>
              </a:p>
            </p:txBody>
          </p:sp>
        </mc:Fallback>
      </mc:AlternateContent>
      <p:sp>
        <p:nvSpPr>
          <p:cNvPr id="18" name="Lekerekített téglalap 9"/>
          <p:cNvSpPr/>
          <p:nvPr/>
        </p:nvSpPr>
        <p:spPr>
          <a:xfrm>
            <a:off x="2679331" y="29371844"/>
            <a:ext cx="10984749" cy="1146102"/>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lIns="139345" tIns="69673" rIns="139345" bIns="69673" anchor="ctr"/>
          <a:lstStyle/>
          <a:p>
            <a:pPr algn="ctr">
              <a:lnSpc>
                <a:spcPct val="110000"/>
              </a:lnSpc>
            </a:pPr>
            <a:r>
              <a:rPr lang="en-US" altLang="zh-CN" sz="5400" b="1" dirty="0"/>
              <a:t>Histogram Statistics </a:t>
            </a:r>
          </a:p>
        </p:txBody>
      </p:sp>
      <p:graphicFrame>
        <p:nvGraphicFramePr>
          <p:cNvPr id="20" name="对象 19"/>
          <p:cNvGraphicFramePr>
            <a:graphicFrameLocks noChangeAspect="1"/>
          </p:cNvGraphicFramePr>
          <p:nvPr>
            <p:extLst>
              <p:ext uri="{D42A27DB-BD31-4B8C-83A1-F6EECF244321}">
                <p14:modId xmlns:p14="http://schemas.microsoft.com/office/powerpoint/2010/main" val="804470689"/>
              </p:ext>
            </p:extLst>
          </p:nvPr>
        </p:nvGraphicFramePr>
        <p:xfrm>
          <a:off x="16963958" y="7422843"/>
          <a:ext cx="13416872" cy="7368659"/>
        </p:xfrm>
        <a:graphic>
          <a:graphicData uri="http://schemas.openxmlformats.org/presentationml/2006/ole">
            <mc:AlternateContent xmlns:mc="http://schemas.openxmlformats.org/markup-compatibility/2006">
              <mc:Choice xmlns:v="urn:schemas-microsoft-com:vml" Requires="v">
                <p:oleObj spid="_x0000_s2079" name="Visio" r:id="rId11" imgW="5257800" imgH="2600325" progId="Visio.Drawing.15">
                  <p:embed/>
                </p:oleObj>
              </mc:Choice>
              <mc:Fallback>
                <p:oleObj name="Visio" r:id="rId11" imgW="5257800" imgH="2600325" progId="Visio.Drawing.15">
                  <p:embed/>
                  <p:pic>
                    <p:nvPicPr>
                      <p:cNvPr id="0" name=""/>
                      <p:cNvPicPr>
                        <a:picLocks noChangeAspect="1" noChangeArrowheads="1"/>
                      </p:cNvPicPr>
                      <p:nvPr/>
                    </p:nvPicPr>
                    <p:blipFill>
                      <a:blip r:embed="rId12"/>
                      <a:srcRect/>
                      <a:stretch>
                        <a:fillRect/>
                      </a:stretch>
                    </p:blipFill>
                    <p:spPr bwMode="auto">
                      <a:xfrm>
                        <a:off x="16963958" y="7422843"/>
                        <a:ext cx="13416872" cy="7368659"/>
                      </a:xfrm>
                      <a:prstGeom prst="rect">
                        <a:avLst/>
                      </a:prstGeom>
                      <a:noFill/>
                    </p:spPr>
                  </p:pic>
                </p:oleObj>
              </mc:Fallback>
            </mc:AlternateContent>
          </a:graphicData>
        </a:graphic>
      </p:graphicFrame>
      <mc:AlternateContent xmlns:mc="http://schemas.openxmlformats.org/markup-compatibility/2006">
        <mc:Choice xmlns:a14="http://schemas.microsoft.com/office/drawing/2010/main" Requires="a14">
          <p:sp>
            <p:nvSpPr>
              <p:cNvPr id="21" name="文本框 20"/>
              <p:cNvSpPr txBox="1"/>
              <p:nvPr/>
            </p:nvSpPr>
            <p:spPr>
              <a:xfrm>
                <a:off x="2258886" y="40221456"/>
                <a:ext cx="11721767" cy="2862322"/>
              </a:xfrm>
              <a:prstGeom prst="rect">
                <a:avLst/>
              </a:prstGeom>
              <a:solidFill>
                <a:srgbClr val="FFFF99"/>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sz="3600" b="1" dirty="0" smtClean="0">
                    <a:solidFill>
                      <a:srgbClr val="0000FF"/>
                    </a:solidFill>
                  </a:rPr>
                  <a:t>Blue Curve</a:t>
                </a:r>
                <a:r>
                  <a:rPr lang="en-US" altLang="zh-CN" sz="3600" b="1" dirty="0" smtClean="0"/>
                  <a:t>: </a:t>
                </a:r>
                <a:r>
                  <a:rPr lang="en-US" altLang="zh-CN" sz="3600" dirty="0"/>
                  <a:t>non-split CU </a:t>
                </a:r>
                <a:r>
                  <a:rPr lang="en-US" altLang="zh-CN" sz="3600" dirty="0" smtClean="0"/>
                  <a:t>cases           </a:t>
                </a:r>
                <a:r>
                  <a:rPr lang="en-US" altLang="zh-CN" sz="3600" b="1" dirty="0" smtClean="0">
                    <a:solidFill>
                      <a:srgbClr val="FF0000"/>
                    </a:solidFill>
                  </a:rPr>
                  <a:t>Red Curve</a:t>
                </a:r>
                <a:r>
                  <a:rPr lang="en-US" altLang="zh-CN" sz="3600" b="1" dirty="0" smtClean="0"/>
                  <a:t>:</a:t>
                </a:r>
                <a:r>
                  <a:rPr lang="en-US" altLang="zh-CN" sz="3600" dirty="0" smtClean="0"/>
                  <a:t> split </a:t>
                </a:r>
                <a:r>
                  <a:rPr lang="en-US" altLang="zh-CN" sz="3600" dirty="0"/>
                  <a:t>CU </a:t>
                </a:r>
                <a:r>
                  <a:rPr lang="en-US" altLang="zh-CN" sz="3600" dirty="0" smtClean="0"/>
                  <a:t>cases</a:t>
                </a:r>
              </a:p>
              <a:p>
                <a:r>
                  <a:rPr lang="en-US" altLang="zh-CN" sz="3600" b="1" dirty="0" smtClean="0">
                    <a:solidFill>
                      <a:srgbClr val="00FF00"/>
                    </a:solidFill>
                  </a:rPr>
                  <a:t>Green Curve</a:t>
                </a:r>
                <a:r>
                  <a:rPr lang="en-US" altLang="zh-CN" sz="3600" b="1" dirty="0" smtClean="0"/>
                  <a:t>: </a:t>
                </a:r>
                <a:r>
                  <a:rPr lang="en-US" altLang="zh-CN" sz="3600" dirty="0" smtClean="0"/>
                  <a:t>Probability of splitting (</a:t>
                </a:r>
                <a14:m>
                  <m:oMath xmlns:m="http://schemas.openxmlformats.org/officeDocument/2006/math">
                    <m:sSub>
                      <m:sSubPr>
                        <m:ctrlPr>
                          <a:rPr lang="en-US" altLang="zh-CN" sz="3600" b="0" i="1" smtClean="0">
                            <a:latin typeface="Cambria Math" panose="02040503050406030204" pitchFamily="18" charset="0"/>
                          </a:rPr>
                        </m:ctrlPr>
                      </m:sSubPr>
                      <m:e>
                        <m:r>
                          <a:rPr lang="en-US" altLang="zh-CN" sz="3600" b="0" i="1" smtClean="0">
                            <a:latin typeface="Cambria Math" panose="02040503050406030204" pitchFamily="18" charset="0"/>
                          </a:rPr>
                          <m:t>𝑃</m:t>
                        </m:r>
                      </m:e>
                      <m:sub>
                        <m:r>
                          <a:rPr lang="en-US" altLang="zh-CN" sz="3600" b="0" i="1" smtClean="0">
                            <a:latin typeface="Cambria Math" panose="02040503050406030204" pitchFamily="18" charset="0"/>
                          </a:rPr>
                          <m:t>𝑠</m:t>
                        </m:r>
                      </m:sub>
                    </m:sSub>
                  </m:oMath>
                </a14:m>
                <a:r>
                  <a:rPr lang="en-US" altLang="zh-CN" sz="3600" dirty="0" smtClean="0"/>
                  <a:t>) </a:t>
                </a:r>
                <a:r>
                  <a:rPr lang="en-US" altLang="zh-CN" sz="3600" dirty="0"/>
                  <a:t>in each </a:t>
                </a:r>
                <a:r>
                  <a:rPr lang="en-US" altLang="zh-CN" sz="3600" dirty="0" smtClean="0"/>
                  <a:t>interval. </a:t>
                </a:r>
              </a:p>
              <a:p>
                <a:r>
                  <a:rPr lang="en-US" altLang="zh-CN" sz="3600" b="1" dirty="0" smtClean="0">
                    <a:solidFill>
                      <a:srgbClr val="00FF00"/>
                    </a:solidFill>
                  </a:rPr>
                  <a:t>Green</a:t>
                </a:r>
                <a:r>
                  <a:rPr lang="en-US" altLang="zh-CN" sz="3600" b="1" dirty="0" smtClean="0"/>
                  <a:t> = </a:t>
                </a:r>
                <a:r>
                  <a:rPr lang="en-US" altLang="zh-CN" sz="3600" b="1" dirty="0" smtClean="0">
                    <a:solidFill>
                      <a:srgbClr val="FF0000"/>
                    </a:solidFill>
                  </a:rPr>
                  <a:t>Red</a:t>
                </a:r>
                <a:r>
                  <a:rPr lang="en-US" altLang="zh-CN" sz="3600" b="1" dirty="0" smtClean="0"/>
                  <a:t>/(</a:t>
                </a:r>
                <a:r>
                  <a:rPr lang="en-US" altLang="zh-CN" sz="3600" b="1" dirty="0" smtClean="0">
                    <a:solidFill>
                      <a:srgbClr val="0000FF"/>
                    </a:solidFill>
                  </a:rPr>
                  <a:t>Blue</a:t>
                </a:r>
                <a:r>
                  <a:rPr lang="en-US" altLang="zh-CN" sz="3600" b="1" dirty="0" smtClean="0"/>
                  <a:t>+ </a:t>
                </a:r>
                <a:r>
                  <a:rPr lang="en-US" altLang="zh-CN" sz="3600" b="1" dirty="0" smtClean="0">
                    <a:solidFill>
                      <a:srgbClr val="FF0000"/>
                    </a:solidFill>
                  </a:rPr>
                  <a:t>Red</a:t>
                </a:r>
                <a:r>
                  <a:rPr lang="en-US" altLang="zh-CN" sz="3600" b="1" dirty="0" smtClean="0"/>
                  <a:t>)</a:t>
                </a:r>
                <a:endParaRPr lang="en-US" altLang="zh-CN" sz="3600" b="1" dirty="0"/>
              </a:p>
              <a:p>
                <a:r>
                  <a:rPr lang="el-GR" altLang="zh-CN" sz="3600" b="1" dirty="0">
                    <a:cs typeface="Lucida Sans Unicode" panose="020B0602030504020204" pitchFamily="34" charset="0"/>
                  </a:rPr>
                  <a:t>α</a:t>
                </a:r>
                <a:r>
                  <a:rPr lang="en-US" altLang="zh-CN" sz="3600" dirty="0">
                    <a:cs typeface="Lucida Sans Unicode" panose="020B0602030504020204" pitchFamily="34" charset="0"/>
                  </a:rPr>
                  <a:t>: The threshold set on </a:t>
                </a:r>
                <a14:m>
                  <m:oMath xmlns:m="http://schemas.openxmlformats.org/officeDocument/2006/math">
                    <m:sSub>
                      <m:sSubPr>
                        <m:ctrlPr>
                          <a:rPr lang="en-US" altLang="zh-CN" sz="3600" i="1">
                            <a:latin typeface="Cambria Math" panose="02040503050406030204" pitchFamily="18" charset="0"/>
                          </a:rPr>
                        </m:ctrlPr>
                      </m:sSubPr>
                      <m:e>
                        <m:r>
                          <a:rPr lang="en-US" altLang="zh-CN" sz="3600" i="1">
                            <a:latin typeface="Cambria Math" panose="02040503050406030204" pitchFamily="18" charset="0"/>
                          </a:rPr>
                          <m:t>𝑃</m:t>
                        </m:r>
                      </m:e>
                      <m:sub>
                        <m:r>
                          <a:rPr lang="en-US" altLang="zh-CN" sz="3600" i="1">
                            <a:latin typeface="Cambria Math" panose="02040503050406030204" pitchFamily="18" charset="0"/>
                          </a:rPr>
                          <m:t>𝑠</m:t>
                        </m:r>
                      </m:sub>
                    </m:sSub>
                  </m:oMath>
                </a14:m>
                <a:r>
                  <a:rPr lang="en-US" altLang="zh-CN" sz="3600" dirty="0">
                    <a:cs typeface="Lucida Sans Unicode" panose="020B0602030504020204" pitchFamily="34" charset="0"/>
                  </a:rPr>
                  <a:t> to perform  ES</a:t>
                </a:r>
              </a:p>
              <a:p>
                <a:r>
                  <a:rPr lang="el-GR" altLang="zh-CN" sz="3600" b="1" dirty="0">
                    <a:cs typeface="Lucida Sans Unicode" panose="020B0602030504020204" pitchFamily="34" charset="0"/>
                  </a:rPr>
                  <a:t>β</a:t>
                </a:r>
                <a:r>
                  <a:rPr lang="en-US" altLang="zh-CN" sz="3600" dirty="0">
                    <a:cs typeface="Lucida Sans Unicode" panose="020B0602030504020204" pitchFamily="34" charset="0"/>
                  </a:rPr>
                  <a:t>: The threshold of </a:t>
                </a:r>
                <a:r>
                  <a:rPr lang="en-US" altLang="zh-CN" sz="3600" dirty="0" smtClean="0">
                    <a:cs typeface="Lucida Sans Unicode" panose="020B0602030504020204" pitchFamily="34" charset="0"/>
                  </a:rPr>
                  <a:t>EP</a:t>
                </a:r>
                <a:endParaRPr lang="zh-CN" altLang="en-US" sz="3600" dirty="0"/>
              </a:p>
            </p:txBody>
          </p:sp>
        </mc:Choice>
        <mc:Fallback>
          <p:sp>
            <p:nvSpPr>
              <p:cNvPr id="21" name="文本框 20"/>
              <p:cNvSpPr txBox="1">
                <a:spLocks noRot="1" noChangeAspect="1" noMove="1" noResize="1" noEditPoints="1" noAdjustHandles="1" noChangeArrowheads="1" noChangeShapeType="1" noTextEdit="1"/>
              </p:cNvSpPr>
              <p:nvPr/>
            </p:nvSpPr>
            <p:spPr>
              <a:xfrm>
                <a:off x="2258886" y="40221456"/>
                <a:ext cx="11721767" cy="2862322"/>
              </a:xfrm>
              <a:prstGeom prst="rect">
                <a:avLst/>
              </a:prstGeom>
              <a:blipFill rotWithShape="0">
                <a:blip r:embed="rId13"/>
                <a:stretch>
                  <a:fillRect l="-1506" t="-2743" r="-779" b="-6540"/>
                </a:stretch>
              </a:blipFill>
            </p:spPr>
            <p:txBody>
              <a:bodyPr/>
              <a:lstStyle/>
              <a:p>
                <a:r>
                  <a:rPr lang="zh-CN" altLang="en-US">
                    <a:noFill/>
                  </a:rPr>
                  <a:t> </a:t>
                </a:r>
              </a:p>
            </p:txBody>
          </p:sp>
        </mc:Fallback>
      </mc:AlternateContent>
      <p:sp>
        <p:nvSpPr>
          <p:cNvPr id="23" name="文本框 22"/>
          <p:cNvSpPr txBox="1"/>
          <p:nvPr/>
        </p:nvSpPr>
        <p:spPr>
          <a:xfrm>
            <a:off x="16227846" y="15774107"/>
            <a:ext cx="15078659" cy="2554545"/>
          </a:xfrm>
          <a:prstGeom prst="rect">
            <a:avLst/>
          </a:prstGeom>
          <a:solidFill>
            <a:srgbClr val="FFFF99"/>
          </a:solidFill>
          <a:ln>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pPr marL="571500" indent="-571500" algn="just">
              <a:buFont typeface="Arial" panose="020B0604020202020204" pitchFamily="34" charset="0"/>
              <a:buChar char="•"/>
            </a:pPr>
            <a:r>
              <a:rPr lang="en-US" altLang="zh-CN" sz="4000" b="1" dirty="0" smtClean="0">
                <a:latin typeface="+mj-lt"/>
                <a:cs typeface="Lucida Sans Unicode" panose="020B0602030504020204" pitchFamily="34" charset="0"/>
              </a:rPr>
              <a:t>Interval</a:t>
            </a:r>
            <a:r>
              <a:rPr lang="en-US" altLang="zh-CN" sz="4000" dirty="0" smtClean="0">
                <a:latin typeface="+mj-lt"/>
                <a:cs typeface="Lucida Sans Unicode" panose="020B0602030504020204" pitchFamily="34" charset="0"/>
              </a:rPr>
              <a:t>: In order to </a:t>
            </a:r>
            <a:r>
              <a:rPr lang="en-US" altLang="zh-CN" sz="4000" dirty="0">
                <a:latin typeface="+mj-lt"/>
                <a:cs typeface="Lucida Sans Unicode" panose="020B0602030504020204" pitchFamily="34" charset="0"/>
              </a:rPr>
              <a:t>perform </a:t>
            </a:r>
            <a:r>
              <a:rPr lang="en-US" altLang="zh-CN" sz="4000" dirty="0" smtClean="0">
                <a:latin typeface="+mj-lt"/>
                <a:cs typeface="Lucida Sans Unicode" panose="020B0602030504020204" pitchFamily="34" charset="0"/>
              </a:rPr>
              <a:t>statistics, the RDO cost data were separated into specific interval length. In fig.2 the length of intervals is 50. In Fig. 3 the length is set differently. The value of parameters in Fig. 3 is listed in Table 1.</a:t>
            </a:r>
            <a:r>
              <a:rPr lang="en-US" altLang="zh-CN" sz="4000" b="1" dirty="0" smtClean="0">
                <a:latin typeface="+mj-lt"/>
                <a:cs typeface="Lucida Sans Unicode" panose="020B0602030504020204" pitchFamily="34" charset="0"/>
              </a:rPr>
              <a:t> </a:t>
            </a:r>
            <a:endParaRPr lang="zh-CN" altLang="en-US" sz="4000" dirty="0" smtClean="0">
              <a:latin typeface="+mj-lt"/>
            </a:endParaRPr>
          </a:p>
        </p:txBody>
      </p:sp>
      <p:sp>
        <p:nvSpPr>
          <p:cNvPr id="24" name="文本框 23"/>
          <p:cNvSpPr txBox="1"/>
          <p:nvPr/>
        </p:nvSpPr>
        <p:spPr>
          <a:xfrm>
            <a:off x="1366950" y="38626051"/>
            <a:ext cx="13265984" cy="1569660"/>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sz="4800" b="1" dirty="0" smtClean="0"/>
              <a:t>Fig. </a:t>
            </a:r>
            <a:r>
              <a:rPr lang="zh-CN" altLang="en-US" sz="4800" b="1" dirty="0" smtClean="0"/>
              <a:t> </a:t>
            </a:r>
            <a:r>
              <a:rPr lang="en-US" altLang="zh-CN" sz="4800" b="1" dirty="0" smtClean="0"/>
              <a:t>2 </a:t>
            </a:r>
            <a:r>
              <a:rPr lang="zh-CN" altLang="zh-CN" sz="4800" b="1" dirty="0"/>
              <a:t> </a:t>
            </a:r>
            <a:r>
              <a:rPr lang="en-US" altLang="zh-CN" sz="4800" dirty="0"/>
              <a:t>Splitting </a:t>
            </a:r>
            <a:r>
              <a:rPr lang="en-US" altLang="zh-CN" sz="4800" dirty="0" smtClean="0"/>
              <a:t>Probability Statistics with isometric </a:t>
            </a:r>
            <a:r>
              <a:rPr lang="en-US" altLang="zh-CN" sz="4800" dirty="0"/>
              <a:t>intervals</a:t>
            </a:r>
            <a:endParaRPr lang="zh-CN" altLang="en-US" sz="4800" b="1" dirty="0" smtClean="0"/>
          </a:p>
        </p:txBody>
      </p:sp>
      <p:graphicFrame>
        <p:nvGraphicFramePr>
          <p:cNvPr id="25" name="表格 24"/>
          <p:cNvGraphicFramePr>
            <a:graphicFrameLocks noGrp="1"/>
          </p:cNvGraphicFramePr>
          <p:nvPr>
            <p:extLst>
              <p:ext uri="{D42A27DB-BD31-4B8C-83A1-F6EECF244321}">
                <p14:modId xmlns:p14="http://schemas.microsoft.com/office/powerpoint/2010/main" val="3036140074"/>
              </p:ext>
            </p:extLst>
          </p:nvPr>
        </p:nvGraphicFramePr>
        <p:xfrm>
          <a:off x="16357326" y="20278965"/>
          <a:ext cx="15083717" cy="17970126"/>
        </p:xfrm>
        <a:graphic>
          <a:graphicData uri="http://schemas.openxmlformats.org/drawingml/2006/table">
            <a:tbl>
              <a:tblPr firstRow="1" firstCol="1" lastRow="1" bandRow="1" bandCol="1">
                <a:tableStyleId>{F2DE63D5-997A-4646-A377-4702673A728D}</a:tableStyleId>
              </a:tblPr>
              <a:tblGrid>
                <a:gridCol w="1559294"/>
                <a:gridCol w="5328592"/>
                <a:gridCol w="2253076"/>
                <a:gridCol w="1638196"/>
                <a:gridCol w="2312828"/>
                <a:gridCol w="1991731"/>
              </a:tblGrid>
              <a:tr h="1145166">
                <a:tc gridSpan="2">
                  <a:txBody>
                    <a:bodyPr/>
                    <a:lstStyle/>
                    <a:p>
                      <a:pPr algn="ctr">
                        <a:spcAft>
                          <a:spcPts val="0"/>
                        </a:spcAft>
                      </a:pPr>
                      <a:r>
                        <a:rPr lang="en-US" sz="4800" dirty="0">
                          <a:effectLst/>
                        </a:rPr>
                        <a:t>Class &amp; Sequences</a:t>
                      </a:r>
                      <a:endParaRPr lang="zh-CN" sz="4800" dirty="0">
                        <a:effectLst/>
                        <a:latin typeface="Times New Roman" panose="02020603050405020304" pitchFamily="18" charset="0"/>
                        <a:ea typeface="宋体" panose="02010600030101010101" pitchFamily="2" charset="-122"/>
                      </a:endParaRPr>
                    </a:p>
                  </a:txBody>
                  <a:tcPr marL="36195" marR="36195" marT="0" marB="0" anchor="ctr"/>
                </a:tc>
                <a:tc hMerge="1">
                  <a:txBody>
                    <a:bodyPr/>
                    <a:lstStyle/>
                    <a:p>
                      <a:endParaRPr lang="zh-CN" altLang="en-US"/>
                    </a:p>
                  </a:txBody>
                  <a:tcPr/>
                </a:tc>
                <a:tc>
                  <a:txBody>
                    <a:bodyPr/>
                    <a:lstStyle/>
                    <a:p>
                      <a:pPr algn="ctr">
                        <a:spcAft>
                          <a:spcPts val="0"/>
                        </a:spcAft>
                      </a:pPr>
                      <a:r>
                        <a:rPr lang="en-US" sz="4800" dirty="0">
                          <a:effectLst/>
                        </a:rPr>
                        <a:t>∆Time</a:t>
                      </a:r>
                      <a:endParaRPr lang="zh-CN" sz="4800" dirty="0">
                        <a:effectLst/>
                        <a:latin typeface="Times New Roman" panose="02020603050405020304" pitchFamily="18" charset="0"/>
                        <a:ea typeface="宋体" panose="02010600030101010101" pitchFamily="2" charset="-122"/>
                      </a:endParaRPr>
                    </a:p>
                  </a:txBody>
                  <a:tcPr marL="36195" marR="36195" marT="0" marB="0" anchor="ctr"/>
                </a:tc>
                <a:tc>
                  <a:txBody>
                    <a:bodyPr/>
                    <a:lstStyle/>
                    <a:p>
                      <a:pPr algn="ctr">
                        <a:spcAft>
                          <a:spcPts val="0"/>
                        </a:spcAft>
                      </a:pPr>
                      <a:r>
                        <a:rPr lang="en-US" sz="4800">
                          <a:effectLst/>
                        </a:rPr>
                        <a:t>Ave.</a:t>
                      </a:r>
                      <a:endParaRPr lang="zh-CN" sz="4800">
                        <a:effectLst/>
                        <a:latin typeface="Times New Roman" panose="02020603050405020304" pitchFamily="18" charset="0"/>
                        <a:ea typeface="宋体" panose="02010600030101010101" pitchFamily="2" charset="-122"/>
                      </a:endParaRPr>
                    </a:p>
                  </a:txBody>
                  <a:tcPr marL="36195" marR="36195" marT="0" marB="0" anchor="ctr"/>
                </a:tc>
                <a:tc>
                  <a:txBody>
                    <a:bodyPr/>
                    <a:lstStyle/>
                    <a:p>
                      <a:pPr algn="ctr">
                        <a:spcAft>
                          <a:spcPts val="0"/>
                        </a:spcAft>
                      </a:pPr>
                      <a:r>
                        <a:rPr lang="en-US" sz="4800">
                          <a:effectLst/>
                        </a:rPr>
                        <a:t>BD-rate loss</a:t>
                      </a:r>
                      <a:endParaRPr lang="zh-CN" sz="4800">
                        <a:effectLst/>
                        <a:latin typeface="Times New Roman" panose="02020603050405020304" pitchFamily="18" charset="0"/>
                        <a:ea typeface="宋体" panose="02010600030101010101" pitchFamily="2" charset="-122"/>
                      </a:endParaRPr>
                    </a:p>
                  </a:txBody>
                  <a:tcPr marL="36195" marR="36195" marT="0" marB="0" anchor="ctr"/>
                </a:tc>
                <a:tc>
                  <a:txBody>
                    <a:bodyPr/>
                    <a:lstStyle/>
                    <a:p>
                      <a:pPr algn="ctr">
                        <a:spcAft>
                          <a:spcPts val="0"/>
                        </a:spcAft>
                      </a:pPr>
                      <a:r>
                        <a:rPr lang="en-US" sz="4800">
                          <a:effectLst/>
                        </a:rPr>
                        <a:t>Ave.</a:t>
                      </a:r>
                      <a:endParaRPr lang="zh-CN" sz="4800">
                        <a:effectLst/>
                        <a:latin typeface="Times New Roman" panose="02020603050405020304" pitchFamily="18" charset="0"/>
                        <a:ea typeface="宋体" panose="02010600030101010101" pitchFamily="2" charset="-122"/>
                      </a:endParaRPr>
                    </a:p>
                  </a:txBody>
                  <a:tcPr marL="36195" marR="36195" marT="0" marB="0" anchor="ctr"/>
                </a:tc>
              </a:tr>
              <a:tr h="458066">
                <a:tc rowSpan="4">
                  <a:txBody>
                    <a:bodyPr/>
                    <a:lstStyle/>
                    <a:p>
                      <a:pPr algn="ctr">
                        <a:spcAft>
                          <a:spcPts val="0"/>
                        </a:spcAft>
                      </a:pPr>
                      <a:r>
                        <a:rPr lang="en-US" sz="4800" dirty="0">
                          <a:effectLst/>
                        </a:rPr>
                        <a:t>A</a:t>
                      </a:r>
                      <a:endParaRPr lang="zh-CN" sz="4800" dirty="0">
                        <a:effectLst/>
                        <a:latin typeface="Times New Roman" panose="02020603050405020304" pitchFamily="18" charset="0"/>
                        <a:ea typeface="宋体" panose="02010600030101010101" pitchFamily="2" charset="-122"/>
                      </a:endParaRPr>
                    </a:p>
                  </a:txBody>
                  <a:tcPr marL="36195" marR="36195" marT="0" marB="0" anchor="ctr"/>
                </a:tc>
                <a:tc>
                  <a:txBody>
                    <a:bodyPr/>
                    <a:lstStyle/>
                    <a:p>
                      <a:pPr algn="ctr">
                        <a:spcAft>
                          <a:spcPts val="0"/>
                        </a:spcAft>
                      </a:pPr>
                      <a:r>
                        <a:rPr lang="en-US" sz="4800" dirty="0" err="1">
                          <a:effectLst/>
                        </a:rPr>
                        <a:t>NebutaFestival</a:t>
                      </a:r>
                      <a:endParaRPr lang="zh-CN" sz="4800" dirty="0">
                        <a:effectLst/>
                        <a:latin typeface="Times New Roman" panose="02020603050405020304" pitchFamily="18" charset="0"/>
                        <a:ea typeface="宋体" panose="02010600030101010101" pitchFamily="2" charset="-122"/>
                      </a:endParaRPr>
                    </a:p>
                  </a:txBody>
                  <a:tcPr marL="36195" marR="36195" marT="0" marB="0" anchor="ctr"/>
                </a:tc>
                <a:tc>
                  <a:txBody>
                    <a:bodyPr/>
                    <a:lstStyle/>
                    <a:p>
                      <a:pPr algn="ctr">
                        <a:spcAft>
                          <a:spcPts val="0"/>
                        </a:spcAft>
                      </a:pPr>
                      <a:r>
                        <a:rPr lang="en-US" sz="4800">
                          <a:effectLst/>
                        </a:rPr>
                        <a:t>54%</a:t>
                      </a:r>
                      <a:endParaRPr lang="zh-CN" sz="4800">
                        <a:effectLst/>
                        <a:latin typeface="Times New Roman" panose="02020603050405020304" pitchFamily="18" charset="0"/>
                        <a:ea typeface="宋体" panose="02010600030101010101" pitchFamily="2" charset="-122"/>
                      </a:endParaRPr>
                    </a:p>
                  </a:txBody>
                  <a:tcPr marL="36195" marR="36195" marT="0" marB="0" anchor="ctr"/>
                </a:tc>
                <a:tc rowSpan="4">
                  <a:txBody>
                    <a:bodyPr/>
                    <a:lstStyle/>
                    <a:p>
                      <a:pPr algn="ctr">
                        <a:spcAft>
                          <a:spcPts val="0"/>
                        </a:spcAft>
                      </a:pPr>
                      <a:r>
                        <a:rPr lang="en-US" sz="4800">
                          <a:effectLst/>
                        </a:rPr>
                        <a:t>46%</a:t>
                      </a:r>
                      <a:endParaRPr lang="zh-CN" sz="4800">
                        <a:effectLst/>
                        <a:latin typeface="Times New Roman" panose="02020603050405020304" pitchFamily="18" charset="0"/>
                        <a:ea typeface="宋体" panose="02010600030101010101" pitchFamily="2" charset="-122"/>
                      </a:endParaRPr>
                    </a:p>
                  </a:txBody>
                  <a:tcPr marL="36195" marR="36195" marT="0" marB="0" anchor="ctr"/>
                </a:tc>
                <a:tc>
                  <a:txBody>
                    <a:bodyPr/>
                    <a:lstStyle/>
                    <a:p>
                      <a:pPr algn="ctr">
                        <a:spcAft>
                          <a:spcPts val="0"/>
                        </a:spcAft>
                      </a:pPr>
                      <a:r>
                        <a:rPr lang="en-US" sz="4800">
                          <a:effectLst/>
                        </a:rPr>
                        <a:t>0.21%</a:t>
                      </a:r>
                      <a:endParaRPr lang="zh-CN" sz="4800">
                        <a:effectLst/>
                        <a:latin typeface="Times New Roman" panose="02020603050405020304" pitchFamily="18" charset="0"/>
                        <a:ea typeface="宋体" panose="02010600030101010101" pitchFamily="2" charset="-122"/>
                      </a:endParaRPr>
                    </a:p>
                  </a:txBody>
                  <a:tcPr marL="36195" marR="36195" marT="0" marB="0" anchor="ctr"/>
                </a:tc>
                <a:tc rowSpan="4">
                  <a:txBody>
                    <a:bodyPr/>
                    <a:lstStyle/>
                    <a:p>
                      <a:pPr algn="ctr">
                        <a:spcAft>
                          <a:spcPts val="0"/>
                        </a:spcAft>
                      </a:pPr>
                      <a:r>
                        <a:rPr lang="en-US" sz="4800">
                          <a:effectLst/>
                        </a:rPr>
                        <a:t>0.82%</a:t>
                      </a:r>
                      <a:endParaRPr lang="zh-CN" sz="4800">
                        <a:effectLst/>
                        <a:latin typeface="Times New Roman" panose="02020603050405020304" pitchFamily="18" charset="0"/>
                        <a:ea typeface="宋体" panose="02010600030101010101" pitchFamily="2" charset="-122"/>
                      </a:endParaRPr>
                    </a:p>
                  </a:txBody>
                  <a:tcPr marL="36195" marR="36195" marT="0" marB="0" anchor="ctr"/>
                </a:tc>
              </a:tr>
              <a:tr h="458066">
                <a:tc vMerge="1">
                  <a:txBody>
                    <a:bodyPr/>
                    <a:lstStyle/>
                    <a:p>
                      <a:endParaRPr lang="zh-CN" altLang="en-US"/>
                    </a:p>
                  </a:txBody>
                  <a:tcPr/>
                </a:tc>
                <a:tc>
                  <a:txBody>
                    <a:bodyPr/>
                    <a:lstStyle/>
                    <a:p>
                      <a:pPr algn="ctr">
                        <a:spcAft>
                          <a:spcPts val="0"/>
                        </a:spcAft>
                      </a:pPr>
                      <a:r>
                        <a:rPr lang="en-US" sz="4800" dirty="0" err="1">
                          <a:effectLst/>
                        </a:rPr>
                        <a:t>PeopleOnStreet</a:t>
                      </a:r>
                      <a:endParaRPr lang="zh-CN" sz="4800" dirty="0">
                        <a:effectLst/>
                        <a:latin typeface="Times New Roman" panose="02020603050405020304" pitchFamily="18" charset="0"/>
                        <a:ea typeface="宋体" panose="02010600030101010101" pitchFamily="2" charset="-122"/>
                      </a:endParaRPr>
                    </a:p>
                  </a:txBody>
                  <a:tcPr marL="36195" marR="36195" marT="0" marB="0" anchor="ctr"/>
                </a:tc>
                <a:tc>
                  <a:txBody>
                    <a:bodyPr/>
                    <a:lstStyle/>
                    <a:p>
                      <a:pPr algn="ctr">
                        <a:spcAft>
                          <a:spcPts val="0"/>
                        </a:spcAft>
                      </a:pPr>
                      <a:r>
                        <a:rPr lang="en-US" sz="4800" dirty="0">
                          <a:effectLst/>
                        </a:rPr>
                        <a:t>29%</a:t>
                      </a:r>
                      <a:endParaRPr lang="zh-CN" sz="4800" dirty="0">
                        <a:effectLst/>
                        <a:latin typeface="Times New Roman" panose="02020603050405020304" pitchFamily="18" charset="0"/>
                        <a:ea typeface="宋体" panose="02010600030101010101" pitchFamily="2" charset="-122"/>
                      </a:endParaRPr>
                    </a:p>
                  </a:txBody>
                  <a:tcPr marL="36195" marR="36195" marT="0" marB="0" anchor="ctr"/>
                </a:tc>
                <a:tc vMerge="1">
                  <a:txBody>
                    <a:bodyPr/>
                    <a:lstStyle/>
                    <a:p>
                      <a:endParaRPr lang="zh-CN" altLang="en-US"/>
                    </a:p>
                  </a:txBody>
                  <a:tcPr/>
                </a:tc>
                <a:tc>
                  <a:txBody>
                    <a:bodyPr/>
                    <a:lstStyle/>
                    <a:p>
                      <a:pPr algn="ctr">
                        <a:spcAft>
                          <a:spcPts val="0"/>
                        </a:spcAft>
                      </a:pPr>
                      <a:r>
                        <a:rPr lang="en-US" sz="4800">
                          <a:effectLst/>
                        </a:rPr>
                        <a:t>0.66%</a:t>
                      </a:r>
                      <a:endParaRPr lang="zh-CN" sz="4800">
                        <a:effectLst/>
                        <a:latin typeface="Times New Roman" panose="02020603050405020304" pitchFamily="18" charset="0"/>
                        <a:ea typeface="宋体" panose="02010600030101010101" pitchFamily="2" charset="-122"/>
                      </a:endParaRPr>
                    </a:p>
                  </a:txBody>
                  <a:tcPr marL="36195" marR="36195" marT="0" marB="0" anchor="ctr"/>
                </a:tc>
                <a:tc vMerge="1">
                  <a:txBody>
                    <a:bodyPr/>
                    <a:lstStyle/>
                    <a:p>
                      <a:endParaRPr lang="zh-CN" altLang="en-US"/>
                    </a:p>
                  </a:txBody>
                  <a:tcPr/>
                </a:tc>
              </a:tr>
              <a:tr h="458066">
                <a:tc vMerge="1">
                  <a:txBody>
                    <a:bodyPr/>
                    <a:lstStyle/>
                    <a:p>
                      <a:endParaRPr lang="zh-CN" altLang="en-US"/>
                    </a:p>
                  </a:txBody>
                  <a:tcPr/>
                </a:tc>
                <a:tc>
                  <a:txBody>
                    <a:bodyPr/>
                    <a:lstStyle/>
                    <a:p>
                      <a:pPr algn="ctr">
                        <a:spcAft>
                          <a:spcPts val="0"/>
                        </a:spcAft>
                      </a:pPr>
                      <a:r>
                        <a:rPr lang="en-US" sz="4800" dirty="0">
                          <a:effectLst/>
                        </a:rPr>
                        <a:t>Traffic</a:t>
                      </a:r>
                      <a:endParaRPr lang="zh-CN" sz="4800" dirty="0">
                        <a:effectLst/>
                        <a:latin typeface="Times New Roman" panose="02020603050405020304" pitchFamily="18" charset="0"/>
                        <a:ea typeface="宋体" panose="02010600030101010101" pitchFamily="2" charset="-122"/>
                      </a:endParaRPr>
                    </a:p>
                  </a:txBody>
                  <a:tcPr marL="36195" marR="36195" marT="0" marB="0" anchor="ctr"/>
                </a:tc>
                <a:tc>
                  <a:txBody>
                    <a:bodyPr/>
                    <a:lstStyle/>
                    <a:p>
                      <a:pPr algn="ctr">
                        <a:spcAft>
                          <a:spcPts val="0"/>
                        </a:spcAft>
                      </a:pPr>
                      <a:r>
                        <a:rPr lang="en-US" sz="4800" dirty="0">
                          <a:effectLst/>
                        </a:rPr>
                        <a:t>39%</a:t>
                      </a:r>
                      <a:endParaRPr lang="zh-CN" sz="4800" dirty="0">
                        <a:effectLst/>
                        <a:latin typeface="Times New Roman" panose="02020603050405020304" pitchFamily="18" charset="0"/>
                        <a:ea typeface="宋体" panose="02010600030101010101" pitchFamily="2" charset="-122"/>
                      </a:endParaRPr>
                    </a:p>
                  </a:txBody>
                  <a:tcPr marL="36195" marR="36195" marT="0" marB="0" anchor="ctr"/>
                </a:tc>
                <a:tc vMerge="1">
                  <a:txBody>
                    <a:bodyPr/>
                    <a:lstStyle/>
                    <a:p>
                      <a:endParaRPr lang="zh-CN" altLang="en-US"/>
                    </a:p>
                  </a:txBody>
                  <a:tcPr/>
                </a:tc>
                <a:tc>
                  <a:txBody>
                    <a:bodyPr/>
                    <a:lstStyle/>
                    <a:p>
                      <a:pPr algn="ctr">
                        <a:spcAft>
                          <a:spcPts val="0"/>
                        </a:spcAft>
                      </a:pPr>
                      <a:r>
                        <a:rPr lang="en-US" sz="4800" dirty="0">
                          <a:effectLst/>
                        </a:rPr>
                        <a:t>1.01%</a:t>
                      </a:r>
                      <a:endParaRPr lang="zh-CN" sz="4800" dirty="0">
                        <a:effectLst/>
                        <a:latin typeface="Times New Roman" panose="02020603050405020304" pitchFamily="18" charset="0"/>
                        <a:ea typeface="宋体" panose="02010600030101010101" pitchFamily="2" charset="-122"/>
                      </a:endParaRPr>
                    </a:p>
                  </a:txBody>
                  <a:tcPr marL="36195" marR="36195" marT="0" marB="0" anchor="ctr"/>
                </a:tc>
                <a:tc vMerge="1">
                  <a:txBody>
                    <a:bodyPr/>
                    <a:lstStyle/>
                    <a:p>
                      <a:endParaRPr lang="zh-CN" altLang="en-US"/>
                    </a:p>
                  </a:txBody>
                  <a:tcPr/>
                </a:tc>
              </a:tr>
              <a:tr h="458066">
                <a:tc vMerge="1">
                  <a:txBody>
                    <a:bodyPr/>
                    <a:lstStyle/>
                    <a:p>
                      <a:endParaRPr lang="zh-CN" altLang="en-US"/>
                    </a:p>
                  </a:txBody>
                  <a:tcPr/>
                </a:tc>
                <a:tc>
                  <a:txBody>
                    <a:bodyPr/>
                    <a:lstStyle/>
                    <a:p>
                      <a:pPr algn="ctr">
                        <a:spcAft>
                          <a:spcPts val="0"/>
                        </a:spcAft>
                      </a:pPr>
                      <a:r>
                        <a:rPr lang="en-US" sz="4800" dirty="0" err="1">
                          <a:effectLst/>
                        </a:rPr>
                        <a:t>SteamLocomotiveTrain</a:t>
                      </a:r>
                      <a:endParaRPr lang="zh-CN" sz="4800" dirty="0">
                        <a:effectLst/>
                        <a:latin typeface="Times New Roman" panose="02020603050405020304" pitchFamily="18" charset="0"/>
                        <a:ea typeface="宋体" panose="02010600030101010101" pitchFamily="2" charset="-122"/>
                      </a:endParaRPr>
                    </a:p>
                  </a:txBody>
                  <a:tcPr marL="36195" marR="36195" marT="0" marB="0" anchor="ctr"/>
                </a:tc>
                <a:tc>
                  <a:txBody>
                    <a:bodyPr/>
                    <a:lstStyle/>
                    <a:p>
                      <a:pPr algn="ctr">
                        <a:spcAft>
                          <a:spcPts val="0"/>
                        </a:spcAft>
                      </a:pPr>
                      <a:r>
                        <a:rPr lang="en-US" sz="4800" dirty="0">
                          <a:effectLst/>
                        </a:rPr>
                        <a:t>63%</a:t>
                      </a:r>
                      <a:endParaRPr lang="zh-CN" sz="4800" dirty="0">
                        <a:effectLst/>
                        <a:latin typeface="Times New Roman" panose="02020603050405020304" pitchFamily="18" charset="0"/>
                        <a:ea typeface="宋体" panose="02010600030101010101" pitchFamily="2" charset="-122"/>
                      </a:endParaRPr>
                    </a:p>
                  </a:txBody>
                  <a:tcPr marL="36195" marR="36195" marT="0" marB="0" anchor="ctr"/>
                </a:tc>
                <a:tc vMerge="1">
                  <a:txBody>
                    <a:bodyPr/>
                    <a:lstStyle/>
                    <a:p>
                      <a:endParaRPr lang="zh-CN" altLang="en-US"/>
                    </a:p>
                  </a:txBody>
                  <a:tcPr/>
                </a:tc>
                <a:tc>
                  <a:txBody>
                    <a:bodyPr/>
                    <a:lstStyle/>
                    <a:p>
                      <a:pPr algn="ctr">
                        <a:spcAft>
                          <a:spcPts val="0"/>
                        </a:spcAft>
                      </a:pPr>
                      <a:r>
                        <a:rPr lang="en-US" sz="4800" dirty="0">
                          <a:effectLst/>
                        </a:rPr>
                        <a:t>1.41%</a:t>
                      </a:r>
                      <a:endParaRPr lang="zh-CN" sz="4800" dirty="0">
                        <a:effectLst/>
                        <a:latin typeface="Times New Roman" panose="02020603050405020304" pitchFamily="18" charset="0"/>
                        <a:ea typeface="宋体" panose="02010600030101010101" pitchFamily="2" charset="-122"/>
                      </a:endParaRPr>
                    </a:p>
                  </a:txBody>
                  <a:tcPr marL="36195" marR="36195" marT="0" marB="0" anchor="ctr"/>
                </a:tc>
                <a:tc vMerge="1">
                  <a:txBody>
                    <a:bodyPr/>
                    <a:lstStyle/>
                    <a:p>
                      <a:endParaRPr lang="zh-CN" altLang="en-US"/>
                    </a:p>
                  </a:txBody>
                  <a:tcPr/>
                </a:tc>
              </a:tr>
              <a:tr h="458066">
                <a:tc rowSpan="5">
                  <a:txBody>
                    <a:bodyPr/>
                    <a:lstStyle/>
                    <a:p>
                      <a:pPr algn="ctr">
                        <a:spcAft>
                          <a:spcPts val="0"/>
                        </a:spcAft>
                      </a:pPr>
                      <a:r>
                        <a:rPr lang="en-US" sz="4800" dirty="0">
                          <a:effectLst/>
                        </a:rPr>
                        <a:t>B</a:t>
                      </a:r>
                      <a:endParaRPr lang="zh-CN" sz="4800" dirty="0">
                        <a:effectLst/>
                        <a:latin typeface="Times New Roman" panose="02020603050405020304" pitchFamily="18" charset="0"/>
                        <a:ea typeface="宋体" panose="02010600030101010101" pitchFamily="2" charset="-122"/>
                      </a:endParaRPr>
                    </a:p>
                  </a:txBody>
                  <a:tcPr marL="36195" marR="36195" marT="0" marB="0" anchor="ctr"/>
                </a:tc>
                <a:tc>
                  <a:txBody>
                    <a:bodyPr/>
                    <a:lstStyle/>
                    <a:p>
                      <a:pPr algn="ctr">
                        <a:spcAft>
                          <a:spcPts val="0"/>
                        </a:spcAft>
                      </a:pPr>
                      <a:r>
                        <a:rPr lang="en-US" sz="4800" dirty="0">
                          <a:effectLst/>
                        </a:rPr>
                        <a:t>BasketballDrive</a:t>
                      </a:r>
                      <a:endParaRPr lang="zh-CN" sz="4800" dirty="0">
                        <a:effectLst/>
                        <a:latin typeface="Times New Roman" panose="02020603050405020304" pitchFamily="18" charset="0"/>
                        <a:ea typeface="宋体" panose="02010600030101010101" pitchFamily="2" charset="-122"/>
                      </a:endParaRPr>
                    </a:p>
                  </a:txBody>
                  <a:tcPr marL="36195" marR="36195" marT="0" marB="0" anchor="ctr"/>
                </a:tc>
                <a:tc>
                  <a:txBody>
                    <a:bodyPr/>
                    <a:lstStyle/>
                    <a:p>
                      <a:pPr algn="ctr">
                        <a:spcAft>
                          <a:spcPts val="0"/>
                        </a:spcAft>
                      </a:pPr>
                      <a:r>
                        <a:rPr lang="en-US" sz="4800" dirty="0">
                          <a:effectLst/>
                        </a:rPr>
                        <a:t>43%</a:t>
                      </a:r>
                      <a:endParaRPr lang="zh-CN" sz="4800" dirty="0">
                        <a:effectLst/>
                        <a:latin typeface="Times New Roman" panose="02020603050405020304" pitchFamily="18" charset="0"/>
                        <a:ea typeface="宋体" panose="02010600030101010101" pitchFamily="2" charset="-122"/>
                      </a:endParaRPr>
                    </a:p>
                  </a:txBody>
                  <a:tcPr marL="36195" marR="36195" marT="0" marB="0" anchor="ctr"/>
                </a:tc>
                <a:tc rowSpan="5">
                  <a:txBody>
                    <a:bodyPr/>
                    <a:lstStyle/>
                    <a:p>
                      <a:pPr algn="ctr">
                        <a:spcAft>
                          <a:spcPts val="0"/>
                        </a:spcAft>
                      </a:pPr>
                      <a:r>
                        <a:rPr lang="en-US" sz="4800" dirty="0">
                          <a:effectLst/>
                        </a:rPr>
                        <a:t>41%</a:t>
                      </a:r>
                      <a:endParaRPr lang="zh-CN" sz="4800" dirty="0">
                        <a:effectLst/>
                        <a:latin typeface="Times New Roman" panose="02020603050405020304" pitchFamily="18" charset="0"/>
                        <a:ea typeface="宋体" panose="02010600030101010101" pitchFamily="2" charset="-122"/>
                      </a:endParaRPr>
                    </a:p>
                  </a:txBody>
                  <a:tcPr marL="36195" marR="36195" marT="0" marB="0" anchor="ctr"/>
                </a:tc>
                <a:tc>
                  <a:txBody>
                    <a:bodyPr/>
                    <a:lstStyle/>
                    <a:p>
                      <a:pPr algn="ctr">
                        <a:spcAft>
                          <a:spcPts val="0"/>
                        </a:spcAft>
                      </a:pPr>
                      <a:r>
                        <a:rPr lang="en-US" sz="4800" dirty="0">
                          <a:effectLst/>
                        </a:rPr>
                        <a:t>0.81%</a:t>
                      </a:r>
                      <a:endParaRPr lang="zh-CN" sz="4800" dirty="0">
                        <a:effectLst/>
                        <a:latin typeface="Times New Roman" panose="02020603050405020304" pitchFamily="18" charset="0"/>
                        <a:ea typeface="宋体" panose="02010600030101010101" pitchFamily="2" charset="-122"/>
                      </a:endParaRPr>
                    </a:p>
                  </a:txBody>
                  <a:tcPr marL="36195" marR="36195" marT="0" marB="0" anchor="ctr"/>
                </a:tc>
                <a:tc rowSpan="5">
                  <a:txBody>
                    <a:bodyPr/>
                    <a:lstStyle/>
                    <a:p>
                      <a:pPr algn="ctr">
                        <a:spcAft>
                          <a:spcPts val="0"/>
                        </a:spcAft>
                      </a:pPr>
                      <a:r>
                        <a:rPr lang="en-US" sz="4800" dirty="0">
                          <a:effectLst/>
                        </a:rPr>
                        <a:t>1.35%</a:t>
                      </a:r>
                      <a:endParaRPr lang="zh-CN" sz="4800" dirty="0">
                        <a:effectLst/>
                        <a:latin typeface="Times New Roman" panose="02020603050405020304" pitchFamily="18" charset="0"/>
                        <a:ea typeface="宋体" panose="02010600030101010101" pitchFamily="2" charset="-122"/>
                      </a:endParaRPr>
                    </a:p>
                  </a:txBody>
                  <a:tcPr marL="36195" marR="36195" marT="0" marB="0" anchor="ctr"/>
                </a:tc>
              </a:tr>
              <a:tr h="458066">
                <a:tc vMerge="1">
                  <a:txBody>
                    <a:bodyPr/>
                    <a:lstStyle/>
                    <a:p>
                      <a:endParaRPr lang="zh-CN" altLang="en-US"/>
                    </a:p>
                  </a:txBody>
                  <a:tcPr/>
                </a:tc>
                <a:tc>
                  <a:txBody>
                    <a:bodyPr/>
                    <a:lstStyle/>
                    <a:p>
                      <a:pPr algn="ctr">
                        <a:spcAft>
                          <a:spcPts val="0"/>
                        </a:spcAft>
                      </a:pPr>
                      <a:r>
                        <a:rPr lang="en-US" sz="4800" dirty="0">
                          <a:effectLst/>
                        </a:rPr>
                        <a:t>Cactus</a:t>
                      </a:r>
                      <a:endParaRPr lang="zh-CN" sz="4800" dirty="0">
                        <a:effectLst/>
                        <a:latin typeface="Times New Roman" panose="02020603050405020304" pitchFamily="18" charset="0"/>
                        <a:ea typeface="宋体" panose="02010600030101010101" pitchFamily="2" charset="-122"/>
                      </a:endParaRPr>
                    </a:p>
                  </a:txBody>
                  <a:tcPr marL="36195" marR="36195" marT="0" marB="0" anchor="ctr"/>
                </a:tc>
                <a:tc>
                  <a:txBody>
                    <a:bodyPr/>
                    <a:lstStyle/>
                    <a:p>
                      <a:pPr algn="ctr">
                        <a:spcAft>
                          <a:spcPts val="0"/>
                        </a:spcAft>
                      </a:pPr>
                      <a:r>
                        <a:rPr lang="en-US" sz="4800" dirty="0">
                          <a:effectLst/>
                        </a:rPr>
                        <a:t>30%</a:t>
                      </a:r>
                      <a:endParaRPr lang="zh-CN" sz="4800" dirty="0">
                        <a:effectLst/>
                        <a:latin typeface="Times New Roman" panose="02020603050405020304" pitchFamily="18" charset="0"/>
                        <a:ea typeface="宋体" panose="02010600030101010101" pitchFamily="2" charset="-122"/>
                      </a:endParaRPr>
                    </a:p>
                  </a:txBody>
                  <a:tcPr marL="36195" marR="36195" marT="0" marB="0" anchor="ctr"/>
                </a:tc>
                <a:tc vMerge="1">
                  <a:txBody>
                    <a:bodyPr/>
                    <a:lstStyle/>
                    <a:p>
                      <a:endParaRPr lang="zh-CN" altLang="en-US"/>
                    </a:p>
                  </a:txBody>
                  <a:tcPr/>
                </a:tc>
                <a:tc>
                  <a:txBody>
                    <a:bodyPr/>
                    <a:lstStyle/>
                    <a:p>
                      <a:pPr algn="ctr">
                        <a:spcAft>
                          <a:spcPts val="0"/>
                        </a:spcAft>
                      </a:pPr>
                      <a:r>
                        <a:rPr lang="en-US" sz="4800" dirty="0">
                          <a:effectLst/>
                        </a:rPr>
                        <a:t>0.91%</a:t>
                      </a:r>
                      <a:endParaRPr lang="zh-CN" sz="4800" dirty="0">
                        <a:effectLst/>
                        <a:latin typeface="Times New Roman" panose="02020603050405020304" pitchFamily="18" charset="0"/>
                        <a:ea typeface="宋体" panose="02010600030101010101" pitchFamily="2" charset="-122"/>
                      </a:endParaRPr>
                    </a:p>
                  </a:txBody>
                  <a:tcPr marL="36195" marR="36195" marT="0" marB="0" anchor="ctr"/>
                </a:tc>
                <a:tc vMerge="1">
                  <a:txBody>
                    <a:bodyPr/>
                    <a:lstStyle/>
                    <a:p>
                      <a:endParaRPr lang="zh-CN" altLang="en-US"/>
                    </a:p>
                  </a:txBody>
                  <a:tcPr/>
                </a:tc>
              </a:tr>
              <a:tr h="458066">
                <a:tc vMerge="1">
                  <a:txBody>
                    <a:bodyPr/>
                    <a:lstStyle/>
                    <a:p>
                      <a:endParaRPr lang="zh-CN" altLang="en-US"/>
                    </a:p>
                  </a:txBody>
                  <a:tcPr/>
                </a:tc>
                <a:tc>
                  <a:txBody>
                    <a:bodyPr/>
                    <a:lstStyle/>
                    <a:p>
                      <a:pPr algn="ctr">
                        <a:spcAft>
                          <a:spcPts val="0"/>
                        </a:spcAft>
                      </a:pPr>
                      <a:r>
                        <a:rPr lang="en-US" sz="4800" dirty="0" err="1">
                          <a:effectLst/>
                        </a:rPr>
                        <a:t>BQTerrace</a:t>
                      </a:r>
                      <a:endParaRPr lang="zh-CN" sz="4800" dirty="0">
                        <a:effectLst/>
                        <a:latin typeface="Times New Roman" panose="02020603050405020304" pitchFamily="18" charset="0"/>
                        <a:ea typeface="宋体" panose="02010600030101010101" pitchFamily="2" charset="-122"/>
                      </a:endParaRPr>
                    </a:p>
                  </a:txBody>
                  <a:tcPr marL="36195" marR="36195" marT="0" marB="0" anchor="ctr"/>
                </a:tc>
                <a:tc>
                  <a:txBody>
                    <a:bodyPr/>
                    <a:lstStyle/>
                    <a:p>
                      <a:pPr algn="ctr">
                        <a:spcAft>
                          <a:spcPts val="0"/>
                        </a:spcAft>
                      </a:pPr>
                      <a:r>
                        <a:rPr lang="en-US" sz="4800" dirty="0">
                          <a:effectLst/>
                        </a:rPr>
                        <a:t>30%</a:t>
                      </a:r>
                      <a:endParaRPr lang="zh-CN" sz="4800" dirty="0">
                        <a:effectLst/>
                        <a:latin typeface="Times New Roman" panose="02020603050405020304" pitchFamily="18" charset="0"/>
                        <a:ea typeface="宋体" panose="02010600030101010101" pitchFamily="2" charset="-122"/>
                      </a:endParaRPr>
                    </a:p>
                  </a:txBody>
                  <a:tcPr marL="36195" marR="36195" marT="0" marB="0" anchor="ctr"/>
                </a:tc>
                <a:tc vMerge="1">
                  <a:txBody>
                    <a:bodyPr/>
                    <a:lstStyle/>
                    <a:p>
                      <a:endParaRPr lang="zh-CN" altLang="en-US"/>
                    </a:p>
                  </a:txBody>
                  <a:tcPr/>
                </a:tc>
                <a:tc>
                  <a:txBody>
                    <a:bodyPr/>
                    <a:lstStyle/>
                    <a:p>
                      <a:pPr algn="ctr">
                        <a:spcAft>
                          <a:spcPts val="0"/>
                        </a:spcAft>
                      </a:pPr>
                      <a:r>
                        <a:rPr lang="en-US" sz="4800" dirty="0">
                          <a:effectLst/>
                        </a:rPr>
                        <a:t>0.77%</a:t>
                      </a:r>
                      <a:endParaRPr lang="zh-CN" sz="4800" dirty="0">
                        <a:effectLst/>
                        <a:latin typeface="Times New Roman" panose="02020603050405020304" pitchFamily="18" charset="0"/>
                        <a:ea typeface="宋体" panose="02010600030101010101" pitchFamily="2" charset="-122"/>
                      </a:endParaRPr>
                    </a:p>
                  </a:txBody>
                  <a:tcPr marL="36195" marR="36195" marT="0" marB="0" anchor="ctr"/>
                </a:tc>
                <a:tc vMerge="1">
                  <a:txBody>
                    <a:bodyPr/>
                    <a:lstStyle/>
                    <a:p>
                      <a:endParaRPr lang="zh-CN" altLang="en-US"/>
                    </a:p>
                  </a:txBody>
                  <a:tcPr/>
                </a:tc>
              </a:tr>
              <a:tr h="458066">
                <a:tc vMerge="1">
                  <a:txBody>
                    <a:bodyPr/>
                    <a:lstStyle/>
                    <a:p>
                      <a:endParaRPr lang="zh-CN" altLang="en-US"/>
                    </a:p>
                  </a:txBody>
                  <a:tcPr/>
                </a:tc>
                <a:tc>
                  <a:txBody>
                    <a:bodyPr/>
                    <a:lstStyle/>
                    <a:p>
                      <a:pPr algn="ctr">
                        <a:spcAft>
                          <a:spcPts val="0"/>
                        </a:spcAft>
                      </a:pPr>
                      <a:r>
                        <a:rPr lang="en-US" sz="4800" dirty="0">
                          <a:effectLst/>
                        </a:rPr>
                        <a:t>Kimono</a:t>
                      </a:r>
                      <a:endParaRPr lang="zh-CN" sz="4800" dirty="0">
                        <a:effectLst/>
                        <a:latin typeface="Times New Roman" panose="02020603050405020304" pitchFamily="18" charset="0"/>
                        <a:ea typeface="宋体" panose="02010600030101010101" pitchFamily="2" charset="-122"/>
                      </a:endParaRPr>
                    </a:p>
                  </a:txBody>
                  <a:tcPr marL="36195" marR="36195" marT="0" marB="0" anchor="ctr"/>
                </a:tc>
                <a:tc>
                  <a:txBody>
                    <a:bodyPr/>
                    <a:lstStyle/>
                    <a:p>
                      <a:pPr algn="ctr">
                        <a:spcAft>
                          <a:spcPts val="0"/>
                        </a:spcAft>
                      </a:pPr>
                      <a:r>
                        <a:rPr lang="en-US" sz="4800" dirty="0">
                          <a:effectLst/>
                        </a:rPr>
                        <a:t>70%</a:t>
                      </a:r>
                      <a:endParaRPr lang="zh-CN" sz="4800" dirty="0">
                        <a:effectLst/>
                        <a:latin typeface="Times New Roman" panose="02020603050405020304" pitchFamily="18" charset="0"/>
                        <a:ea typeface="宋体" panose="02010600030101010101" pitchFamily="2" charset="-122"/>
                      </a:endParaRPr>
                    </a:p>
                  </a:txBody>
                  <a:tcPr marL="36195" marR="36195" marT="0" marB="0" anchor="ctr"/>
                </a:tc>
                <a:tc vMerge="1">
                  <a:txBody>
                    <a:bodyPr/>
                    <a:lstStyle/>
                    <a:p>
                      <a:endParaRPr lang="zh-CN" altLang="en-US"/>
                    </a:p>
                  </a:txBody>
                  <a:tcPr/>
                </a:tc>
                <a:tc>
                  <a:txBody>
                    <a:bodyPr/>
                    <a:lstStyle/>
                    <a:p>
                      <a:pPr algn="ctr">
                        <a:spcAft>
                          <a:spcPts val="0"/>
                        </a:spcAft>
                      </a:pPr>
                      <a:r>
                        <a:rPr lang="en-US" sz="4800" dirty="0">
                          <a:effectLst/>
                        </a:rPr>
                        <a:t>3.68%</a:t>
                      </a:r>
                      <a:endParaRPr lang="zh-CN" sz="4800" dirty="0">
                        <a:effectLst/>
                        <a:latin typeface="Times New Roman" panose="02020603050405020304" pitchFamily="18" charset="0"/>
                        <a:ea typeface="宋体" panose="02010600030101010101" pitchFamily="2" charset="-122"/>
                      </a:endParaRPr>
                    </a:p>
                  </a:txBody>
                  <a:tcPr marL="36195" marR="36195" marT="0" marB="0" anchor="ctr"/>
                </a:tc>
                <a:tc vMerge="1">
                  <a:txBody>
                    <a:bodyPr/>
                    <a:lstStyle/>
                    <a:p>
                      <a:endParaRPr lang="zh-CN" altLang="en-US"/>
                    </a:p>
                  </a:txBody>
                  <a:tcPr/>
                </a:tc>
              </a:tr>
              <a:tr h="458066">
                <a:tc vMerge="1">
                  <a:txBody>
                    <a:bodyPr/>
                    <a:lstStyle/>
                    <a:p>
                      <a:endParaRPr lang="zh-CN" altLang="en-US"/>
                    </a:p>
                  </a:txBody>
                  <a:tcPr/>
                </a:tc>
                <a:tc>
                  <a:txBody>
                    <a:bodyPr/>
                    <a:lstStyle/>
                    <a:p>
                      <a:pPr algn="ctr">
                        <a:spcAft>
                          <a:spcPts val="0"/>
                        </a:spcAft>
                      </a:pPr>
                      <a:r>
                        <a:rPr lang="en-US" sz="4800">
                          <a:effectLst/>
                        </a:rPr>
                        <a:t>ParkScene</a:t>
                      </a:r>
                      <a:endParaRPr lang="zh-CN" sz="4800">
                        <a:effectLst/>
                        <a:latin typeface="Times New Roman" panose="02020603050405020304" pitchFamily="18" charset="0"/>
                        <a:ea typeface="宋体" panose="02010600030101010101" pitchFamily="2" charset="-122"/>
                      </a:endParaRPr>
                    </a:p>
                  </a:txBody>
                  <a:tcPr marL="36195" marR="36195" marT="0" marB="0" anchor="ctr"/>
                </a:tc>
                <a:tc>
                  <a:txBody>
                    <a:bodyPr/>
                    <a:lstStyle/>
                    <a:p>
                      <a:pPr algn="ctr">
                        <a:spcAft>
                          <a:spcPts val="0"/>
                        </a:spcAft>
                      </a:pPr>
                      <a:r>
                        <a:rPr lang="en-US" sz="4800" dirty="0">
                          <a:effectLst/>
                        </a:rPr>
                        <a:t>30%</a:t>
                      </a:r>
                      <a:endParaRPr lang="zh-CN" sz="4800" dirty="0">
                        <a:effectLst/>
                        <a:latin typeface="Times New Roman" panose="02020603050405020304" pitchFamily="18" charset="0"/>
                        <a:ea typeface="宋体" panose="02010600030101010101" pitchFamily="2" charset="-122"/>
                      </a:endParaRPr>
                    </a:p>
                  </a:txBody>
                  <a:tcPr marL="36195" marR="36195" marT="0" marB="0" anchor="ctr"/>
                </a:tc>
                <a:tc vMerge="1">
                  <a:txBody>
                    <a:bodyPr/>
                    <a:lstStyle/>
                    <a:p>
                      <a:endParaRPr lang="zh-CN" altLang="en-US"/>
                    </a:p>
                  </a:txBody>
                  <a:tcPr/>
                </a:tc>
                <a:tc>
                  <a:txBody>
                    <a:bodyPr/>
                    <a:lstStyle/>
                    <a:p>
                      <a:pPr algn="ctr">
                        <a:spcAft>
                          <a:spcPts val="0"/>
                        </a:spcAft>
                      </a:pPr>
                      <a:r>
                        <a:rPr lang="en-US" sz="4800" dirty="0">
                          <a:effectLst/>
                        </a:rPr>
                        <a:t>0.58%</a:t>
                      </a:r>
                      <a:endParaRPr lang="zh-CN" sz="4800" dirty="0">
                        <a:effectLst/>
                        <a:latin typeface="Times New Roman" panose="02020603050405020304" pitchFamily="18" charset="0"/>
                        <a:ea typeface="宋体" panose="02010600030101010101" pitchFamily="2" charset="-122"/>
                      </a:endParaRPr>
                    </a:p>
                  </a:txBody>
                  <a:tcPr marL="36195" marR="36195" marT="0" marB="0" anchor="ctr"/>
                </a:tc>
                <a:tc vMerge="1">
                  <a:txBody>
                    <a:bodyPr/>
                    <a:lstStyle/>
                    <a:p>
                      <a:endParaRPr lang="zh-CN" altLang="en-US"/>
                    </a:p>
                  </a:txBody>
                  <a:tcPr/>
                </a:tc>
              </a:tr>
              <a:tr h="458066">
                <a:tc rowSpan="4">
                  <a:txBody>
                    <a:bodyPr/>
                    <a:lstStyle/>
                    <a:p>
                      <a:pPr algn="ctr">
                        <a:spcAft>
                          <a:spcPts val="0"/>
                        </a:spcAft>
                      </a:pPr>
                      <a:r>
                        <a:rPr lang="en-US" sz="4800" dirty="0">
                          <a:effectLst/>
                        </a:rPr>
                        <a:t>C</a:t>
                      </a:r>
                      <a:endParaRPr lang="zh-CN" sz="4800" dirty="0">
                        <a:effectLst/>
                        <a:latin typeface="Times New Roman" panose="02020603050405020304" pitchFamily="18" charset="0"/>
                        <a:ea typeface="宋体" panose="02010600030101010101" pitchFamily="2" charset="-122"/>
                      </a:endParaRPr>
                    </a:p>
                  </a:txBody>
                  <a:tcPr marL="36195" marR="36195" marT="0" marB="0" anchor="ctr"/>
                </a:tc>
                <a:tc>
                  <a:txBody>
                    <a:bodyPr/>
                    <a:lstStyle/>
                    <a:p>
                      <a:pPr algn="ctr">
                        <a:spcAft>
                          <a:spcPts val="0"/>
                        </a:spcAft>
                      </a:pPr>
                      <a:r>
                        <a:rPr lang="en-US" sz="4800" dirty="0" err="1">
                          <a:effectLst/>
                        </a:rPr>
                        <a:t>BasketballDrill</a:t>
                      </a:r>
                      <a:endParaRPr lang="zh-CN" sz="4800" dirty="0">
                        <a:effectLst/>
                        <a:latin typeface="Times New Roman" panose="02020603050405020304" pitchFamily="18" charset="0"/>
                        <a:ea typeface="宋体" panose="02010600030101010101" pitchFamily="2" charset="-122"/>
                      </a:endParaRPr>
                    </a:p>
                  </a:txBody>
                  <a:tcPr marL="36195" marR="36195" marT="0" marB="0" anchor="ctr"/>
                </a:tc>
                <a:tc>
                  <a:txBody>
                    <a:bodyPr/>
                    <a:lstStyle/>
                    <a:p>
                      <a:pPr algn="ctr">
                        <a:spcAft>
                          <a:spcPts val="0"/>
                        </a:spcAft>
                      </a:pPr>
                      <a:r>
                        <a:rPr lang="en-US" sz="4800">
                          <a:effectLst/>
                        </a:rPr>
                        <a:t>30%</a:t>
                      </a:r>
                      <a:endParaRPr lang="zh-CN" sz="4800">
                        <a:effectLst/>
                        <a:latin typeface="Times New Roman" panose="02020603050405020304" pitchFamily="18" charset="0"/>
                        <a:ea typeface="宋体" panose="02010600030101010101" pitchFamily="2" charset="-122"/>
                      </a:endParaRPr>
                    </a:p>
                  </a:txBody>
                  <a:tcPr marL="36195" marR="36195" marT="0" marB="0" anchor="ctr"/>
                </a:tc>
                <a:tc rowSpan="4">
                  <a:txBody>
                    <a:bodyPr/>
                    <a:lstStyle/>
                    <a:p>
                      <a:pPr algn="ctr">
                        <a:spcAft>
                          <a:spcPts val="0"/>
                        </a:spcAft>
                      </a:pPr>
                      <a:r>
                        <a:rPr lang="en-US" sz="4800" dirty="0">
                          <a:effectLst/>
                        </a:rPr>
                        <a:t>30%</a:t>
                      </a:r>
                      <a:endParaRPr lang="zh-CN" sz="4800" dirty="0">
                        <a:effectLst/>
                        <a:latin typeface="Times New Roman" panose="02020603050405020304" pitchFamily="18" charset="0"/>
                        <a:ea typeface="宋体" panose="02010600030101010101" pitchFamily="2" charset="-122"/>
                      </a:endParaRPr>
                    </a:p>
                  </a:txBody>
                  <a:tcPr marL="36195" marR="36195" marT="0" marB="0" anchor="ctr"/>
                </a:tc>
                <a:tc>
                  <a:txBody>
                    <a:bodyPr/>
                    <a:lstStyle/>
                    <a:p>
                      <a:pPr algn="ctr">
                        <a:spcAft>
                          <a:spcPts val="0"/>
                        </a:spcAft>
                      </a:pPr>
                      <a:r>
                        <a:rPr lang="en-US" sz="4800" dirty="0">
                          <a:effectLst/>
                        </a:rPr>
                        <a:t>0.97%</a:t>
                      </a:r>
                      <a:endParaRPr lang="zh-CN" sz="4800" dirty="0">
                        <a:effectLst/>
                        <a:latin typeface="Times New Roman" panose="02020603050405020304" pitchFamily="18" charset="0"/>
                        <a:ea typeface="宋体" panose="02010600030101010101" pitchFamily="2" charset="-122"/>
                      </a:endParaRPr>
                    </a:p>
                  </a:txBody>
                  <a:tcPr marL="36195" marR="36195" marT="0" marB="0" anchor="ctr"/>
                </a:tc>
                <a:tc rowSpan="4">
                  <a:txBody>
                    <a:bodyPr/>
                    <a:lstStyle/>
                    <a:p>
                      <a:pPr algn="ctr">
                        <a:spcAft>
                          <a:spcPts val="0"/>
                        </a:spcAft>
                      </a:pPr>
                      <a:r>
                        <a:rPr lang="en-US" sz="4800" dirty="0">
                          <a:effectLst/>
                        </a:rPr>
                        <a:t>0.79%</a:t>
                      </a:r>
                      <a:endParaRPr lang="zh-CN" sz="4800" dirty="0">
                        <a:effectLst/>
                        <a:latin typeface="Times New Roman" panose="02020603050405020304" pitchFamily="18" charset="0"/>
                        <a:ea typeface="宋体" panose="02010600030101010101" pitchFamily="2" charset="-122"/>
                      </a:endParaRPr>
                    </a:p>
                  </a:txBody>
                  <a:tcPr marL="36195" marR="36195" marT="0" marB="0" anchor="ctr"/>
                </a:tc>
              </a:tr>
              <a:tr h="458066">
                <a:tc vMerge="1">
                  <a:txBody>
                    <a:bodyPr/>
                    <a:lstStyle/>
                    <a:p>
                      <a:endParaRPr lang="zh-CN" altLang="en-US"/>
                    </a:p>
                  </a:txBody>
                  <a:tcPr/>
                </a:tc>
                <a:tc>
                  <a:txBody>
                    <a:bodyPr/>
                    <a:lstStyle/>
                    <a:p>
                      <a:pPr algn="ctr">
                        <a:spcAft>
                          <a:spcPts val="0"/>
                        </a:spcAft>
                      </a:pPr>
                      <a:r>
                        <a:rPr lang="en-US" sz="4800" dirty="0" err="1">
                          <a:effectLst/>
                        </a:rPr>
                        <a:t>BQMall</a:t>
                      </a:r>
                      <a:endParaRPr lang="zh-CN" sz="4800" dirty="0">
                        <a:effectLst/>
                        <a:latin typeface="Times New Roman" panose="02020603050405020304" pitchFamily="18" charset="0"/>
                        <a:ea typeface="宋体" panose="02010600030101010101" pitchFamily="2" charset="-122"/>
                      </a:endParaRPr>
                    </a:p>
                  </a:txBody>
                  <a:tcPr marL="36195" marR="36195" marT="0" marB="0" anchor="ctr"/>
                </a:tc>
                <a:tc>
                  <a:txBody>
                    <a:bodyPr/>
                    <a:lstStyle/>
                    <a:p>
                      <a:pPr algn="ctr">
                        <a:spcAft>
                          <a:spcPts val="0"/>
                        </a:spcAft>
                      </a:pPr>
                      <a:r>
                        <a:rPr lang="en-US" sz="4800" dirty="0">
                          <a:effectLst/>
                        </a:rPr>
                        <a:t>31%</a:t>
                      </a:r>
                      <a:endParaRPr lang="zh-CN" sz="4800" dirty="0">
                        <a:effectLst/>
                        <a:latin typeface="Times New Roman" panose="02020603050405020304" pitchFamily="18" charset="0"/>
                        <a:ea typeface="宋体" panose="02010600030101010101" pitchFamily="2" charset="-122"/>
                      </a:endParaRPr>
                    </a:p>
                  </a:txBody>
                  <a:tcPr marL="36195" marR="36195" marT="0" marB="0" anchor="ctr"/>
                </a:tc>
                <a:tc vMerge="1">
                  <a:txBody>
                    <a:bodyPr/>
                    <a:lstStyle/>
                    <a:p>
                      <a:endParaRPr lang="zh-CN" altLang="en-US"/>
                    </a:p>
                  </a:txBody>
                  <a:tcPr/>
                </a:tc>
                <a:tc>
                  <a:txBody>
                    <a:bodyPr/>
                    <a:lstStyle/>
                    <a:p>
                      <a:pPr algn="ctr">
                        <a:spcAft>
                          <a:spcPts val="0"/>
                        </a:spcAft>
                      </a:pPr>
                      <a:r>
                        <a:rPr lang="en-US" sz="4800" dirty="0">
                          <a:effectLst/>
                        </a:rPr>
                        <a:t>1.19%</a:t>
                      </a:r>
                      <a:endParaRPr lang="zh-CN" sz="4800" dirty="0">
                        <a:effectLst/>
                        <a:latin typeface="Times New Roman" panose="02020603050405020304" pitchFamily="18" charset="0"/>
                        <a:ea typeface="宋体" panose="02010600030101010101" pitchFamily="2" charset="-122"/>
                      </a:endParaRPr>
                    </a:p>
                  </a:txBody>
                  <a:tcPr marL="36195" marR="36195" marT="0" marB="0" anchor="ctr"/>
                </a:tc>
                <a:tc vMerge="1">
                  <a:txBody>
                    <a:bodyPr/>
                    <a:lstStyle/>
                    <a:p>
                      <a:endParaRPr lang="zh-CN" altLang="en-US"/>
                    </a:p>
                  </a:txBody>
                  <a:tcPr/>
                </a:tc>
              </a:tr>
              <a:tr h="458066">
                <a:tc vMerge="1">
                  <a:txBody>
                    <a:bodyPr/>
                    <a:lstStyle/>
                    <a:p>
                      <a:endParaRPr lang="zh-CN" altLang="en-US"/>
                    </a:p>
                  </a:txBody>
                  <a:tcPr/>
                </a:tc>
                <a:tc>
                  <a:txBody>
                    <a:bodyPr/>
                    <a:lstStyle/>
                    <a:p>
                      <a:pPr algn="ctr">
                        <a:spcAft>
                          <a:spcPts val="0"/>
                        </a:spcAft>
                      </a:pPr>
                      <a:r>
                        <a:rPr lang="en-US" sz="4800" dirty="0" err="1">
                          <a:effectLst/>
                        </a:rPr>
                        <a:t>PartyScene</a:t>
                      </a:r>
                      <a:endParaRPr lang="zh-CN" sz="4800" dirty="0">
                        <a:effectLst/>
                        <a:latin typeface="Times New Roman" panose="02020603050405020304" pitchFamily="18" charset="0"/>
                        <a:ea typeface="宋体" panose="02010600030101010101" pitchFamily="2" charset="-122"/>
                      </a:endParaRPr>
                    </a:p>
                  </a:txBody>
                  <a:tcPr marL="36195" marR="36195" marT="0" marB="0" anchor="ctr"/>
                </a:tc>
                <a:tc>
                  <a:txBody>
                    <a:bodyPr/>
                    <a:lstStyle/>
                    <a:p>
                      <a:pPr algn="ctr">
                        <a:spcAft>
                          <a:spcPts val="0"/>
                        </a:spcAft>
                      </a:pPr>
                      <a:r>
                        <a:rPr lang="en-US" sz="4800" dirty="0">
                          <a:effectLst/>
                        </a:rPr>
                        <a:t>29%</a:t>
                      </a:r>
                      <a:endParaRPr lang="zh-CN" sz="4800" dirty="0">
                        <a:effectLst/>
                        <a:latin typeface="Times New Roman" panose="02020603050405020304" pitchFamily="18" charset="0"/>
                        <a:ea typeface="宋体" panose="02010600030101010101" pitchFamily="2" charset="-122"/>
                      </a:endParaRPr>
                    </a:p>
                  </a:txBody>
                  <a:tcPr marL="36195" marR="36195" marT="0" marB="0" anchor="ctr"/>
                </a:tc>
                <a:tc vMerge="1">
                  <a:txBody>
                    <a:bodyPr/>
                    <a:lstStyle/>
                    <a:p>
                      <a:endParaRPr lang="zh-CN" altLang="en-US"/>
                    </a:p>
                  </a:txBody>
                  <a:tcPr/>
                </a:tc>
                <a:tc>
                  <a:txBody>
                    <a:bodyPr/>
                    <a:lstStyle/>
                    <a:p>
                      <a:pPr algn="ctr">
                        <a:spcAft>
                          <a:spcPts val="0"/>
                        </a:spcAft>
                      </a:pPr>
                      <a:r>
                        <a:rPr lang="en-US" sz="4800" dirty="0">
                          <a:effectLst/>
                        </a:rPr>
                        <a:t>0.50%</a:t>
                      </a:r>
                      <a:endParaRPr lang="zh-CN" sz="4800" dirty="0">
                        <a:effectLst/>
                        <a:latin typeface="Times New Roman" panose="02020603050405020304" pitchFamily="18" charset="0"/>
                        <a:ea typeface="宋体" panose="02010600030101010101" pitchFamily="2" charset="-122"/>
                      </a:endParaRPr>
                    </a:p>
                  </a:txBody>
                  <a:tcPr marL="36195" marR="36195" marT="0" marB="0" anchor="ctr"/>
                </a:tc>
                <a:tc vMerge="1">
                  <a:txBody>
                    <a:bodyPr/>
                    <a:lstStyle/>
                    <a:p>
                      <a:endParaRPr lang="zh-CN" altLang="en-US"/>
                    </a:p>
                  </a:txBody>
                  <a:tcPr/>
                </a:tc>
              </a:tr>
              <a:tr h="458066">
                <a:tc vMerge="1">
                  <a:txBody>
                    <a:bodyPr/>
                    <a:lstStyle/>
                    <a:p>
                      <a:endParaRPr lang="zh-CN" altLang="en-US"/>
                    </a:p>
                  </a:txBody>
                  <a:tcPr/>
                </a:tc>
                <a:tc>
                  <a:txBody>
                    <a:bodyPr/>
                    <a:lstStyle/>
                    <a:p>
                      <a:pPr algn="ctr">
                        <a:spcAft>
                          <a:spcPts val="0"/>
                        </a:spcAft>
                      </a:pPr>
                      <a:r>
                        <a:rPr lang="en-US" sz="4800">
                          <a:effectLst/>
                        </a:rPr>
                        <a:t>RaceHorsesC</a:t>
                      </a:r>
                      <a:endParaRPr lang="zh-CN" sz="4800">
                        <a:effectLst/>
                        <a:latin typeface="Times New Roman" panose="02020603050405020304" pitchFamily="18" charset="0"/>
                        <a:ea typeface="宋体" panose="02010600030101010101" pitchFamily="2" charset="-122"/>
                      </a:endParaRPr>
                    </a:p>
                  </a:txBody>
                  <a:tcPr marL="36195" marR="36195" marT="0" marB="0" anchor="ctr"/>
                </a:tc>
                <a:tc>
                  <a:txBody>
                    <a:bodyPr/>
                    <a:lstStyle/>
                    <a:p>
                      <a:pPr algn="ctr">
                        <a:spcAft>
                          <a:spcPts val="0"/>
                        </a:spcAft>
                      </a:pPr>
                      <a:r>
                        <a:rPr lang="en-US" sz="4800" dirty="0">
                          <a:effectLst/>
                        </a:rPr>
                        <a:t>31%</a:t>
                      </a:r>
                      <a:endParaRPr lang="zh-CN" sz="4800" dirty="0">
                        <a:effectLst/>
                        <a:latin typeface="Times New Roman" panose="02020603050405020304" pitchFamily="18" charset="0"/>
                        <a:ea typeface="宋体" panose="02010600030101010101" pitchFamily="2" charset="-122"/>
                      </a:endParaRPr>
                    </a:p>
                  </a:txBody>
                  <a:tcPr marL="36195" marR="36195" marT="0" marB="0" anchor="ctr"/>
                </a:tc>
                <a:tc vMerge="1">
                  <a:txBody>
                    <a:bodyPr/>
                    <a:lstStyle/>
                    <a:p>
                      <a:endParaRPr lang="zh-CN" altLang="en-US"/>
                    </a:p>
                  </a:txBody>
                  <a:tcPr/>
                </a:tc>
                <a:tc>
                  <a:txBody>
                    <a:bodyPr/>
                    <a:lstStyle/>
                    <a:p>
                      <a:pPr algn="ctr">
                        <a:spcAft>
                          <a:spcPts val="0"/>
                        </a:spcAft>
                      </a:pPr>
                      <a:r>
                        <a:rPr lang="en-US" sz="4800" dirty="0">
                          <a:effectLst/>
                        </a:rPr>
                        <a:t>0.53%</a:t>
                      </a:r>
                      <a:endParaRPr lang="zh-CN" sz="4800" dirty="0">
                        <a:effectLst/>
                        <a:latin typeface="Times New Roman" panose="02020603050405020304" pitchFamily="18" charset="0"/>
                        <a:ea typeface="宋体" panose="02010600030101010101" pitchFamily="2" charset="-122"/>
                      </a:endParaRPr>
                    </a:p>
                  </a:txBody>
                  <a:tcPr marL="36195" marR="36195" marT="0" marB="0" anchor="ctr"/>
                </a:tc>
                <a:tc vMerge="1">
                  <a:txBody>
                    <a:bodyPr/>
                    <a:lstStyle/>
                    <a:p>
                      <a:endParaRPr lang="zh-CN" altLang="en-US"/>
                    </a:p>
                  </a:txBody>
                  <a:tcPr/>
                </a:tc>
              </a:tr>
              <a:tr h="458066">
                <a:tc rowSpan="4">
                  <a:txBody>
                    <a:bodyPr/>
                    <a:lstStyle/>
                    <a:p>
                      <a:pPr algn="ctr">
                        <a:spcAft>
                          <a:spcPts val="0"/>
                        </a:spcAft>
                      </a:pPr>
                      <a:r>
                        <a:rPr lang="en-US" sz="4800" dirty="0">
                          <a:effectLst/>
                        </a:rPr>
                        <a:t>D</a:t>
                      </a:r>
                      <a:endParaRPr lang="zh-CN" sz="4800" dirty="0">
                        <a:effectLst/>
                        <a:latin typeface="Times New Roman" panose="02020603050405020304" pitchFamily="18" charset="0"/>
                        <a:ea typeface="宋体" panose="02010600030101010101" pitchFamily="2" charset="-122"/>
                      </a:endParaRPr>
                    </a:p>
                  </a:txBody>
                  <a:tcPr marL="36195" marR="36195" marT="0" marB="0" anchor="ctr"/>
                </a:tc>
                <a:tc>
                  <a:txBody>
                    <a:bodyPr/>
                    <a:lstStyle/>
                    <a:p>
                      <a:pPr algn="ctr">
                        <a:spcAft>
                          <a:spcPts val="0"/>
                        </a:spcAft>
                      </a:pPr>
                      <a:r>
                        <a:rPr lang="en-US" sz="4800" dirty="0" err="1">
                          <a:effectLst/>
                        </a:rPr>
                        <a:t>BasketballPass</a:t>
                      </a:r>
                      <a:endParaRPr lang="zh-CN" sz="4800" dirty="0">
                        <a:effectLst/>
                        <a:latin typeface="Times New Roman" panose="02020603050405020304" pitchFamily="18" charset="0"/>
                        <a:ea typeface="宋体" panose="02010600030101010101" pitchFamily="2" charset="-122"/>
                      </a:endParaRPr>
                    </a:p>
                  </a:txBody>
                  <a:tcPr marL="36195" marR="36195" marT="0" marB="0" anchor="ctr"/>
                </a:tc>
                <a:tc>
                  <a:txBody>
                    <a:bodyPr/>
                    <a:lstStyle/>
                    <a:p>
                      <a:pPr algn="ctr">
                        <a:spcAft>
                          <a:spcPts val="0"/>
                        </a:spcAft>
                      </a:pPr>
                      <a:r>
                        <a:rPr lang="en-US" sz="4800">
                          <a:effectLst/>
                        </a:rPr>
                        <a:t>35%</a:t>
                      </a:r>
                      <a:endParaRPr lang="zh-CN" sz="4800">
                        <a:effectLst/>
                        <a:latin typeface="Times New Roman" panose="02020603050405020304" pitchFamily="18" charset="0"/>
                        <a:ea typeface="宋体" panose="02010600030101010101" pitchFamily="2" charset="-122"/>
                      </a:endParaRPr>
                    </a:p>
                  </a:txBody>
                  <a:tcPr marL="36195" marR="36195" marT="0" marB="0" anchor="ctr"/>
                </a:tc>
                <a:tc rowSpan="4">
                  <a:txBody>
                    <a:bodyPr/>
                    <a:lstStyle/>
                    <a:p>
                      <a:pPr algn="ctr">
                        <a:spcAft>
                          <a:spcPts val="0"/>
                        </a:spcAft>
                      </a:pPr>
                      <a:r>
                        <a:rPr lang="en-US" sz="4800">
                          <a:effectLst/>
                        </a:rPr>
                        <a:t>28%</a:t>
                      </a:r>
                      <a:endParaRPr lang="zh-CN" sz="4800">
                        <a:effectLst/>
                        <a:latin typeface="Times New Roman" panose="02020603050405020304" pitchFamily="18" charset="0"/>
                        <a:ea typeface="宋体" panose="02010600030101010101" pitchFamily="2" charset="-122"/>
                      </a:endParaRPr>
                    </a:p>
                  </a:txBody>
                  <a:tcPr marL="36195" marR="36195" marT="0" marB="0" anchor="ctr"/>
                </a:tc>
                <a:tc>
                  <a:txBody>
                    <a:bodyPr/>
                    <a:lstStyle/>
                    <a:p>
                      <a:pPr algn="ctr">
                        <a:spcAft>
                          <a:spcPts val="0"/>
                        </a:spcAft>
                      </a:pPr>
                      <a:r>
                        <a:rPr lang="en-US" sz="4800" dirty="0">
                          <a:effectLst/>
                        </a:rPr>
                        <a:t>1.22%</a:t>
                      </a:r>
                      <a:endParaRPr lang="zh-CN" sz="4800" dirty="0">
                        <a:effectLst/>
                        <a:latin typeface="Times New Roman" panose="02020603050405020304" pitchFamily="18" charset="0"/>
                        <a:ea typeface="宋体" panose="02010600030101010101" pitchFamily="2" charset="-122"/>
                      </a:endParaRPr>
                    </a:p>
                  </a:txBody>
                  <a:tcPr marL="36195" marR="36195" marT="0" marB="0" anchor="ctr"/>
                </a:tc>
                <a:tc rowSpan="4">
                  <a:txBody>
                    <a:bodyPr/>
                    <a:lstStyle/>
                    <a:p>
                      <a:pPr algn="ctr">
                        <a:spcAft>
                          <a:spcPts val="0"/>
                        </a:spcAft>
                      </a:pPr>
                      <a:r>
                        <a:rPr lang="en-US" sz="4800" dirty="0">
                          <a:effectLst/>
                        </a:rPr>
                        <a:t>0.75%</a:t>
                      </a:r>
                      <a:endParaRPr lang="zh-CN" sz="4800" dirty="0">
                        <a:effectLst/>
                        <a:latin typeface="Times New Roman" panose="02020603050405020304" pitchFamily="18" charset="0"/>
                        <a:ea typeface="宋体" panose="02010600030101010101" pitchFamily="2" charset="-122"/>
                      </a:endParaRPr>
                    </a:p>
                  </a:txBody>
                  <a:tcPr marL="36195" marR="36195" marT="0" marB="0" anchor="ctr"/>
                </a:tc>
              </a:tr>
              <a:tr h="458066">
                <a:tc vMerge="1">
                  <a:txBody>
                    <a:bodyPr/>
                    <a:lstStyle/>
                    <a:p>
                      <a:endParaRPr lang="zh-CN" altLang="en-US"/>
                    </a:p>
                  </a:txBody>
                  <a:tcPr/>
                </a:tc>
                <a:tc>
                  <a:txBody>
                    <a:bodyPr/>
                    <a:lstStyle/>
                    <a:p>
                      <a:pPr algn="ctr">
                        <a:spcAft>
                          <a:spcPts val="0"/>
                        </a:spcAft>
                      </a:pPr>
                      <a:r>
                        <a:rPr lang="en-US" sz="4800" dirty="0" err="1">
                          <a:effectLst/>
                        </a:rPr>
                        <a:t>BlowingBubbles</a:t>
                      </a:r>
                      <a:endParaRPr lang="zh-CN" sz="4800" dirty="0">
                        <a:effectLst/>
                        <a:latin typeface="Times New Roman" panose="02020603050405020304" pitchFamily="18" charset="0"/>
                        <a:ea typeface="宋体" panose="02010600030101010101" pitchFamily="2" charset="-122"/>
                      </a:endParaRPr>
                    </a:p>
                  </a:txBody>
                  <a:tcPr marL="36195" marR="36195" marT="0" marB="0" anchor="ctr"/>
                </a:tc>
                <a:tc>
                  <a:txBody>
                    <a:bodyPr/>
                    <a:lstStyle/>
                    <a:p>
                      <a:pPr algn="ctr">
                        <a:spcAft>
                          <a:spcPts val="0"/>
                        </a:spcAft>
                      </a:pPr>
                      <a:r>
                        <a:rPr lang="en-US" sz="4800" dirty="0">
                          <a:effectLst/>
                        </a:rPr>
                        <a:t>29%</a:t>
                      </a:r>
                      <a:endParaRPr lang="zh-CN" sz="4800" dirty="0">
                        <a:effectLst/>
                        <a:latin typeface="Times New Roman" panose="02020603050405020304" pitchFamily="18" charset="0"/>
                        <a:ea typeface="宋体" panose="02010600030101010101" pitchFamily="2" charset="-122"/>
                      </a:endParaRPr>
                    </a:p>
                  </a:txBody>
                  <a:tcPr marL="36195" marR="36195" marT="0" marB="0" anchor="ctr"/>
                </a:tc>
                <a:tc vMerge="1">
                  <a:txBody>
                    <a:bodyPr/>
                    <a:lstStyle/>
                    <a:p>
                      <a:endParaRPr lang="zh-CN" altLang="en-US"/>
                    </a:p>
                  </a:txBody>
                  <a:tcPr/>
                </a:tc>
                <a:tc>
                  <a:txBody>
                    <a:bodyPr/>
                    <a:lstStyle/>
                    <a:p>
                      <a:pPr algn="ctr">
                        <a:spcAft>
                          <a:spcPts val="0"/>
                        </a:spcAft>
                      </a:pPr>
                      <a:r>
                        <a:rPr lang="en-US" sz="4800" dirty="0">
                          <a:effectLst/>
                        </a:rPr>
                        <a:t>0.34%</a:t>
                      </a:r>
                      <a:endParaRPr lang="zh-CN" sz="4800" dirty="0">
                        <a:effectLst/>
                        <a:latin typeface="Times New Roman" panose="02020603050405020304" pitchFamily="18" charset="0"/>
                        <a:ea typeface="宋体" panose="02010600030101010101" pitchFamily="2" charset="-122"/>
                      </a:endParaRPr>
                    </a:p>
                  </a:txBody>
                  <a:tcPr marL="36195" marR="36195" marT="0" marB="0" anchor="ctr"/>
                </a:tc>
                <a:tc vMerge="1">
                  <a:txBody>
                    <a:bodyPr/>
                    <a:lstStyle/>
                    <a:p>
                      <a:endParaRPr lang="zh-CN" altLang="en-US"/>
                    </a:p>
                  </a:txBody>
                  <a:tcPr/>
                </a:tc>
              </a:tr>
              <a:tr h="458066">
                <a:tc vMerge="1">
                  <a:txBody>
                    <a:bodyPr/>
                    <a:lstStyle/>
                    <a:p>
                      <a:endParaRPr lang="zh-CN" altLang="en-US"/>
                    </a:p>
                  </a:txBody>
                  <a:tcPr/>
                </a:tc>
                <a:tc>
                  <a:txBody>
                    <a:bodyPr/>
                    <a:lstStyle/>
                    <a:p>
                      <a:pPr algn="ctr">
                        <a:spcAft>
                          <a:spcPts val="0"/>
                        </a:spcAft>
                      </a:pPr>
                      <a:r>
                        <a:rPr lang="en-US" sz="4800">
                          <a:effectLst/>
                        </a:rPr>
                        <a:t>BQSquare</a:t>
                      </a:r>
                      <a:endParaRPr lang="zh-CN" sz="4800">
                        <a:effectLst/>
                        <a:latin typeface="Times New Roman" panose="02020603050405020304" pitchFamily="18" charset="0"/>
                        <a:ea typeface="宋体" panose="02010600030101010101" pitchFamily="2" charset="-122"/>
                      </a:endParaRPr>
                    </a:p>
                  </a:txBody>
                  <a:tcPr marL="36195" marR="36195" marT="0" marB="0" anchor="ctr"/>
                </a:tc>
                <a:tc>
                  <a:txBody>
                    <a:bodyPr/>
                    <a:lstStyle/>
                    <a:p>
                      <a:pPr algn="ctr">
                        <a:spcAft>
                          <a:spcPts val="0"/>
                        </a:spcAft>
                      </a:pPr>
                      <a:r>
                        <a:rPr lang="en-US" sz="4800" dirty="0">
                          <a:effectLst/>
                        </a:rPr>
                        <a:t>25%</a:t>
                      </a:r>
                      <a:endParaRPr lang="zh-CN" sz="4800" dirty="0">
                        <a:effectLst/>
                        <a:latin typeface="Times New Roman" panose="02020603050405020304" pitchFamily="18" charset="0"/>
                        <a:ea typeface="宋体" panose="02010600030101010101" pitchFamily="2" charset="-122"/>
                      </a:endParaRPr>
                    </a:p>
                  </a:txBody>
                  <a:tcPr marL="36195" marR="36195" marT="0" marB="0" anchor="ctr"/>
                </a:tc>
                <a:tc vMerge="1">
                  <a:txBody>
                    <a:bodyPr/>
                    <a:lstStyle/>
                    <a:p>
                      <a:endParaRPr lang="zh-CN" altLang="en-US"/>
                    </a:p>
                  </a:txBody>
                  <a:tcPr/>
                </a:tc>
                <a:tc>
                  <a:txBody>
                    <a:bodyPr/>
                    <a:lstStyle/>
                    <a:p>
                      <a:pPr algn="ctr">
                        <a:spcAft>
                          <a:spcPts val="0"/>
                        </a:spcAft>
                      </a:pPr>
                      <a:r>
                        <a:rPr lang="en-US" sz="4800" dirty="0">
                          <a:effectLst/>
                        </a:rPr>
                        <a:t>0.75%</a:t>
                      </a:r>
                      <a:endParaRPr lang="zh-CN" sz="4800" dirty="0">
                        <a:effectLst/>
                        <a:latin typeface="Times New Roman" panose="02020603050405020304" pitchFamily="18" charset="0"/>
                        <a:ea typeface="宋体" panose="02010600030101010101" pitchFamily="2" charset="-122"/>
                      </a:endParaRPr>
                    </a:p>
                  </a:txBody>
                  <a:tcPr marL="36195" marR="36195" marT="0" marB="0" anchor="ctr"/>
                </a:tc>
                <a:tc vMerge="1">
                  <a:txBody>
                    <a:bodyPr/>
                    <a:lstStyle/>
                    <a:p>
                      <a:endParaRPr lang="zh-CN" altLang="en-US"/>
                    </a:p>
                  </a:txBody>
                  <a:tcPr/>
                </a:tc>
              </a:tr>
              <a:tr h="458066">
                <a:tc vMerge="1">
                  <a:txBody>
                    <a:bodyPr/>
                    <a:lstStyle/>
                    <a:p>
                      <a:endParaRPr lang="zh-CN" altLang="en-US"/>
                    </a:p>
                  </a:txBody>
                  <a:tcPr/>
                </a:tc>
                <a:tc>
                  <a:txBody>
                    <a:bodyPr/>
                    <a:lstStyle/>
                    <a:p>
                      <a:pPr algn="ctr">
                        <a:spcAft>
                          <a:spcPts val="0"/>
                        </a:spcAft>
                      </a:pPr>
                      <a:r>
                        <a:rPr lang="en-US" sz="4800">
                          <a:effectLst/>
                        </a:rPr>
                        <a:t>RaceHorses</a:t>
                      </a:r>
                      <a:endParaRPr lang="zh-CN" sz="4800">
                        <a:effectLst/>
                        <a:latin typeface="Times New Roman" panose="02020603050405020304" pitchFamily="18" charset="0"/>
                        <a:ea typeface="宋体" panose="02010600030101010101" pitchFamily="2" charset="-122"/>
                      </a:endParaRPr>
                    </a:p>
                  </a:txBody>
                  <a:tcPr marL="36195" marR="36195" marT="0" marB="0" anchor="ctr"/>
                </a:tc>
                <a:tc>
                  <a:txBody>
                    <a:bodyPr/>
                    <a:lstStyle/>
                    <a:p>
                      <a:pPr algn="ctr">
                        <a:spcAft>
                          <a:spcPts val="0"/>
                        </a:spcAft>
                      </a:pPr>
                      <a:r>
                        <a:rPr lang="en-US" sz="4800">
                          <a:effectLst/>
                        </a:rPr>
                        <a:t>23%</a:t>
                      </a:r>
                      <a:endParaRPr lang="zh-CN" sz="4800">
                        <a:effectLst/>
                        <a:latin typeface="Times New Roman" panose="02020603050405020304" pitchFamily="18" charset="0"/>
                        <a:ea typeface="宋体" panose="02010600030101010101" pitchFamily="2" charset="-122"/>
                      </a:endParaRPr>
                    </a:p>
                  </a:txBody>
                  <a:tcPr marL="36195" marR="36195" marT="0" marB="0" anchor="ctr"/>
                </a:tc>
                <a:tc vMerge="1">
                  <a:txBody>
                    <a:bodyPr/>
                    <a:lstStyle/>
                    <a:p>
                      <a:endParaRPr lang="zh-CN" altLang="en-US"/>
                    </a:p>
                  </a:txBody>
                  <a:tcPr/>
                </a:tc>
                <a:tc>
                  <a:txBody>
                    <a:bodyPr/>
                    <a:lstStyle/>
                    <a:p>
                      <a:pPr algn="ctr">
                        <a:spcAft>
                          <a:spcPts val="0"/>
                        </a:spcAft>
                      </a:pPr>
                      <a:r>
                        <a:rPr lang="en-US" sz="4800" dirty="0">
                          <a:effectLst/>
                        </a:rPr>
                        <a:t>0.69%</a:t>
                      </a:r>
                      <a:endParaRPr lang="zh-CN" sz="4800" dirty="0">
                        <a:effectLst/>
                        <a:latin typeface="Times New Roman" panose="02020603050405020304" pitchFamily="18" charset="0"/>
                        <a:ea typeface="宋体" panose="02010600030101010101" pitchFamily="2" charset="-122"/>
                      </a:endParaRPr>
                    </a:p>
                  </a:txBody>
                  <a:tcPr marL="36195" marR="36195" marT="0" marB="0" anchor="ctr"/>
                </a:tc>
                <a:tc vMerge="1">
                  <a:txBody>
                    <a:bodyPr/>
                    <a:lstStyle/>
                    <a:p>
                      <a:endParaRPr lang="zh-CN" altLang="en-US"/>
                    </a:p>
                  </a:txBody>
                  <a:tcPr/>
                </a:tc>
              </a:tr>
              <a:tr h="458066">
                <a:tc rowSpan="3">
                  <a:txBody>
                    <a:bodyPr/>
                    <a:lstStyle/>
                    <a:p>
                      <a:pPr algn="ctr">
                        <a:spcAft>
                          <a:spcPts val="0"/>
                        </a:spcAft>
                      </a:pPr>
                      <a:r>
                        <a:rPr lang="en-US" sz="4800" dirty="0">
                          <a:effectLst/>
                        </a:rPr>
                        <a:t>E</a:t>
                      </a:r>
                      <a:endParaRPr lang="zh-CN" sz="4800" dirty="0">
                        <a:effectLst/>
                        <a:latin typeface="Times New Roman" panose="02020603050405020304" pitchFamily="18" charset="0"/>
                        <a:ea typeface="宋体" panose="02010600030101010101" pitchFamily="2" charset="-122"/>
                      </a:endParaRPr>
                    </a:p>
                  </a:txBody>
                  <a:tcPr marL="36195" marR="36195" marT="0" marB="0" anchor="ctr"/>
                </a:tc>
                <a:tc>
                  <a:txBody>
                    <a:bodyPr/>
                    <a:lstStyle/>
                    <a:p>
                      <a:pPr algn="ctr">
                        <a:spcAft>
                          <a:spcPts val="0"/>
                        </a:spcAft>
                      </a:pPr>
                      <a:r>
                        <a:rPr lang="en-US" sz="4800" dirty="0" err="1">
                          <a:effectLst/>
                        </a:rPr>
                        <a:t>FourPeople</a:t>
                      </a:r>
                      <a:endParaRPr lang="zh-CN" sz="4800" dirty="0">
                        <a:effectLst/>
                        <a:latin typeface="Times New Roman" panose="02020603050405020304" pitchFamily="18" charset="0"/>
                        <a:ea typeface="宋体" panose="02010600030101010101" pitchFamily="2" charset="-122"/>
                      </a:endParaRPr>
                    </a:p>
                  </a:txBody>
                  <a:tcPr marL="36195" marR="36195" marT="0" marB="0" anchor="ctr"/>
                </a:tc>
                <a:tc>
                  <a:txBody>
                    <a:bodyPr/>
                    <a:lstStyle/>
                    <a:p>
                      <a:pPr algn="ctr">
                        <a:spcAft>
                          <a:spcPts val="0"/>
                        </a:spcAft>
                      </a:pPr>
                      <a:r>
                        <a:rPr lang="en-US" sz="4800">
                          <a:effectLst/>
                        </a:rPr>
                        <a:t>41%</a:t>
                      </a:r>
                      <a:endParaRPr lang="zh-CN" sz="4800">
                        <a:effectLst/>
                        <a:latin typeface="Times New Roman" panose="02020603050405020304" pitchFamily="18" charset="0"/>
                        <a:ea typeface="宋体" panose="02010600030101010101" pitchFamily="2" charset="-122"/>
                      </a:endParaRPr>
                    </a:p>
                  </a:txBody>
                  <a:tcPr marL="36195" marR="36195" marT="0" marB="0" anchor="ctr"/>
                </a:tc>
                <a:tc rowSpan="3">
                  <a:txBody>
                    <a:bodyPr/>
                    <a:lstStyle/>
                    <a:p>
                      <a:pPr algn="ctr">
                        <a:spcAft>
                          <a:spcPts val="0"/>
                        </a:spcAft>
                      </a:pPr>
                      <a:r>
                        <a:rPr lang="en-US" sz="4800">
                          <a:effectLst/>
                        </a:rPr>
                        <a:t>49%</a:t>
                      </a:r>
                      <a:endParaRPr lang="zh-CN" sz="4800">
                        <a:effectLst/>
                        <a:latin typeface="Times New Roman" panose="02020603050405020304" pitchFamily="18" charset="0"/>
                        <a:ea typeface="宋体" panose="02010600030101010101" pitchFamily="2" charset="-122"/>
                      </a:endParaRPr>
                    </a:p>
                  </a:txBody>
                  <a:tcPr marL="36195" marR="36195" marT="0" marB="0" anchor="ctr"/>
                </a:tc>
                <a:tc>
                  <a:txBody>
                    <a:bodyPr/>
                    <a:lstStyle/>
                    <a:p>
                      <a:pPr algn="ctr">
                        <a:spcAft>
                          <a:spcPts val="0"/>
                        </a:spcAft>
                      </a:pPr>
                      <a:r>
                        <a:rPr lang="en-US" sz="4800" dirty="0">
                          <a:effectLst/>
                        </a:rPr>
                        <a:t>1.37%</a:t>
                      </a:r>
                      <a:endParaRPr lang="zh-CN" sz="4800" dirty="0">
                        <a:effectLst/>
                        <a:latin typeface="Times New Roman" panose="02020603050405020304" pitchFamily="18" charset="0"/>
                        <a:ea typeface="宋体" panose="02010600030101010101" pitchFamily="2" charset="-122"/>
                      </a:endParaRPr>
                    </a:p>
                  </a:txBody>
                  <a:tcPr marL="36195" marR="36195" marT="0" marB="0" anchor="ctr"/>
                </a:tc>
                <a:tc rowSpan="3">
                  <a:txBody>
                    <a:bodyPr/>
                    <a:lstStyle/>
                    <a:p>
                      <a:pPr algn="ctr">
                        <a:spcAft>
                          <a:spcPts val="0"/>
                        </a:spcAft>
                      </a:pPr>
                      <a:r>
                        <a:rPr lang="en-US" sz="4800" dirty="0">
                          <a:effectLst/>
                        </a:rPr>
                        <a:t>1.52%</a:t>
                      </a:r>
                      <a:endParaRPr lang="zh-CN" sz="4800" dirty="0">
                        <a:effectLst/>
                        <a:latin typeface="Times New Roman" panose="02020603050405020304" pitchFamily="18" charset="0"/>
                        <a:ea typeface="宋体" panose="02010600030101010101" pitchFamily="2" charset="-122"/>
                      </a:endParaRPr>
                    </a:p>
                  </a:txBody>
                  <a:tcPr marL="36195" marR="36195" marT="0" marB="0" anchor="ctr"/>
                </a:tc>
              </a:tr>
              <a:tr h="458066">
                <a:tc vMerge="1">
                  <a:txBody>
                    <a:bodyPr/>
                    <a:lstStyle/>
                    <a:p>
                      <a:endParaRPr lang="zh-CN" altLang="en-US"/>
                    </a:p>
                  </a:txBody>
                  <a:tcPr/>
                </a:tc>
                <a:tc>
                  <a:txBody>
                    <a:bodyPr/>
                    <a:lstStyle/>
                    <a:p>
                      <a:pPr algn="ctr">
                        <a:spcAft>
                          <a:spcPts val="0"/>
                        </a:spcAft>
                      </a:pPr>
                      <a:r>
                        <a:rPr lang="en-US" sz="4800" dirty="0">
                          <a:effectLst/>
                        </a:rPr>
                        <a:t>Johnny</a:t>
                      </a:r>
                      <a:endParaRPr lang="zh-CN" sz="4800" dirty="0">
                        <a:effectLst/>
                        <a:latin typeface="Times New Roman" panose="02020603050405020304" pitchFamily="18" charset="0"/>
                        <a:ea typeface="宋体" panose="02010600030101010101" pitchFamily="2" charset="-122"/>
                      </a:endParaRPr>
                    </a:p>
                  </a:txBody>
                  <a:tcPr marL="36195" marR="36195" marT="0" marB="0" anchor="ctr"/>
                </a:tc>
                <a:tc>
                  <a:txBody>
                    <a:bodyPr/>
                    <a:lstStyle/>
                    <a:p>
                      <a:pPr algn="ctr">
                        <a:spcAft>
                          <a:spcPts val="0"/>
                        </a:spcAft>
                      </a:pPr>
                      <a:r>
                        <a:rPr lang="en-US" sz="4800">
                          <a:effectLst/>
                        </a:rPr>
                        <a:t>54%</a:t>
                      </a:r>
                      <a:endParaRPr lang="zh-CN" sz="4800">
                        <a:effectLst/>
                        <a:latin typeface="Times New Roman" panose="02020603050405020304" pitchFamily="18" charset="0"/>
                        <a:ea typeface="宋体" panose="02010600030101010101" pitchFamily="2" charset="-122"/>
                      </a:endParaRPr>
                    </a:p>
                  </a:txBody>
                  <a:tcPr marL="36195" marR="36195" marT="0" marB="0" anchor="ctr"/>
                </a:tc>
                <a:tc vMerge="1">
                  <a:txBody>
                    <a:bodyPr/>
                    <a:lstStyle/>
                    <a:p>
                      <a:endParaRPr lang="zh-CN" altLang="en-US"/>
                    </a:p>
                  </a:txBody>
                  <a:tcPr/>
                </a:tc>
                <a:tc>
                  <a:txBody>
                    <a:bodyPr/>
                    <a:lstStyle/>
                    <a:p>
                      <a:pPr algn="ctr">
                        <a:spcAft>
                          <a:spcPts val="0"/>
                        </a:spcAft>
                      </a:pPr>
                      <a:r>
                        <a:rPr lang="en-US" sz="4800" dirty="0">
                          <a:effectLst/>
                        </a:rPr>
                        <a:t>1.70%</a:t>
                      </a:r>
                      <a:endParaRPr lang="zh-CN" sz="4800" dirty="0">
                        <a:effectLst/>
                        <a:latin typeface="Times New Roman" panose="02020603050405020304" pitchFamily="18" charset="0"/>
                        <a:ea typeface="宋体" panose="02010600030101010101" pitchFamily="2" charset="-122"/>
                      </a:endParaRPr>
                    </a:p>
                  </a:txBody>
                  <a:tcPr marL="36195" marR="36195" marT="0" marB="0" anchor="ctr"/>
                </a:tc>
                <a:tc vMerge="1">
                  <a:txBody>
                    <a:bodyPr/>
                    <a:lstStyle/>
                    <a:p>
                      <a:endParaRPr lang="zh-CN" altLang="en-US"/>
                    </a:p>
                  </a:txBody>
                  <a:tcPr/>
                </a:tc>
              </a:tr>
              <a:tr h="687092">
                <a:tc vMerge="1">
                  <a:txBody>
                    <a:bodyPr/>
                    <a:lstStyle/>
                    <a:p>
                      <a:endParaRPr lang="zh-CN" altLang="en-US"/>
                    </a:p>
                  </a:txBody>
                  <a:tcPr/>
                </a:tc>
                <a:tc>
                  <a:txBody>
                    <a:bodyPr/>
                    <a:lstStyle/>
                    <a:p>
                      <a:pPr algn="ctr">
                        <a:spcAft>
                          <a:spcPts val="0"/>
                        </a:spcAft>
                      </a:pPr>
                      <a:r>
                        <a:rPr lang="en-US" sz="4800" dirty="0" err="1">
                          <a:effectLst/>
                        </a:rPr>
                        <a:t>KristenAndSara</a:t>
                      </a:r>
                      <a:endParaRPr lang="zh-CN" sz="4800" dirty="0">
                        <a:effectLst/>
                        <a:latin typeface="Times New Roman" panose="02020603050405020304" pitchFamily="18" charset="0"/>
                        <a:ea typeface="宋体" panose="02010600030101010101" pitchFamily="2" charset="-122"/>
                      </a:endParaRPr>
                    </a:p>
                  </a:txBody>
                  <a:tcPr marL="36195" marR="36195" marT="0" marB="0" anchor="ctr"/>
                </a:tc>
                <a:tc>
                  <a:txBody>
                    <a:bodyPr/>
                    <a:lstStyle/>
                    <a:p>
                      <a:pPr algn="ctr">
                        <a:spcAft>
                          <a:spcPts val="0"/>
                        </a:spcAft>
                      </a:pPr>
                      <a:r>
                        <a:rPr lang="en-US" sz="4800" dirty="0">
                          <a:effectLst/>
                        </a:rPr>
                        <a:t>51%</a:t>
                      </a:r>
                      <a:endParaRPr lang="zh-CN" sz="4800" dirty="0">
                        <a:effectLst/>
                        <a:latin typeface="Times New Roman" panose="02020603050405020304" pitchFamily="18" charset="0"/>
                        <a:ea typeface="宋体" panose="02010600030101010101" pitchFamily="2" charset="-122"/>
                      </a:endParaRPr>
                    </a:p>
                  </a:txBody>
                  <a:tcPr marL="36195" marR="36195" marT="0" marB="0" anchor="ctr"/>
                </a:tc>
                <a:tc vMerge="1">
                  <a:txBody>
                    <a:bodyPr/>
                    <a:lstStyle/>
                    <a:p>
                      <a:endParaRPr lang="zh-CN" altLang="en-US"/>
                    </a:p>
                  </a:txBody>
                  <a:tcPr/>
                </a:tc>
                <a:tc>
                  <a:txBody>
                    <a:bodyPr/>
                    <a:lstStyle/>
                    <a:p>
                      <a:pPr algn="ctr">
                        <a:spcAft>
                          <a:spcPts val="0"/>
                        </a:spcAft>
                      </a:pPr>
                      <a:r>
                        <a:rPr lang="en-US" sz="4800" dirty="0">
                          <a:effectLst/>
                        </a:rPr>
                        <a:t>1.48%</a:t>
                      </a:r>
                      <a:endParaRPr lang="zh-CN" sz="4800" dirty="0">
                        <a:effectLst/>
                        <a:latin typeface="Times New Roman" panose="02020603050405020304" pitchFamily="18" charset="0"/>
                        <a:ea typeface="宋体" panose="02010600030101010101" pitchFamily="2" charset="-122"/>
                      </a:endParaRPr>
                    </a:p>
                  </a:txBody>
                  <a:tcPr marL="36195" marR="36195" marT="0" marB="0" anchor="ctr"/>
                </a:tc>
                <a:tc vMerge="1">
                  <a:txBody>
                    <a:bodyPr/>
                    <a:lstStyle/>
                    <a:p>
                      <a:endParaRPr lang="zh-CN" altLang="en-US"/>
                    </a:p>
                  </a:txBody>
                  <a:tcPr/>
                </a:tc>
              </a:tr>
              <a:tr h="1145166">
                <a:tc>
                  <a:txBody>
                    <a:bodyPr/>
                    <a:lstStyle/>
                    <a:p>
                      <a:pPr>
                        <a:spcAft>
                          <a:spcPts val="0"/>
                        </a:spcAft>
                      </a:pPr>
                      <a:r>
                        <a:rPr lang="en-US" sz="4800" dirty="0">
                          <a:effectLst/>
                        </a:rPr>
                        <a:t> </a:t>
                      </a:r>
                      <a:endParaRPr lang="zh-CN" sz="4800" dirty="0">
                        <a:effectLst/>
                        <a:latin typeface="Times New Roman" panose="02020603050405020304" pitchFamily="18" charset="0"/>
                        <a:ea typeface="宋体" panose="02010600030101010101" pitchFamily="2" charset="-122"/>
                      </a:endParaRPr>
                    </a:p>
                  </a:txBody>
                  <a:tcPr marL="36195" marR="36195" marT="0" marB="0"/>
                </a:tc>
                <a:tc>
                  <a:txBody>
                    <a:bodyPr/>
                    <a:lstStyle/>
                    <a:p>
                      <a:pPr algn="ctr">
                        <a:spcAft>
                          <a:spcPts val="0"/>
                        </a:spcAft>
                      </a:pPr>
                      <a:r>
                        <a:rPr lang="en-US" sz="4800" dirty="0">
                          <a:solidFill>
                            <a:srgbClr val="FF0000"/>
                          </a:solidFill>
                          <a:effectLst/>
                        </a:rPr>
                        <a:t>Total</a:t>
                      </a:r>
                      <a:endParaRPr lang="zh-CN" sz="4800" dirty="0">
                        <a:solidFill>
                          <a:srgbClr val="FF0000"/>
                        </a:solidFill>
                        <a:effectLst/>
                        <a:latin typeface="Times New Roman" panose="02020603050405020304" pitchFamily="18" charset="0"/>
                        <a:ea typeface="宋体" panose="02010600030101010101" pitchFamily="2" charset="-122"/>
                      </a:endParaRPr>
                    </a:p>
                  </a:txBody>
                  <a:tcPr marL="36195" marR="36195" marT="0" marB="0" anchor="ctr"/>
                </a:tc>
                <a:tc>
                  <a:txBody>
                    <a:bodyPr/>
                    <a:lstStyle/>
                    <a:p>
                      <a:pPr algn="ctr">
                        <a:spcAft>
                          <a:spcPts val="0"/>
                        </a:spcAft>
                      </a:pPr>
                      <a:r>
                        <a:rPr lang="en-US" sz="4800" dirty="0">
                          <a:effectLst/>
                        </a:rPr>
                        <a:t> </a:t>
                      </a:r>
                      <a:endParaRPr lang="zh-CN" sz="4800" dirty="0">
                        <a:effectLst/>
                        <a:latin typeface="Times New Roman" panose="02020603050405020304" pitchFamily="18" charset="0"/>
                        <a:ea typeface="宋体" panose="02010600030101010101" pitchFamily="2" charset="-122"/>
                      </a:endParaRPr>
                    </a:p>
                  </a:txBody>
                  <a:tcPr marL="36195" marR="36195" marT="0" marB="0" anchor="ctr"/>
                </a:tc>
                <a:tc>
                  <a:txBody>
                    <a:bodyPr/>
                    <a:lstStyle/>
                    <a:p>
                      <a:pPr algn="ctr">
                        <a:spcAft>
                          <a:spcPts val="0"/>
                        </a:spcAft>
                      </a:pPr>
                      <a:r>
                        <a:rPr lang="en-US" sz="4800" dirty="0">
                          <a:solidFill>
                            <a:srgbClr val="FF0000"/>
                          </a:solidFill>
                          <a:effectLst/>
                        </a:rPr>
                        <a:t>38.8%</a:t>
                      </a:r>
                      <a:endParaRPr lang="zh-CN" sz="4800" dirty="0">
                        <a:solidFill>
                          <a:srgbClr val="FF0000"/>
                        </a:solidFill>
                        <a:effectLst/>
                        <a:latin typeface="Times New Roman" panose="02020603050405020304" pitchFamily="18" charset="0"/>
                        <a:ea typeface="宋体" panose="02010600030101010101" pitchFamily="2" charset="-122"/>
                      </a:endParaRPr>
                    </a:p>
                  </a:txBody>
                  <a:tcPr marL="36195" marR="36195" marT="0" marB="0" anchor="ctr"/>
                </a:tc>
                <a:tc>
                  <a:txBody>
                    <a:bodyPr/>
                    <a:lstStyle/>
                    <a:p>
                      <a:pPr algn="ctr">
                        <a:spcAft>
                          <a:spcPts val="0"/>
                        </a:spcAft>
                      </a:pPr>
                      <a:r>
                        <a:rPr lang="en-US" sz="4800" dirty="0">
                          <a:solidFill>
                            <a:srgbClr val="FF0000"/>
                          </a:solidFill>
                          <a:effectLst/>
                        </a:rPr>
                        <a:t> </a:t>
                      </a:r>
                      <a:endParaRPr lang="zh-CN" sz="4800" dirty="0">
                        <a:solidFill>
                          <a:srgbClr val="FF0000"/>
                        </a:solidFill>
                        <a:effectLst/>
                        <a:latin typeface="Times New Roman" panose="02020603050405020304" pitchFamily="18" charset="0"/>
                        <a:ea typeface="宋体" panose="02010600030101010101" pitchFamily="2" charset="-122"/>
                      </a:endParaRPr>
                    </a:p>
                  </a:txBody>
                  <a:tcPr marL="36195" marR="36195" marT="0" marB="0" anchor="ctr"/>
                </a:tc>
                <a:tc>
                  <a:txBody>
                    <a:bodyPr/>
                    <a:lstStyle/>
                    <a:p>
                      <a:pPr algn="ctr">
                        <a:spcAft>
                          <a:spcPts val="0"/>
                        </a:spcAft>
                      </a:pPr>
                      <a:r>
                        <a:rPr lang="en-US" sz="4800" dirty="0">
                          <a:solidFill>
                            <a:srgbClr val="FF0000"/>
                          </a:solidFill>
                          <a:effectLst/>
                        </a:rPr>
                        <a:t>1.05%</a:t>
                      </a:r>
                      <a:endParaRPr lang="zh-CN" sz="4800" dirty="0">
                        <a:solidFill>
                          <a:srgbClr val="FF0000"/>
                        </a:solidFill>
                        <a:effectLst/>
                        <a:latin typeface="Times New Roman" panose="02020603050405020304" pitchFamily="18" charset="0"/>
                        <a:ea typeface="宋体" panose="02010600030101010101" pitchFamily="2" charset="-122"/>
                      </a:endParaRPr>
                    </a:p>
                  </a:txBody>
                  <a:tcPr marL="36195" marR="36195" marT="0" marB="0" anchor="ctr"/>
                </a:tc>
              </a:tr>
            </a:tbl>
          </a:graphicData>
        </a:graphic>
      </p:graphicFrame>
      <p:sp>
        <p:nvSpPr>
          <p:cNvPr id="26" name="矩形 25"/>
          <p:cNvSpPr/>
          <p:nvPr/>
        </p:nvSpPr>
        <p:spPr>
          <a:xfrm>
            <a:off x="16368342" y="18703267"/>
            <a:ext cx="15083716" cy="1569660"/>
          </a:xfrm>
          <a:prstGeom prst="rect">
            <a:avLst/>
          </a:prstGeom>
        </p:spPr>
        <p:txBody>
          <a:bodyPr wrap="square">
            <a:spAutoFit/>
          </a:bodyPr>
          <a:lstStyle/>
          <a:p>
            <a:pPr algn="ctr">
              <a:spcAft>
                <a:spcPts val="0"/>
              </a:spcAft>
            </a:pPr>
            <a:r>
              <a:rPr lang="en-US" altLang="zh-CN" sz="4800" b="1" dirty="0">
                <a:latin typeface="+mn-lt"/>
                <a:ea typeface="宋体" panose="02010600030101010101" pitchFamily="2" charset="-122"/>
              </a:rPr>
              <a:t>Table </a:t>
            </a:r>
            <a:r>
              <a:rPr lang="en-US" altLang="zh-CN" sz="4800" b="1" dirty="0" smtClean="0">
                <a:latin typeface="+mn-lt"/>
                <a:ea typeface="宋体" panose="02010600030101010101" pitchFamily="2" charset="-122"/>
              </a:rPr>
              <a:t>1. </a:t>
            </a:r>
            <a:r>
              <a:rPr lang="en-US" altLang="zh-CN" sz="4800" dirty="0" smtClean="0">
                <a:latin typeface="+mn-lt"/>
                <a:ea typeface="宋体" panose="02010600030101010101" pitchFamily="2" charset="-122"/>
              </a:rPr>
              <a:t>The </a:t>
            </a:r>
            <a:r>
              <a:rPr lang="en-US" altLang="zh-CN" sz="4800" dirty="0">
                <a:latin typeface="+mn-lt"/>
                <a:ea typeface="宋体" panose="02010600030101010101" pitchFamily="2" charset="-122"/>
              </a:rPr>
              <a:t>summary result of the proposed method for sequence in </a:t>
            </a:r>
            <a:r>
              <a:rPr lang="en-US" altLang="zh-CN" sz="4800" dirty="0" smtClean="0">
                <a:latin typeface="+mn-lt"/>
                <a:ea typeface="宋体" panose="02010600030101010101" pitchFamily="2" charset="-122"/>
              </a:rPr>
              <a:t>Class </a:t>
            </a:r>
            <a:r>
              <a:rPr lang="en-US" altLang="zh-CN" sz="4800" dirty="0">
                <a:latin typeface="+mn-lt"/>
                <a:ea typeface="宋体" panose="02010600030101010101" pitchFamily="2" charset="-122"/>
              </a:rPr>
              <a:t>A to Class E.</a:t>
            </a:r>
            <a:endParaRPr lang="zh-CN" altLang="zh-CN" sz="4800" dirty="0">
              <a:effectLst/>
              <a:latin typeface="+mn-lt"/>
              <a:ea typeface="宋体" panose="02010600030101010101" pitchFamily="2" charset="-122"/>
            </a:endParaRPr>
          </a:p>
        </p:txBody>
      </p:sp>
      <p:sp>
        <p:nvSpPr>
          <p:cNvPr id="27" name="文本框 26"/>
          <p:cNvSpPr txBox="1"/>
          <p:nvPr/>
        </p:nvSpPr>
        <p:spPr>
          <a:xfrm>
            <a:off x="16048912" y="14791502"/>
            <a:ext cx="15820713" cy="769441"/>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sz="4400" b="1" dirty="0" smtClean="0"/>
              <a:t>Fig. </a:t>
            </a:r>
            <a:r>
              <a:rPr lang="zh-CN" altLang="en-US" sz="4400" b="1" dirty="0" smtClean="0"/>
              <a:t> </a:t>
            </a:r>
            <a:r>
              <a:rPr lang="en-US" altLang="zh-CN" sz="4400" b="1" dirty="0" smtClean="0"/>
              <a:t>3 </a:t>
            </a:r>
            <a:r>
              <a:rPr lang="zh-CN" altLang="zh-CN" sz="4400" dirty="0" smtClean="0"/>
              <a:t> </a:t>
            </a:r>
            <a:r>
              <a:rPr lang="en-US" altLang="zh-CN" sz="4400" dirty="0"/>
              <a:t>Splitting </a:t>
            </a:r>
            <a:r>
              <a:rPr lang="en-US" altLang="zh-CN" sz="4400" dirty="0" smtClean="0"/>
              <a:t>Probability Statistics with unequal</a:t>
            </a:r>
            <a:r>
              <a:rPr lang="en-US" altLang="zh-CN" sz="4400" dirty="0"/>
              <a:t> </a:t>
            </a:r>
            <a:r>
              <a:rPr lang="en-US" altLang="zh-CN" sz="4400" dirty="0" smtClean="0"/>
              <a:t>length of intervals</a:t>
            </a:r>
            <a:endParaRPr lang="en-US" altLang="zh-CN" sz="4400" dirty="0"/>
          </a:p>
        </p:txBody>
      </p:sp>
      <p:sp>
        <p:nvSpPr>
          <p:cNvPr id="28" name="矩形 27"/>
          <p:cNvSpPr/>
          <p:nvPr/>
        </p:nvSpPr>
        <p:spPr>
          <a:xfrm>
            <a:off x="15858678" y="39780540"/>
            <a:ext cx="15447828" cy="3046988"/>
          </a:xfrm>
          <a:prstGeom prst="rect">
            <a:avLst/>
          </a:prstGeom>
        </p:spPr>
        <p:txBody>
          <a:bodyPr wrap="square">
            <a:spAutoFit/>
          </a:bodyPr>
          <a:lstStyle/>
          <a:p>
            <a:pPr marL="0" indent="468000" algn="just">
              <a:buNone/>
            </a:pPr>
            <a:r>
              <a:rPr lang="en-US" altLang="zh-CN" sz="4800" dirty="0" smtClean="0"/>
              <a:t>The </a:t>
            </a:r>
            <a:r>
              <a:rPr lang="en-US" altLang="zh-CN" sz="4800" dirty="0"/>
              <a:t>future </a:t>
            </a:r>
            <a:r>
              <a:rPr lang="en-US" altLang="zh-CN" sz="4800"/>
              <a:t>work </a:t>
            </a:r>
            <a:r>
              <a:rPr lang="en-US" altLang="zh-CN" sz="4800" smtClean="0"/>
              <a:t>will focus </a:t>
            </a:r>
            <a:r>
              <a:rPr lang="en-US" altLang="zh-CN" sz="4800" dirty="0"/>
              <a:t>on applying this method on inter coding. Duo to different QP setting and different compressing types, some revising of our method have to be made, and this would become the next step of our work.</a:t>
            </a:r>
            <a:endParaRPr lang="zh-CN" altLang="zh-CN" sz="4800" dirty="0"/>
          </a:p>
        </p:txBody>
      </p:sp>
      <p:sp>
        <p:nvSpPr>
          <p:cNvPr id="29" name="Lekerekített téglalap 9"/>
          <p:cNvSpPr/>
          <p:nvPr/>
        </p:nvSpPr>
        <p:spPr>
          <a:xfrm>
            <a:off x="18702685" y="38651598"/>
            <a:ext cx="10513168" cy="1084471"/>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lIns="139345" tIns="69673" rIns="139345" bIns="69673" anchor="ctr"/>
          <a:lstStyle/>
          <a:p>
            <a:pPr algn="ctr">
              <a:lnSpc>
                <a:spcPct val="110000"/>
              </a:lnSpc>
            </a:pPr>
            <a:r>
              <a:rPr lang="en-US" altLang="zh-CN" sz="5400" b="1" dirty="0" smtClean="0"/>
              <a:t>Future work</a:t>
            </a:r>
            <a:endParaRPr lang="en-US" altLang="zh-CN" sz="5400" b="1" dirty="0"/>
          </a:p>
        </p:txBody>
      </p:sp>
      <p:sp>
        <p:nvSpPr>
          <p:cNvPr id="30" name="Szövegdoboz 2"/>
          <p:cNvSpPr txBox="1">
            <a:spLocks noChangeArrowheads="1"/>
          </p:cNvSpPr>
          <p:nvPr/>
        </p:nvSpPr>
        <p:spPr bwMode="auto">
          <a:xfrm>
            <a:off x="418438" y="9095446"/>
            <a:ext cx="15249594" cy="3147760"/>
          </a:xfrm>
          <a:prstGeom prst="rect">
            <a:avLst/>
          </a:prstGeom>
          <a:noFill/>
          <a:ln w="9525">
            <a:noFill/>
            <a:miter lim="800000"/>
            <a:headEnd/>
            <a:tailEnd/>
          </a:ln>
        </p:spPr>
        <p:txBody>
          <a:bodyPr lIns="139345" tIns="69673" rIns="139345" bIns="69673"/>
          <a:lstStyle/>
          <a:p>
            <a:pPr marL="522288" defTabSz="6361113">
              <a:spcAft>
                <a:spcPts val="0"/>
              </a:spcAft>
              <a:buFont typeface="Arial" charset="0"/>
              <a:buChar char="•"/>
            </a:pPr>
            <a:r>
              <a:rPr lang="en-US" altLang="zh-CN" sz="4800" b="1" dirty="0" smtClean="0"/>
              <a:t>Task:         Reducing Complexity of HEVC</a:t>
            </a:r>
          </a:p>
          <a:p>
            <a:pPr marL="522288" defTabSz="6361113">
              <a:spcAft>
                <a:spcPts val="0"/>
              </a:spcAft>
              <a:buFont typeface="Arial" charset="0"/>
              <a:buChar char="•"/>
            </a:pPr>
            <a:r>
              <a:rPr lang="en-US" altLang="zh-CN" sz="4800" b="1" dirty="0" smtClean="0"/>
              <a:t>Method</a:t>
            </a:r>
            <a:r>
              <a:rPr lang="en-US" altLang="zh-CN" sz="4800" b="1" dirty="0"/>
              <a:t>: </a:t>
            </a:r>
            <a:r>
              <a:rPr lang="en-US" altLang="zh-CN" sz="4800" b="1" dirty="0" smtClean="0"/>
              <a:t> Histogram Statistics based on Online Learning</a:t>
            </a:r>
          </a:p>
          <a:p>
            <a:pPr marL="522288" defTabSz="6361113">
              <a:spcAft>
                <a:spcPts val="0"/>
              </a:spcAft>
              <a:buFont typeface="Arial" charset="0"/>
              <a:buChar char="•"/>
            </a:pPr>
            <a:r>
              <a:rPr lang="en-US" altLang="zh-CN" sz="4800" b="1" dirty="0" smtClean="0"/>
              <a:t>Result:     Reduce complexity by </a:t>
            </a:r>
            <a:r>
              <a:rPr lang="en-AU" altLang="zh-CN" sz="4800" b="1" dirty="0"/>
              <a:t>38.8% at </a:t>
            </a:r>
            <a:r>
              <a:rPr lang="en-AU" altLang="zh-CN" sz="4800" b="1" dirty="0" smtClean="0"/>
              <a:t>the </a:t>
            </a:r>
            <a:r>
              <a:rPr lang="en-AU" altLang="zh-CN" sz="4800" b="1" dirty="0"/>
              <a:t>cost of </a:t>
            </a:r>
            <a:endParaRPr lang="en-AU" altLang="zh-CN" sz="4800" b="1" dirty="0" smtClean="0"/>
          </a:p>
          <a:p>
            <a:pPr marL="522288" defTabSz="6361113">
              <a:spcAft>
                <a:spcPts val="0"/>
              </a:spcAft>
            </a:pPr>
            <a:r>
              <a:rPr lang="en-AU" altLang="zh-CN" sz="4800" b="1" dirty="0"/>
              <a:t> </a:t>
            </a:r>
            <a:r>
              <a:rPr lang="en-AU" altLang="zh-CN" sz="4800" b="1" dirty="0" smtClean="0"/>
              <a:t>                  1.05</a:t>
            </a:r>
            <a:r>
              <a:rPr lang="en-AU" altLang="zh-CN" sz="4800" b="1" dirty="0"/>
              <a:t>% </a:t>
            </a:r>
            <a:r>
              <a:rPr lang="en-AU" altLang="zh-CN" sz="4800" b="1" dirty="0" smtClean="0"/>
              <a:t>BD-rate increasing on average. </a:t>
            </a:r>
            <a:endParaRPr lang="en-US" altLang="zh-CN" sz="4800" b="1" dirty="0" smtClean="0"/>
          </a:p>
        </p:txBody>
      </p:sp>
    </p:spTree>
    <p:extLst>
      <p:ext uri="{BB962C8B-B14F-4D97-AF65-F5344CB8AC3E}">
        <p14:creationId xmlns:p14="http://schemas.microsoft.com/office/powerpoint/2010/main" val="26151911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té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spPr>
      <a:bodyPr rtlCol="0" anchor="ctr"/>
      <a:lstStyle>
        <a:defPPr marL="269875" indent="-269875" defTabSz="860425" eaLnBrk="0" fontAlgn="base" hangingPunct="0">
          <a:lnSpc>
            <a:spcPct val="90000"/>
          </a:lnSpc>
          <a:spcBef>
            <a:spcPct val="30000"/>
          </a:spcBef>
          <a:spcAft>
            <a:spcPct val="0"/>
          </a:spcAft>
          <a:buClr>
            <a:srgbClr val="000000"/>
          </a:buClr>
          <a:buSzPct val="100000"/>
          <a:buFontTx/>
          <a:buChar char="•"/>
          <a:defRPr sz="3600" b="1" kern="0" dirty="0" smtClean="0">
            <a:solidFill>
              <a:srgbClr val="000000"/>
            </a:solidFill>
            <a:latin typeface="Arial"/>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rtlCol="0">
        <a:spAutoFit/>
      </a:bodyPr>
      <a:lstStyle>
        <a:defPPr marL="1143000" indent="-1143000">
          <a:buFont typeface="Arial" pitchFamily="34" charset="0"/>
          <a:buChar char="•"/>
          <a:defRPr sz="3600" b="1" dirty="0" smtClean="0"/>
        </a:defPPr>
      </a:lstStyle>
      <a:style>
        <a:lnRef idx="2">
          <a:schemeClr val="dk1"/>
        </a:lnRef>
        <a:fillRef idx="1">
          <a:schemeClr val="lt1"/>
        </a:fillRef>
        <a:effectRef idx="0">
          <a:schemeClr val="dk1"/>
        </a:effectRef>
        <a:fontRef idx="minor">
          <a:schemeClr val="dk1"/>
        </a:fontRef>
      </a: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1485</TotalTime>
  <Words>395</Words>
  <Application>Microsoft Office PowerPoint</Application>
  <PresentationFormat>自定义</PresentationFormat>
  <Paragraphs>112</Paragraphs>
  <Slides>1</Slides>
  <Notes>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1</vt:i4>
      </vt:variant>
    </vt:vector>
  </HeadingPairs>
  <TitlesOfParts>
    <vt:vector size="9" baseType="lpstr">
      <vt:lpstr>宋体</vt:lpstr>
      <vt:lpstr>Arial</vt:lpstr>
      <vt:lpstr>Calibri</vt:lpstr>
      <vt:lpstr>Cambria Math</vt:lpstr>
      <vt:lpstr>Lucida Sans Unicode</vt:lpstr>
      <vt:lpstr>Times New Roman</vt:lpstr>
      <vt:lpstr>Office-téma</vt:lpstr>
      <vt:lpstr>Visio</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shenc</dc:creator>
  <cp:lastModifiedBy>李宇琛</cp:lastModifiedBy>
  <cp:revision>118</cp:revision>
  <dcterms:created xsi:type="dcterms:W3CDTF">2012-10-30T14:17:43Z</dcterms:created>
  <dcterms:modified xsi:type="dcterms:W3CDTF">2014-10-27T11:20:39Z</dcterms:modified>
</cp:coreProperties>
</file>