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7" d="100"/>
          <a:sy n="117" d="100"/>
        </p:scale>
        <p:origin x="71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800"/>
            </a:pPr>
            <a:r>
              <a:t>CIとは「ミスを早めに発見できる自動チェックマン」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828800"/>
            <a:ext cx="2286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👩‍💻 開発チーム</a:t>
            </a:r>
          </a:p>
          <a:p>
            <a:r>
              <a:t>・コードを変更したよ！</a:t>
            </a:r>
          </a:p>
          <a:p>
            <a:r>
              <a:t>・新しい機能を追加！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0" y="1383848"/>
            <a:ext cx="2286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☁️ GitHub</a:t>
            </a:r>
          </a:p>
          <a:p>
            <a:r>
              <a:t>コードを push！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78136" y="2873093"/>
            <a:ext cx="2939143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t>🤖 CIロボット</a:t>
            </a:r>
          </a:p>
          <a:p>
            <a:r>
              <a:t>自動テスト・ビルド実行！</a:t>
            </a:r>
          </a:p>
          <a:p>
            <a:r>
              <a:t>✅ OK or エラー発見！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24841" y="3946932"/>
            <a:ext cx="3657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📢 結果がチームに通知される</a:t>
            </a:r>
          </a:p>
        </p:txBody>
      </p:sp>
      <p:pic>
        <p:nvPicPr>
          <p:cNvPr id="1026" name="Picture 2" descr="プログラマーのイラスト | かわいいフリー素材集 いらすとや">
            <a:extLst>
              <a:ext uri="{FF2B5EF4-FFF2-40B4-BE49-F238E27FC236}">
                <a16:creationId xmlns:a16="http://schemas.microsoft.com/office/drawing/2014/main" id="{312E6C5E-002F-666E-3ED3-1527837E01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264" y="2743200"/>
            <a:ext cx="1567543" cy="1259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ithub Logo」の写真素材 | 414件の無料イラスト画像 | Adobe Stock">
            <a:extLst>
              <a:ext uri="{FF2B5EF4-FFF2-40B4-BE49-F238E27FC236}">
                <a16:creationId xmlns:a16="http://schemas.microsoft.com/office/drawing/2014/main" id="{311E5ED2-08ED-F2DA-9F78-8C189D41F4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8411" y="1346799"/>
            <a:ext cx="1378404" cy="988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矢印: 右 8">
            <a:extLst>
              <a:ext uri="{FF2B5EF4-FFF2-40B4-BE49-F238E27FC236}">
                <a16:creationId xmlns:a16="http://schemas.microsoft.com/office/drawing/2014/main" id="{A4443AC0-D298-7BFC-C6AA-C3EDAE5DAD5C}"/>
              </a:ext>
            </a:extLst>
          </p:cNvPr>
          <p:cNvSpPr/>
          <p:nvPr/>
        </p:nvSpPr>
        <p:spPr>
          <a:xfrm rot="20449239">
            <a:off x="3467040" y="1808390"/>
            <a:ext cx="963385" cy="4572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矢印: 右 10">
            <a:extLst>
              <a:ext uri="{FF2B5EF4-FFF2-40B4-BE49-F238E27FC236}">
                <a16:creationId xmlns:a16="http://schemas.microsoft.com/office/drawing/2014/main" id="{7A28F02D-B06B-FB6D-478F-C16BF4020781}"/>
              </a:ext>
            </a:extLst>
          </p:cNvPr>
          <p:cNvSpPr/>
          <p:nvPr/>
        </p:nvSpPr>
        <p:spPr>
          <a:xfrm rot="10800000">
            <a:off x="3282296" y="3030624"/>
            <a:ext cx="2373172" cy="45720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30" name="Picture 6" descr="監視カメラ・防犯カメラのイラスト | かわいいフリー素材集 ...">
            <a:extLst>
              <a:ext uri="{FF2B5EF4-FFF2-40B4-BE49-F238E27FC236}">
                <a16:creationId xmlns:a16="http://schemas.microsoft.com/office/drawing/2014/main" id="{8700A25E-0D17-1F5C-4BFD-672ED302BD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1804" y="1920280"/>
            <a:ext cx="1232807" cy="1232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8158" y="820945"/>
            <a:ext cx="861788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2400"/>
            </a:pPr>
            <a:r>
              <a:t>CI × Jest の流れ（push → GitHub → CI → Jest → 結果レポート）</a:t>
            </a:r>
          </a:p>
        </p:txBody>
      </p:sp>
      <p:sp>
        <p:nvSpPr>
          <p:cNvPr id="3" name="Rectangle 2"/>
          <p:cNvSpPr/>
          <p:nvPr/>
        </p:nvSpPr>
        <p:spPr>
          <a:xfrm>
            <a:off x="86541" y="1355272"/>
            <a:ext cx="1645920" cy="1371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 sz="1400"/>
            </a:pPr>
            <a:r>
              <a:t>👩‍💻 開発者</a:t>
            </a:r>
          </a:p>
          <a:p>
            <a:pPr algn="ctr">
              <a:defRPr sz="1400"/>
            </a:pPr>
            <a:r>
              <a:t>コードを編集し</a:t>
            </a:r>
          </a:p>
          <a:p>
            <a:pPr algn="ctr">
              <a:defRPr sz="1400"/>
            </a:pPr>
            <a:r>
              <a:t>push（送信）</a:t>
            </a:r>
          </a:p>
        </p:txBody>
      </p:sp>
      <p:sp>
        <p:nvSpPr>
          <p:cNvPr id="5" name="Rectangle 4"/>
          <p:cNvSpPr/>
          <p:nvPr/>
        </p:nvSpPr>
        <p:spPr>
          <a:xfrm>
            <a:off x="1915341" y="1355272"/>
            <a:ext cx="1645920" cy="1371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 sz="1400"/>
            </a:pPr>
            <a:r>
              <a:t>🌐 GitHub</a:t>
            </a:r>
          </a:p>
          <a:p>
            <a:pPr algn="ctr">
              <a:defRPr sz="1400"/>
            </a:pPr>
            <a:r>
              <a:t>リポジトリに保存</a:t>
            </a:r>
          </a:p>
          <a:p>
            <a:pPr algn="ctr">
              <a:defRPr sz="1400"/>
            </a:pPr>
            <a:r>
              <a:t>ワークフローが起動</a:t>
            </a:r>
          </a:p>
        </p:txBody>
      </p:sp>
      <p:sp>
        <p:nvSpPr>
          <p:cNvPr id="7" name="Rectangle 6"/>
          <p:cNvSpPr/>
          <p:nvPr/>
        </p:nvSpPr>
        <p:spPr>
          <a:xfrm>
            <a:off x="3744141" y="1355272"/>
            <a:ext cx="1645920" cy="1371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 sz="1400"/>
            </a:pPr>
            <a:r>
              <a:t>🤖 CI（GitHub Actions）</a:t>
            </a:r>
          </a:p>
          <a:p>
            <a:pPr algn="ctr">
              <a:defRPr sz="1400"/>
            </a:pPr>
            <a:r>
              <a:t>自動でビルド＆テスト実行</a:t>
            </a:r>
          </a:p>
          <a:p>
            <a:pPr algn="ctr">
              <a:defRPr sz="1400"/>
            </a:pPr>
            <a:r>
              <a:t>npm ci → npm test</a:t>
            </a:r>
          </a:p>
        </p:txBody>
      </p:sp>
      <p:sp>
        <p:nvSpPr>
          <p:cNvPr id="9" name="Rectangle 8"/>
          <p:cNvSpPr/>
          <p:nvPr/>
        </p:nvSpPr>
        <p:spPr>
          <a:xfrm>
            <a:off x="5572941" y="1355272"/>
            <a:ext cx="1645920" cy="1371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 sz="1400"/>
            </a:pPr>
            <a:r>
              <a:t>🧪 Jest</a:t>
            </a:r>
          </a:p>
          <a:p>
            <a:pPr algn="ctr">
              <a:defRPr sz="1400"/>
            </a:pPr>
            <a:r>
              <a:t>app.test.jsを実行して</a:t>
            </a:r>
          </a:p>
          <a:p>
            <a:pPr algn="ctr">
              <a:defRPr sz="1400"/>
            </a:pPr>
            <a:r>
              <a:t>動作を検証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1449160" y="2799534"/>
            <a:ext cx="6235882" cy="457200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7401741" y="1355272"/>
            <a:ext cx="1645920" cy="13716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 sz="1400"/>
            </a:pPr>
            <a:r>
              <a:t>📊 結果レポート</a:t>
            </a:r>
          </a:p>
          <a:p>
            <a:pPr algn="ctr">
              <a:defRPr sz="1400"/>
            </a:pPr>
            <a:r>
              <a:t>成功 or 失敗 を</a:t>
            </a:r>
          </a:p>
          <a:p>
            <a:pPr algn="ctr">
              <a:defRPr sz="1400"/>
            </a:pPr>
            <a:r>
              <a:t>GitHub上で表示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930371" y="3278101"/>
            <a:ext cx="5471370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/>
            </a:pPr>
            <a:r>
              <a:t>💡 pushするたびにCIが自動でJestテストを実行し、</a:t>
            </a:r>
            <a:endParaRPr lang="en-US"/>
          </a:p>
          <a:p>
            <a:pPr>
              <a:defRPr sz="1800"/>
            </a:pPr>
            <a:r>
              <a:t>結果をGitHub上にレポートします。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101</Words>
  <Application>Microsoft Office PowerPoint</Application>
  <PresentationFormat>画面に合わせる (4:3)</PresentationFormat>
  <Paragraphs>28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プレゼンテーション</vt:lpstr>
      <vt:lpstr>PowerPoint プレゼンテーション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雅章 樹下</cp:lastModifiedBy>
  <cp:revision>3</cp:revision>
  <dcterms:created xsi:type="dcterms:W3CDTF">2013-01-27T09:14:16Z</dcterms:created>
  <dcterms:modified xsi:type="dcterms:W3CDTF">2025-10-23T05:30:59Z</dcterms:modified>
  <cp:category/>
</cp:coreProperties>
</file>