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0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7"/>
    <p:restoredTop sz="94677"/>
  </p:normalViewPr>
  <p:slideViewPr>
    <p:cSldViewPr snapToGrid="0">
      <p:cViewPr>
        <p:scale>
          <a:sx n="301" d="100"/>
          <a:sy n="301" d="100"/>
        </p:scale>
        <p:origin x="-2784" y="-2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CE00-729C-064E-BD03-65111638B51A}" type="datetimeFigureOut">
              <a:rPr lang="es-ES_tradnl" smtClean="0"/>
              <a:t>17/3/25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833F-1C3D-CC4A-B460-F98B09DE4AB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392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15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268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DA8C-B47E-BF92-5FB3-7FF42EB5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43C94-5F73-FC7A-EA9A-1554A4E8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9EB25-7CF4-F752-5F22-A864C9AC2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F441F-605D-589B-C18E-86DE83012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9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4E26A-1CC4-D698-CA0D-7BB377EF43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_tradnl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Oval 1221">
            <a:extLst>
              <a:ext uri="{FF2B5EF4-FFF2-40B4-BE49-F238E27FC236}">
                <a16:creationId xmlns:a16="http://schemas.microsoft.com/office/drawing/2014/main" id="{670F3760-3AF2-72E8-E59B-66CC1F6A18B1}"/>
              </a:ext>
            </a:extLst>
          </p:cNvPr>
          <p:cNvSpPr/>
          <p:nvPr/>
        </p:nvSpPr>
        <p:spPr>
          <a:xfrm rot="5400000">
            <a:off x="8213095" y="1615960"/>
            <a:ext cx="4768954" cy="324252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DE8A3908-1B9D-E3D1-5BA1-179802D34E1F}"/>
              </a:ext>
            </a:extLst>
          </p:cNvPr>
          <p:cNvSpPr/>
          <p:nvPr/>
        </p:nvSpPr>
        <p:spPr>
          <a:xfrm rot="21418425">
            <a:off x="5690479" y="51411"/>
            <a:ext cx="3003762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321C7767-FC89-36EA-35FE-629503855D79}"/>
              </a:ext>
            </a:extLst>
          </p:cNvPr>
          <p:cNvSpPr/>
          <p:nvPr/>
        </p:nvSpPr>
        <p:spPr>
          <a:xfrm>
            <a:off x="4253003" y="2716428"/>
            <a:ext cx="4728746" cy="169333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1D5C769E-B3F5-46DC-764F-6E23D6A87EE2}"/>
              </a:ext>
            </a:extLst>
          </p:cNvPr>
          <p:cNvSpPr/>
          <p:nvPr/>
        </p:nvSpPr>
        <p:spPr>
          <a:xfrm rot="21078837">
            <a:off x="4193423" y="1655778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90354847-DFE6-B603-3269-EAFF99D407C1}"/>
              </a:ext>
            </a:extLst>
          </p:cNvPr>
          <p:cNvSpPr/>
          <p:nvPr/>
        </p:nvSpPr>
        <p:spPr>
          <a:xfrm rot="21331414">
            <a:off x="1227905" y="1751802"/>
            <a:ext cx="3006894" cy="275951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DE3F2F5D-B148-8800-B540-CEDF17DB1F4E}"/>
              </a:ext>
            </a:extLst>
          </p:cNvPr>
          <p:cNvSpPr/>
          <p:nvPr/>
        </p:nvSpPr>
        <p:spPr>
          <a:xfrm rot="20131120">
            <a:off x="378283" y="2927460"/>
            <a:ext cx="4031372" cy="195451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E9DAD6B1-6BA7-AAC5-32E9-565162005AE4}"/>
              </a:ext>
            </a:extLst>
          </p:cNvPr>
          <p:cNvSpPr/>
          <p:nvPr/>
        </p:nvSpPr>
        <p:spPr>
          <a:xfrm>
            <a:off x="75662" y="39328"/>
            <a:ext cx="5620960" cy="227549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2EE697A-2067-1555-5F29-9A7C337EA874}"/>
              </a:ext>
            </a:extLst>
          </p:cNvPr>
          <p:cNvSpPr/>
          <p:nvPr/>
        </p:nvSpPr>
        <p:spPr>
          <a:xfrm>
            <a:off x="2528445" y="4430552"/>
            <a:ext cx="6650282" cy="242744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47068-468F-F306-11EC-A6A3A95F3AED}"/>
              </a:ext>
            </a:extLst>
          </p:cNvPr>
          <p:cNvSpPr txBox="1"/>
          <p:nvPr/>
        </p:nvSpPr>
        <p:spPr>
          <a:xfrm>
            <a:off x="4885206" y="4617406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A33D4-F7FE-64BC-BC76-0F1802EA66E7}"/>
              </a:ext>
            </a:extLst>
          </p:cNvPr>
          <p:cNvSpPr txBox="1"/>
          <p:nvPr/>
        </p:nvSpPr>
        <p:spPr>
          <a:xfrm>
            <a:off x="5050291" y="451712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NCS6008	</a:t>
            </a:r>
            <a:endParaRPr lang="en-MX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C3C686-C67F-464D-A27C-14807908E57A}"/>
              </a:ext>
            </a:extLst>
          </p:cNvPr>
          <p:cNvSpPr txBox="1"/>
          <p:nvPr/>
        </p:nvSpPr>
        <p:spPr>
          <a:xfrm>
            <a:off x="6799249" y="465372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8808	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8FA805-BBAB-A138-631F-C213C634761C}"/>
              </a:ext>
            </a:extLst>
          </p:cNvPr>
          <p:cNvSpPr txBox="1"/>
          <p:nvPr/>
        </p:nvSpPr>
        <p:spPr>
          <a:xfrm>
            <a:off x="6593627" y="4564055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F3640C-5EC4-CDC9-BA47-5C709E7FE294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4935273" y="5026055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FA746B-5C8B-C715-F983-50A0BED4136F}"/>
              </a:ext>
            </a:extLst>
          </p:cNvPr>
          <p:cNvSpPr txBox="1"/>
          <p:nvPr/>
        </p:nvSpPr>
        <p:spPr>
          <a:xfrm>
            <a:off x="6086014" y="4822337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Hu0/0/0/14/0.2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3218E2-051C-BFA8-753A-C9543FEABA93}"/>
              </a:ext>
            </a:extLst>
          </p:cNvPr>
          <p:cNvSpPr txBox="1"/>
          <p:nvPr/>
        </p:nvSpPr>
        <p:spPr>
          <a:xfrm>
            <a:off x="4923853" y="486523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Hu0/1/0/9.1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3DBBBC-95D4-76C7-2BFA-D6F73307E401}"/>
              </a:ext>
            </a:extLst>
          </p:cNvPr>
          <p:cNvSpPr txBox="1"/>
          <p:nvPr/>
        </p:nvSpPr>
        <p:spPr>
          <a:xfrm>
            <a:off x="7996277" y="5270970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3A6CF6-1E5D-E6F3-9359-5F6B631228A5}"/>
              </a:ext>
            </a:extLst>
          </p:cNvPr>
          <p:cNvSpPr txBox="1"/>
          <p:nvPr/>
        </p:nvSpPr>
        <p:spPr>
          <a:xfrm>
            <a:off x="8335418" y="53805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C0ACBF-D032-CEF4-ADD1-7766C700A8FD}"/>
              </a:ext>
            </a:extLst>
          </p:cNvPr>
          <p:cNvCxnSpPr>
            <a:cxnSpLocks/>
          </p:cNvCxnSpPr>
          <p:nvPr/>
        </p:nvCxnSpPr>
        <p:spPr>
          <a:xfrm flipV="1">
            <a:off x="7020691" y="5031803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98BF46E-A176-32E9-1592-38854902A0F8}"/>
              </a:ext>
            </a:extLst>
          </p:cNvPr>
          <p:cNvSpPr txBox="1"/>
          <p:nvPr/>
        </p:nvSpPr>
        <p:spPr>
          <a:xfrm>
            <a:off x="7584477" y="505777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2AF8D96-62AA-A4C7-74BA-EA7CF3157554}"/>
              </a:ext>
            </a:extLst>
          </p:cNvPr>
          <p:cNvSpPr/>
          <p:nvPr/>
        </p:nvSpPr>
        <p:spPr>
          <a:xfrm>
            <a:off x="7799973" y="49654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D7894C-2C1C-B347-D891-919F7E86960B}"/>
              </a:ext>
            </a:extLst>
          </p:cNvPr>
          <p:cNvGrpSpPr>
            <a:grpSpLocks noChangeAspect="1"/>
          </p:cNvGrpSpPr>
          <p:nvPr/>
        </p:nvGrpSpPr>
        <p:grpSpPr>
          <a:xfrm>
            <a:off x="4385016" y="5868191"/>
            <a:ext cx="435064" cy="473031"/>
            <a:chOff x="5455446" y="3017320"/>
            <a:chExt cx="1211912" cy="1346114"/>
          </a:xfrm>
        </p:grpSpPr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935D08BD-043E-CABE-9157-861D51879D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FC6DE27-2A8F-ECDE-95CE-C980D303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A294462-97C2-D5E5-CE3F-DDD6D9E97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34D8979-C690-8190-AB68-2A6B17DE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4E362B6-6931-6354-197E-2A3FBCD10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94783EB-E3B5-6BDE-6865-23DA4BF6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2AB9DBB-B301-0F1B-E1BD-2E90B8D4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4419DD-4B36-4474-1372-4E9736824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4DFDE92-99AF-5070-744A-6BD0CF61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48468D70-1248-1E9E-EB8A-075B00B2B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5F1C562-4E65-D071-C5FB-1851E00D6EB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9034C96-5DE3-701E-45FC-FDDC276FA4D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990CA18-2517-1E40-3C20-A559D706B44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132AF3D-FE37-5FC2-22CB-ABCBEA2B491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1238DB0-BA63-F191-3B55-9121EC123B2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E14CEF-4BF0-15C5-50F7-28CD5DAEDCB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B0857D3-F2A9-2F51-D824-99CB246EC8C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5145672-E983-DB48-6CC4-F93CB881E0F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D5A0D12-5CA5-0870-9F14-C68440691EE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A123DAE-5F1A-647A-B81F-E32122E7D8C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ABDEA90-9427-F6B9-5AA4-844988959CE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4935520-C604-C638-C4D6-DD36B9389EC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8A3BB2E-9142-EC93-9897-6B967CACCEA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045D3F8-DEFC-77FB-08F6-463EF37DBEC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964A69-FC67-44E0-AA69-65B2333C1720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6267E98-C5D5-BD54-656C-5F2A4CE2D7D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BD6D705E-C904-FB3F-B3F9-AE622DACA3F6}"/>
              </a:ext>
            </a:extLst>
          </p:cNvPr>
          <p:cNvSpPr txBox="1"/>
          <p:nvPr/>
        </p:nvSpPr>
        <p:spPr>
          <a:xfrm>
            <a:off x="4175577" y="6439817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vpn-edo-cuautitlan-41</a:t>
            </a:r>
            <a:endParaRPr lang="en-MX" sz="6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9CD04C-DAC5-BC45-2B1D-9F2A6E3B0B10}"/>
              </a:ext>
            </a:extLst>
          </p:cNvPr>
          <p:cNvSpPr txBox="1"/>
          <p:nvPr/>
        </p:nvSpPr>
        <p:spPr>
          <a:xfrm>
            <a:off x="4379276" y="633715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E3C6823-99B3-28D3-0E22-989390010FD1}"/>
              </a:ext>
            </a:extLst>
          </p:cNvPr>
          <p:cNvCxnSpPr>
            <a:cxnSpLocks/>
            <a:stCxn id="133" idx="1"/>
          </p:cNvCxnSpPr>
          <p:nvPr/>
        </p:nvCxnSpPr>
        <p:spPr>
          <a:xfrm flipV="1">
            <a:off x="4602548" y="5138573"/>
            <a:ext cx="28144" cy="72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7172AA5-CB17-B97B-BF9A-1121613C01A3}"/>
              </a:ext>
            </a:extLst>
          </p:cNvPr>
          <p:cNvCxnSpPr>
            <a:cxnSpLocks/>
          </p:cNvCxnSpPr>
          <p:nvPr/>
        </p:nvCxnSpPr>
        <p:spPr>
          <a:xfrm flipV="1">
            <a:off x="4726031" y="5187340"/>
            <a:ext cx="2049538" cy="712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1DD78D-2B7E-85AD-85CE-1966C2F8AEEE}"/>
              </a:ext>
            </a:extLst>
          </p:cNvPr>
          <p:cNvSpPr txBox="1"/>
          <p:nvPr/>
        </p:nvSpPr>
        <p:spPr>
          <a:xfrm rot="20551910">
            <a:off x="4751402" y="582393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5 enlaces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D5FC370-27D1-3C91-960E-AA4F4E4B9874}"/>
              </a:ext>
            </a:extLst>
          </p:cNvPr>
          <p:cNvSpPr/>
          <p:nvPr/>
        </p:nvSpPr>
        <p:spPr>
          <a:xfrm>
            <a:off x="4932141" y="576607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D1274CE-13FF-EE74-EFFD-014FCBCDC1A7}"/>
              </a:ext>
            </a:extLst>
          </p:cNvPr>
          <p:cNvSpPr txBox="1"/>
          <p:nvPr/>
        </p:nvSpPr>
        <p:spPr>
          <a:xfrm>
            <a:off x="5086397" y="6449457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5458DA5-689F-E286-0AFA-259AD987F2D8}"/>
              </a:ext>
            </a:extLst>
          </p:cNvPr>
          <p:cNvSpPr txBox="1"/>
          <p:nvPr/>
        </p:nvSpPr>
        <p:spPr>
          <a:xfrm>
            <a:off x="5293953" y="626342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09A03E5-A58A-DCAA-D4C9-422BB3094262}"/>
              </a:ext>
            </a:extLst>
          </p:cNvPr>
          <p:cNvCxnSpPr>
            <a:cxnSpLocks/>
          </p:cNvCxnSpPr>
          <p:nvPr/>
        </p:nvCxnSpPr>
        <p:spPr>
          <a:xfrm flipH="1" flipV="1">
            <a:off x="4714554" y="5253416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6723BA1-F05E-7905-25E6-FDC910D563D2}"/>
              </a:ext>
            </a:extLst>
          </p:cNvPr>
          <p:cNvCxnSpPr>
            <a:cxnSpLocks/>
          </p:cNvCxnSpPr>
          <p:nvPr/>
        </p:nvCxnSpPr>
        <p:spPr>
          <a:xfrm flipV="1">
            <a:off x="5564195" y="5229360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DADAFDA-C6A2-0ACB-A9D6-0117987AF789}"/>
              </a:ext>
            </a:extLst>
          </p:cNvPr>
          <p:cNvSpPr txBox="1"/>
          <p:nvPr/>
        </p:nvSpPr>
        <p:spPr>
          <a:xfrm>
            <a:off x="4136908" y="556107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5 enlaces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C04CA0C-8F4D-FE97-3D94-6B1A7BE70397}"/>
              </a:ext>
            </a:extLst>
          </p:cNvPr>
          <p:cNvSpPr/>
          <p:nvPr/>
        </p:nvSpPr>
        <p:spPr>
          <a:xfrm rot="5400000">
            <a:off x="4599170" y="559279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8682B0-F393-85D7-D481-4D1A29474FF8}"/>
              </a:ext>
            </a:extLst>
          </p:cNvPr>
          <p:cNvSpPr txBox="1"/>
          <p:nvPr/>
        </p:nvSpPr>
        <p:spPr>
          <a:xfrm rot="19727550">
            <a:off x="6284593" y="5204653"/>
            <a:ext cx="7926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Te0/0/0/12/1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B99887D-4CC9-A9D8-90B1-6D0132652EAF}"/>
              </a:ext>
            </a:extLst>
          </p:cNvPr>
          <p:cNvSpPr txBox="1"/>
          <p:nvPr/>
        </p:nvSpPr>
        <p:spPr>
          <a:xfrm rot="2963663">
            <a:off x="4492226" y="5437716"/>
            <a:ext cx="7622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Te0/2/0/47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EA733D-99F3-3378-9F4F-6FC9E0BB7BEB}"/>
              </a:ext>
            </a:extLst>
          </p:cNvPr>
          <p:cNvSpPr txBox="1"/>
          <p:nvPr/>
        </p:nvSpPr>
        <p:spPr>
          <a:xfrm>
            <a:off x="5891785" y="6442894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8477F3F-2807-DBB5-CD12-7F8674E8E950}"/>
              </a:ext>
            </a:extLst>
          </p:cNvPr>
          <p:cNvSpPr txBox="1"/>
          <p:nvPr/>
        </p:nvSpPr>
        <p:spPr>
          <a:xfrm>
            <a:off x="5951893" y="623234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311CF491-117B-6A7A-504C-B9CCE56C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39" y="590087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873AFEE-7B4C-815A-446D-094F9A33501B}"/>
              </a:ext>
            </a:extLst>
          </p:cNvPr>
          <p:cNvCxnSpPr>
            <a:cxnSpLocks/>
          </p:cNvCxnSpPr>
          <p:nvPr/>
        </p:nvCxnSpPr>
        <p:spPr>
          <a:xfrm flipV="1">
            <a:off x="6294104" y="5253416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D4F34A8-6958-FEF3-747A-B069244DA13C}"/>
              </a:ext>
            </a:extLst>
          </p:cNvPr>
          <p:cNvCxnSpPr>
            <a:cxnSpLocks/>
          </p:cNvCxnSpPr>
          <p:nvPr/>
        </p:nvCxnSpPr>
        <p:spPr>
          <a:xfrm flipH="1" flipV="1">
            <a:off x="4779775" y="5250564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709355F-A84C-B31D-F0F3-A968CE47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99" y="590136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E07978A-A4FF-A341-F201-8034AEE6A19B}"/>
              </a:ext>
            </a:extLst>
          </p:cNvPr>
          <p:cNvSpPr txBox="1"/>
          <p:nvPr/>
        </p:nvSpPr>
        <p:spPr>
          <a:xfrm rot="18652789">
            <a:off x="6401449" y="527287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178B3CA-0F0F-22E0-BD67-95EA2144C9B7}"/>
              </a:ext>
            </a:extLst>
          </p:cNvPr>
          <p:cNvSpPr/>
          <p:nvPr/>
        </p:nvSpPr>
        <p:spPr>
          <a:xfrm rot="18075234">
            <a:off x="6795563" y="535778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99652E-2622-3BA2-06F0-737E6EC8D447}"/>
              </a:ext>
            </a:extLst>
          </p:cNvPr>
          <p:cNvSpPr txBox="1"/>
          <p:nvPr/>
        </p:nvSpPr>
        <p:spPr>
          <a:xfrm rot="2522611">
            <a:off x="4757653" y="549741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972EA22-E647-9000-A0D3-6668A66750F3}"/>
              </a:ext>
            </a:extLst>
          </p:cNvPr>
          <p:cNvSpPr/>
          <p:nvPr/>
        </p:nvSpPr>
        <p:spPr>
          <a:xfrm rot="2396986">
            <a:off x="5062886" y="536160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5733B4-25A1-0AB4-8AAF-FB70DE3634F2}"/>
              </a:ext>
            </a:extLst>
          </p:cNvPr>
          <p:cNvSpPr txBox="1"/>
          <p:nvPr/>
        </p:nvSpPr>
        <p:spPr>
          <a:xfrm>
            <a:off x="6785725" y="6434575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ipdsl-edo-cuautitlan-44</a:t>
            </a:r>
            <a:endParaRPr lang="en-MX" sz="6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3C5F18B-C839-4459-FF08-C8612C888E6D}"/>
              </a:ext>
            </a:extLst>
          </p:cNvPr>
          <p:cNvSpPr txBox="1"/>
          <p:nvPr/>
        </p:nvSpPr>
        <p:spPr>
          <a:xfrm>
            <a:off x="6932455" y="631176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D42D93C-8242-EEF0-73B3-199AF411055F}"/>
              </a:ext>
            </a:extLst>
          </p:cNvPr>
          <p:cNvGrpSpPr>
            <a:grpSpLocks noChangeAspect="1"/>
          </p:cNvGrpSpPr>
          <p:nvPr/>
        </p:nvGrpSpPr>
        <p:grpSpPr>
          <a:xfrm>
            <a:off x="6908233" y="5848566"/>
            <a:ext cx="435064" cy="473031"/>
            <a:chOff x="5455446" y="3017320"/>
            <a:chExt cx="1211912" cy="1346114"/>
          </a:xfrm>
        </p:grpSpPr>
        <p:sp>
          <p:nvSpPr>
            <p:cNvPr id="201" name="Can 200">
              <a:extLst>
                <a:ext uri="{FF2B5EF4-FFF2-40B4-BE49-F238E27FC236}">
                  <a16:creationId xmlns:a16="http://schemas.microsoft.com/office/drawing/2014/main" id="{F9A17EAA-CE9B-9676-75EC-595D6CB250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4CE1383-AA10-F169-D20E-0B01E919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4EC7076F-091C-0D60-A150-5E64A553F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5230A31-A5E8-99C4-5D4C-5D04BCC0A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2A26BC8C-A331-F6C8-F409-5958BCCC7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8683DA0-CE1A-E658-DEE9-A29C6B803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12960380-4C25-3E80-49AC-5F09C331F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09DEBDEE-DF5E-8729-C8FD-A0C7150AC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F16EF063-1572-02CC-0ED6-0DDC4DA7E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FA35F12-DBDE-2DBB-9CB9-470038AFB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8C67350-1417-DA4E-2AE6-F9A1CDF4043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67E8F4A3-40DD-9364-761C-283C38671DA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DA7DF89-1CF9-DE6E-C43F-D80349E48B5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5F777E-7845-6B65-5853-61225BF6FD3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EE30662-001C-3E49-FA6D-8C7C8C2F7A3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B604988-EADA-D213-21AB-6C2E062BD2D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CA604757-03A5-FD2E-ECD4-89AE4957020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AAA439D-3CE9-9211-096A-B52D47F501D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4ABBC047-2F33-DF10-1860-F1F6C3E4B453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254E502-858B-45E3-F333-BD6DD0F2603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189387E-36B6-5C65-4972-149B01C63AA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D1C972C-11AD-5CF2-3E76-1B3E83AC3E4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96FF795-6667-3DCA-7A69-3DCC9E4C838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35FC81D-451E-54FB-23D2-F1F817DC558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A0D2FBA-C1CF-1B6A-4C92-6073DA28BF6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341FEFD-99DC-0C4F-4211-E2118461D71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86E223C-7EE7-A423-124C-252B9067CFF9}"/>
              </a:ext>
            </a:extLst>
          </p:cNvPr>
          <p:cNvSpPr txBox="1"/>
          <p:nvPr/>
        </p:nvSpPr>
        <p:spPr>
          <a:xfrm>
            <a:off x="2775428" y="5669251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B694AA-9343-E189-4AFD-891499C415A1}"/>
              </a:ext>
            </a:extLst>
          </p:cNvPr>
          <p:cNvSpPr txBox="1"/>
          <p:nvPr/>
        </p:nvSpPr>
        <p:spPr>
          <a:xfrm>
            <a:off x="3422936" y="623691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46C7E3F-0439-A386-7F4D-2DA522DF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45" y="59074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A0E71428-0F6B-AC1C-D59B-803B1D58D541}"/>
              </a:ext>
            </a:extLst>
          </p:cNvPr>
          <p:cNvSpPr txBox="1"/>
          <p:nvPr/>
        </p:nvSpPr>
        <p:spPr>
          <a:xfrm>
            <a:off x="8117499" y="5922308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44EEA44-8446-8F81-CEED-A51F6F2851EB}"/>
              </a:ext>
            </a:extLst>
          </p:cNvPr>
          <p:cNvSpPr txBox="1"/>
          <p:nvPr/>
        </p:nvSpPr>
        <p:spPr>
          <a:xfrm>
            <a:off x="7794334" y="62960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8FEB79C-DECE-B478-FDAA-3636442F5CA2}"/>
              </a:ext>
            </a:extLst>
          </p:cNvPr>
          <p:cNvGrpSpPr>
            <a:grpSpLocks noChangeAspect="1"/>
          </p:cNvGrpSpPr>
          <p:nvPr/>
        </p:nvGrpSpPr>
        <p:grpSpPr>
          <a:xfrm>
            <a:off x="7756859" y="5851644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6223AC32-F558-65EB-33C7-FC20CD696D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D23CDE2-FDE8-311A-DD3B-FBDD8FA7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D5585913-DAC7-5713-7D1E-F023014F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95289A7-E288-87B3-E286-466607F4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351582E-850F-65EF-80F3-C7C6F3659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9179784C-778C-40A8-ADB4-6507AF5B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3F2116AE-CAF9-85D0-AD8E-1C2734F32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1D664E2-8D5A-7ABE-7DAC-CD791FDEE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30BEE3AA-ED37-D78E-532B-197008097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B98E329-B80F-0E07-F2FE-8BF9EB35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0B27099-9196-6EE5-8414-96F3969DAC5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41D01B7-07B4-BBFD-075D-2FB20CA569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62DC542B-26A4-6BFD-796C-2B5AEC3B30AD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F6DC62B-0953-8426-1863-FCA0B29FCE1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5EA2B57-7FCE-9D03-D4F0-3D0FABF58CE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71446FC-1813-E65E-FD24-88C8465020F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F83E51BA-E17F-BAF5-E1D6-36878B0F799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7D14E84-E843-6775-74C1-C3941E85D96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90D046EC-B327-443C-7C30-C72BB60B822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449A0C0-E11D-494F-8240-CB861B2D2BA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9450987-A0B0-A56F-3357-403486E1CF2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001D0BB-25F9-DA89-6080-2D11B7F3935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D917D69-766A-B9EB-B47B-C01671678B6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9C02FBD-2B2F-484F-9DF3-ADC8357CAB0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E15F25D0-D83A-EEEE-A2A0-20F9F281DEC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24F2B8A-13EF-0512-DA4F-46A78311192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E316EF1-1B18-DB1D-864F-9502638EA014}"/>
              </a:ext>
            </a:extLst>
          </p:cNvPr>
          <p:cNvCxnSpPr>
            <a:cxnSpLocks/>
          </p:cNvCxnSpPr>
          <p:nvPr/>
        </p:nvCxnSpPr>
        <p:spPr>
          <a:xfrm flipV="1">
            <a:off x="3728567" y="5120083"/>
            <a:ext cx="3057158" cy="89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8470BE6-4FC6-7C92-D327-A51997E7DBE1}"/>
              </a:ext>
            </a:extLst>
          </p:cNvPr>
          <p:cNvCxnSpPr>
            <a:cxnSpLocks/>
          </p:cNvCxnSpPr>
          <p:nvPr/>
        </p:nvCxnSpPr>
        <p:spPr>
          <a:xfrm flipV="1">
            <a:off x="3551188" y="5164862"/>
            <a:ext cx="964611" cy="866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169F09F-DE9F-84D5-0411-BE1DDB6E32CD}"/>
              </a:ext>
            </a:extLst>
          </p:cNvPr>
          <p:cNvCxnSpPr>
            <a:stCxn id="201" idx="2"/>
          </p:cNvCxnSpPr>
          <p:nvPr/>
        </p:nvCxnSpPr>
        <p:spPr>
          <a:xfrm flipH="1" flipV="1">
            <a:off x="4923853" y="5187340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91D97AE-0214-9EBF-7085-48C9CC6DDF65}"/>
              </a:ext>
            </a:extLst>
          </p:cNvPr>
          <p:cNvCxnSpPr/>
          <p:nvPr/>
        </p:nvCxnSpPr>
        <p:spPr>
          <a:xfrm flipH="1" flipV="1">
            <a:off x="4932141" y="5138573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485729D-C177-BAA9-9354-C0775597DD3C}"/>
              </a:ext>
            </a:extLst>
          </p:cNvPr>
          <p:cNvCxnSpPr>
            <a:cxnSpLocks/>
          </p:cNvCxnSpPr>
          <p:nvPr/>
        </p:nvCxnSpPr>
        <p:spPr>
          <a:xfrm flipH="1" flipV="1">
            <a:off x="7182975" y="5238339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98A7DB-AF97-D827-AAF5-927B5D2CD0D9}"/>
              </a:ext>
            </a:extLst>
          </p:cNvPr>
          <p:cNvSpPr txBox="1"/>
          <p:nvPr/>
        </p:nvSpPr>
        <p:spPr>
          <a:xfrm>
            <a:off x="3212532" y="579872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F868BB65-EDD8-9D02-4474-F4D9F93C91E6}"/>
              </a:ext>
            </a:extLst>
          </p:cNvPr>
          <p:cNvSpPr/>
          <p:nvPr/>
        </p:nvSpPr>
        <p:spPr>
          <a:xfrm rot="5400000">
            <a:off x="3665269" y="58304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2FE0C2C-72E9-02DB-03CF-CB8D5F200C85}"/>
              </a:ext>
            </a:extLst>
          </p:cNvPr>
          <p:cNvSpPr/>
          <p:nvPr/>
        </p:nvSpPr>
        <p:spPr>
          <a:xfrm rot="20820020">
            <a:off x="6597325" y="5090870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81CC191-25BF-6E64-E924-F9BB8300F2D5}"/>
              </a:ext>
            </a:extLst>
          </p:cNvPr>
          <p:cNvSpPr txBox="1"/>
          <p:nvPr/>
        </p:nvSpPr>
        <p:spPr>
          <a:xfrm rot="20520731">
            <a:off x="6170687" y="505449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F7BBB58-F712-C350-DBFB-1D976B0BE09D}"/>
              </a:ext>
            </a:extLst>
          </p:cNvPr>
          <p:cNvSpPr txBox="1"/>
          <p:nvPr/>
        </p:nvSpPr>
        <p:spPr>
          <a:xfrm rot="2607539">
            <a:off x="7186595" y="532467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F1612C0-8EFE-1DD4-4DE9-84B690B1D9F5}"/>
              </a:ext>
            </a:extLst>
          </p:cNvPr>
          <p:cNvSpPr/>
          <p:nvPr/>
        </p:nvSpPr>
        <p:spPr>
          <a:xfrm rot="2753163">
            <a:off x="7271622" y="528553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0B91C8-BD4D-4B36-948C-A55A5444F7F9}"/>
              </a:ext>
            </a:extLst>
          </p:cNvPr>
          <p:cNvSpPr/>
          <p:nvPr/>
        </p:nvSpPr>
        <p:spPr>
          <a:xfrm rot="2396986">
            <a:off x="5068861" y="510184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A76D3B9-4548-F361-CF2C-0F2B007AB49A}"/>
              </a:ext>
            </a:extLst>
          </p:cNvPr>
          <p:cNvSpPr txBox="1"/>
          <p:nvPr/>
        </p:nvSpPr>
        <p:spPr>
          <a:xfrm rot="969408">
            <a:off x="5069006" y="508608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2ABB6A-9A4D-45C6-453F-5BD025BFFD3B}"/>
              </a:ext>
            </a:extLst>
          </p:cNvPr>
          <p:cNvSpPr/>
          <p:nvPr/>
        </p:nvSpPr>
        <p:spPr>
          <a:xfrm rot="2396986">
            <a:off x="5231673" y="528072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89E83A1-5596-CE08-E049-95E985B1FC60}"/>
              </a:ext>
            </a:extLst>
          </p:cNvPr>
          <p:cNvSpPr txBox="1"/>
          <p:nvPr/>
        </p:nvSpPr>
        <p:spPr>
          <a:xfrm rot="1489949">
            <a:off x="5201438" y="532663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8E5F82E-DC7E-79CE-3A35-FA6A595CDDD0}"/>
              </a:ext>
            </a:extLst>
          </p:cNvPr>
          <p:cNvCxnSpPr>
            <a:stCxn id="201" idx="1"/>
          </p:cNvCxnSpPr>
          <p:nvPr/>
        </p:nvCxnSpPr>
        <p:spPr>
          <a:xfrm flipH="1" flipV="1">
            <a:off x="7090705" y="5168206"/>
            <a:ext cx="35060" cy="68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38192573-B32A-67D7-BCCA-F731D824E289}"/>
              </a:ext>
            </a:extLst>
          </p:cNvPr>
          <p:cNvSpPr txBox="1"/>
          <p:nvPr/>
        </p:nvSpPr>
        <p:spPr>
          <a:xfrm>
            <a:off x="7060085" y="554554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8C191D3-4869-07FB-8DF5-877A93F48185}"/>
              </a:ext>
            </a:extLst>
          </p:cNvPr>
          <p:cNvSpPr/>
          <p:nvPr/>
        </p:nvSpPr>
        <p:spPr>
          <a:xfrm rot="5400000">
            <a:off x="7091483" y="546076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1E8A22A-173D-6283-5525-C6965363C9FE}"/>
              </a:ext>
            </a:extLst>
          </p:cNvPr>
          <p:cNvSpPr txBox="1"/>
          <p:nvPr/>
        </p:nvSpPr>
        <p:spPr>
          <a:xfrm>
            <a:off x="5280338" y="6536273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6F85189-F97E-415E-2508-B46585F798B5}"/>
              </a:ext>
            </a:extLst>
          </p:cNvPr>
          <p:cNvSpPr txBox="1"/>
          <p:nvPr/>
        </p:nvSpPr>
        <p:spPr>
          <a:xfrm>
            <a:off x="2231833" y="3468379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bb-mex-nextengo-168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DEE3F56-93B5-0A81-3E05-51B25F47AB2B}"/>
              </a:ext>
            </a:extLst>
          </p:cNvPr>
          <p:cNvSpPr txBox="1"/>
          <p:nvPr/>
        </p:nvSpPr>
        <p:spPr>
          <a:xfrm>
            <a:off x="2661437" y="3572724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95CB95B-A579-ADD2-D04F-3F39C2FA491A}"/>
              </a:ext>
            </a:extLst>
          </p:cNvPr>
          <p:cNvCxnSpPr>
            <a:cxnSpLocks/>
            <a:stCxn id="989" idx="2"/>
          </p:cNvCxnSpPr>
          <p:nvPr/>
        </p:nvCxnSpPr>
        <p:spPr>
          <a:xfrm flipH="1" flipV="1">
            <a:off x="3031181" y="3976011"/>
            <a:ext cx="1469028" cy="1050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CAEEBA-21D6-45AC-1E0D-5871B68048B9}"/>
              </a:ext>
            </a:extLst>
          </p:cNvPr>
          <p:cNvSpPr txBox="1"/>
          <p:nvPr/>
        </p:nvSpPr>
        <p:spPr>
          <a:xfrm rot="2203374">
            <a:off x="3512604" y="439719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6346069E-9310-2DEB-BEB5-C4C2D726C57E}"/>
              </a:ext>
            </a:extLst>
          </p:cNvPr>
          <p:cNvSpPr/>
          <p:nvPr/>
        </p:nvSpPr>
        <p:spPr>
          <a:xfrm rot="2650566">
            <a:off x="3902699" y="454157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C5E19B3-52EC-4FDF-4757-D7FE1132A35F}"/>
              </a:ext>
            </a:extLst>
          </p:cNvPr>
          <p:cNvSpPr txBox="1"/>
          <p:nvPr/>
        </p:nvSpPr>
        <p:spPr>
          <a:xfrm>
            <a:off x="4268467" y="4790333"/>
            <a:ext cx="3401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BE1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20B1327-63B6-3B0C-81DF-7BF53E37AC5A}"/>
              </a:ext>
            </a:extLst>
          </p:cNvPr>
          <p:cNvSpPr txBox="1"/>
          <p:nvPr/>
        </p:nvSpPr>
        <p:spPr>
          <a:xfrm>
            <a:off x="2648259" y="289080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bup-mex-nextengo-162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1FC9A6F-6657-00A9-6298-FC514130D8CE}"/>
              </a:ext>
            </a:extLst>
          </p:cNvPr>
          <p:cNvSpPr txBox="1"/>
          <p:nvPr/>
        </p:nvSpPr>
        <p:spPr>
          <a:xfrm>
            <a:off x="3567840" y="2909228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9B344AF-F122-33E1-E5C6-3799677E2CED}"/>
              </a:ext>
            </a:extLst>
          </p:cNvPr>
          <p:cNvSpPr txBox="1"/>
          <p:nvPr/>
        </p:nvSpPr>
        <p:spPr>
          <a:xfrm>
            <a:off x="488654" y="4260924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ipdsl-mex-nextengo-126</a:t>
            </a:r>
            <a:endParaRPr lang="en-MX" sz="600" b="1" dirty="0"/>
          </a:p>
          <a:p>
            <a:endParaRPr lang="en-MX" sz="600" b="1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45C054C-DCE9-F57E-2A0B-3F30CC2A41EA}"/>
              </a:ext>
            </a:extLst>
          </p:cNvPr>
          <p:cNvSpPr txBox="1"/>
          <p:nvPr/>
        </p:nvSpPr>
        <p:spPr>
          <a:xfrm>
            <a:off x="708555" y="437071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D89D6BD-2761-8FFD-85E7-0D0EFEC93FFD}"/>
              </a:ext>
            </a:extLst>
          </p:cNvPr>
          <p:cNvGrpSpPr>
            <a:grpSpLocks noChangeAspect="1"/>
          </p:cNvGrpSpPr>
          <p:nvPr/>
        </p:nvGrpSpPr>
        <p:grpSpPr>
          <a:xfrm>
            <a:off x="1485140" y="4202747"/>
            <a:ext cx="435064" cy="473031"/>
            <a:chOff x="5455446" y="3017320"/>
            <a:chExt cx="1211912" cy="1346114"/>
          </a:xfrm>
        </p:grpSpPr>
        <p:sp>
          <p:nvSpPr>
            <p:cNvPr id="304" name="Can 303">
              <a:extLst>
                <a:ext uri="{FF2B5EF4-FFF2-40B4-BE49-F238E27FC236}">
                  <a16:creationId xmlns:a16="http://schemas.microsoft.com/office/drawing/2014/main" id="{09E88A78-63E2-2EF5-8D74-C4959EBE9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48B7A4B9-A835-6EC3-53C9-4004DF2C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7E7A113-A882-6DA6-0DE2-BBBF78DFD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04A192C9-724C-0779-FCEC-167CAF72D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A6A9BA0D-0445-4BA6-A3C4-991ED9FD7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67D77953-25FD-1D9D-D4DA-FC97B99A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B67BC5A-4868-13F8-1F70-B5C02C4A1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825D8F8-C2D5-A436-8564-329CA27F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744272B0-728A-9183-5D1A-EC489A7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8C24889-5F53-1DBA-8E12-42B2078A2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205C697-5067-DCFA-704A-BDF285DAD30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F09A81E-A71F-3950-0D7D-FDB3B41062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C81CDE0-F86A-06A9-7993-0574E643735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BD75ABB-9CE6-E7D5-A875-D4DB9F50CADC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0F65CB96-8B3A-C00B-E882-C5E830CC4BC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5B582259-0EF8-7FB5-46E8-62FA974CE2F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9E7B188-C216-592C-9AB0-288FBB6C177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C63788CE-72D8-4075-596A-517C0BA8796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3034D632-3D4C-30A1-E089-19A0D7BFFD9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2BDDA35-8EA9-7439-E444-36644032D96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C52BCE9-F843-6F95-5046-525649865FC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38553204-3B4C-7685-64EB-38D25BCF00E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0F25BD3-167E-3761-0FFB-7D707BBECE4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69562435-9893-9501-0905-FE0CC5B13D1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E15E2E6-D27D-C0E4-E6D2-FDEAD3B3757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D923CED-F76E-57FE-B24D-3ACA69B150C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5466A35-82A0-5F62-5318-CB3AAFA3F6A2}"/>
              </a:ext>
            </a:extLst>
          </p:cNvPr>
          <p:cNvSpPr txBox="1"/>
          <p:nvPr/>
        </p:nvSpPr>
        <p:spPr>
          <a:xfrm rot="20418483">
            <a:off x="1853201" y="419107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Hu0/4/0/0 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0B6F357-D575-8833-E27D-5F4E5DD94BAC}"/>
              </a:ext>
            </a:extLst>
          </p:cNvPr>
          <p:cNvSpPr txBox="1"/>
          <p:nvPr/>
        </p:nvSpPr>
        <p:spPr>
          <a:xfrm rot="19797287">
            <a:off x="1629432" y="391704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Hu0/5/0/0 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2DFEEA6-8700-7A93-4541-7065F39CB26D}"/>
              </a:ext>
            </a:extLst>
          </p:cNvPr>
          <p:cNvCxnSpPr>
            <a:cxnSpLocks/>
          </p:cNvCxnSpPr>
          <p:nvPr/>
        </p:nvCxnSpPr>
        <p:spPr>
          <a:xfrm flipH="1">
            <a:off x="1908412" y="3970749"/>
            <a:ext cx="935928" cy="34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61321D-33A4-A439-39F9-20298E7059EF}"/>
              </a:ext>
            </a:extLst>
          </p:cNvPr>
          <p:cNvCxnSpPr>
            <a:cxnSpLocks/>
            <a:endCxn id="300" idx="1"/>
          </p:cNvCxnSpPr>
          <p:nvPr/>
        </p:nvCxnSpPr>
        <p:spPr>
          <a:xfrm flipV="1">
            <a:off x="1736988" y="3192184"/>
            <a:ext cx="1718298" cy="1039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839E5C-BBDD-077B-3C97-6582C76FEEE6}"/>
              </a:ext>
            </a:extLst>
          </p:cNvPr>
          <p:cNvSpPr txBox="1"/>
          <p:nvPr/>
        </p:nvSpPr>
        <p:spPr>
          <a:xfrm>
            <a:off x="2958899" y="1943397"/>
            <a:ext cx="10615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vpntc-mex-nextengo-149</a:t>
            </a:r>
            <a:endParaRPr lang="en-MX" sz="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11BC5C-D7E7-F9F3-646D-329A081A7923}"/>
              </a:ext>
            </a:extLst>
          </p:cNvPr>
          <p:cNvSpPr txBox="1"/>
          <p:nvPr/>
        </p:nvSpPr>
        <p:spPr>
          <a:xfrm>
            <a:off x="3202106" y="202332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E571415-A92C-59C9-416A-D07AEF906869}"/>
              </a:ext>
            </a:extLst>
          </p:cNvPr>
          <p:cNvCxnSpPr>
            <a:cxnSpLocks/>
          </p:cNvCxnSpPr>
          <p:nvPr/>
        </p:nvCxnSpPr>
        <p:spPr>
          <a:xfrm flipH="1" flipV="1">
            <a:off x="3422936" y="2620836"/>
            <a:ext cx="188873" cy="446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0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6AFCFE5-55A1-A9D0-F520-62D7BA90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86" y="296235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0B89CA1-6814-2195-998F-2AEA9BA3101E}"/>
              </a:ext>
            </a:extLst>
          </p:cNvPr>
          <p:cNvGrpSpPr>
            <a:grpSpLocks noChangeAspect="1"/>
          </p:cNvGrpSpPr>
          <p:nvPr/>
        </p:nvGrpSpPr>
        <p:grpSpPr>
          <a:xfrm>
            <a:off x="3219076" y="2169008"/>
            <a:ext cx="435064" cy="473031"/>
            <a:chOff x="5455446" y="3017320"/>
            <a:chExt cx="1211912" cy="1346114"/>
          </a:xfrm>
        </p:grpSpPr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A688158D-A462-BA56-A9CA-9C239F2DD7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D84A185-7F0E-4020-F445-9C923C38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5F6974-53F3-BFF2-EA17-0D7AE324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867F797-D2B6-0869-58CF-8A2BBEFF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72F4511-2310-A3C2-22C5-FDA53FD6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857030-27BF-B040-A8BB-31E2CB58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65F110E-F2FE-10F3-4CFB-3D59C3740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3B9F441-490F-77F9-83C3-13F3DDDAF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C5D1276-FBF2-16B9-68DE-E90B0859A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21CE5AC-5AC4-1D09-1959-AE8695FA9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B0C7FE-5AA8-59FE-E9F0-297321B1F6A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BB12A0-633C-DF18-EBBF-C34E547CD37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8D89D96-82A2-F8BB-CD7B-0CA54271F9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029CBF2-F38A-10B6-FEB4-9D9A19DCB8B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1CF75CA-8E43-1978-2BD4-9709165C934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E054463-D29B-1D93-9A32-D5713BC734E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F8EA6B3-432F-0B99-F89D-5493AF224E3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E980956-E520-9062-24A7-8066134FAAA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E36C900-BBB2-03E3-1136-C594BC4D27F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042CB1A-D92D-BD85-5293-84AA0113A77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BA93BAD-103E-9A31-4740-CAAB1383AF2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4C0A87-ED0D-C846-D48D-3A2FD0CDF25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97C19E6-94BD-23CD-C014-9D719BDF60B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1072FE6-2FDD-78DD-6C84-0A6B70820BA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0763ADA-D8F8-5B99-05B6-66DCF3AF60CF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1E663A-FE56-B816-173E-6A22374C049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2BA8E67-ACD3-618B-2DF7-711EE4431EFB}"/>
              </a:ext>
            </a:extLst>
          </p:cNvPr>
          <p:cNvSpPr txBox="1"/>
          <p:nvPr/>
        </p:nvSpPr>
        <p:spPr>
          <a:xfrm>
            <a:off x="3485578" y="266967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8E662A0-D553-837D-434E-84B68F3B3F0B}"/>
              </a:ext>
            </a:extLst>
          </p:cNvPr>
          <p:cNvSpPr/>
          <p:nvPr/>
        </p:nvSpPr>
        <p:spPr>
          <a:xfrm rot="4272500">
            <a:off x="3470642" y="271689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D5E028-0265-4AA9-27B7-29EDD864D87C}"/>
              </a:ext>
            </a:extLst>
          </p:cNvPr>
          <p:cNvSpPr txBox="1"/>
          <p:nvPr/>
        </p:nvSpPr>
        <p:spPr>
          <a:xfrm>
            <a:off x="1421559" y="1599609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agrpe-mex-nextengo-112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0605CB-B29E-DF28-6520-D087F86557C6}"/>
              </a:ext>
            </a:extLst>
          </p:cNvPr>
          <p:cNvSpPr txBox="1"/>
          <p:nvPr/>
        </p:nvSpPr>
        <p:spPr>
          <a:xfrm>
            <a:off x="1382126" y="1485335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B0D4963-1BE2-8E6F-401E-A46F6473F8AB}"/>
              </a:ext>
            </a:extLst>
          </p:cNvPr>
          <p:cNvSpPr txBox="1"/>
          <p:nvPr/>
        </p:nvSpPr>
        <p:spPr>
          <a:xfrm>
            <a:off x="203053" y="1617686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agrpe-mex-nextengo-113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47183D-4550-54C5-DCB8-8883B4CF3992}"/>
              </a:ext>
            </a:extLst>
          </p:cNvPr>
          <p:cNvSpPr txBox="1"/>
          <p:nvPr/>
        </p:nvSpPr>
        <p:spPr>
          <a:xfrm>
            <a:off x="611410" y="1546335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6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830C894-A700-9629-B94C-D66FB766B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0" y="1247934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1BB13D0-F287-7627-5C01-BADFB2FD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62" y="128998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B956079-0E0C-3390-7786-E5216B9C51EC}"/>
              </a:ext>
            </a:extLst>
          </p:cNvPr>
          <p:cNvSpPr txBox="1"/>
          <p:nvPr/>
        </p:nvSpPr>
        <p:spPr>
          <a:xfrm>
            <a:off x="624504" y="449036"/>
            <a:ext cx="10005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inet-mex-nextengo-154</a:t>
            </a:r>
            <a:endParaRPr lang="en-MX" sz="6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1DBF26-7E3E-5972-84DE-02148401B4E2}"/>
              </a:ext>
            </a:extLst>
          </p:cNvPr>
          <p:cNvSpPr txBox="1"/>
          <p:nvPr/>
        </p:nvSpPr>
        <p:spPr>
          <a:xfrm>
            <a:off x="649197" y="56014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7DDF408-3F5E-06AA-8E80-C30AC5292806}"/>
              </a:ext>
            </a:extLst>
          </p:cNvPr>
          <p:cNvSpPr txBox="1"/>
          <p:nvPr/>
        </p:nvSpPr>
        <p:spPr>
          <a:xfrm>
            <a:off x="1559618" y="290795"/>
            <a:ext cx="992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vpn-mex-nextengo-146</a:t>
            </a:r>
            <a:endParaRPr lang="en-MX" sz="6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E753FD5-5FA3-F292-2361-A5EE3AE0EDF3}"/>
              </a:ext>
            </a:extLst>
          </p:cNvPr>
          <p:cNvSpPr txBox="1"/>
          <p:nvPr/>
        </p:nvSpPr>
        <p:spPr>
          <a:xfrm>
            <a:off x="1708941" y="37548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21B23BC-5BDE-2347-5F1E-5C1115665C0F}"/>
              </a:ext>
            </a:extLst>
          </p:cNvPr>
          <p:cNvGrpSpPr>
            <a:grpSpLocks noChangeAspect="1"/>
          </p:cNvGrpSpPr>
          <p:nvPr/>
        </p:nvGrpSpPr>
        <p:grpSpPr>
          <a:xfrm>
            <a:off x="275132" y="498932"/>
            <a:ext cx="435064" cy="473031"/>
            <a:chOff x="5455446" y="3017320"/>
            <a:chExt cx="1211912" cy="1346114"/>
          </a:xfrm>
        </p:grpSpPr>
        <p:sp>
          <p:nvSpPr>
            <p:cNvPr id="186" name="Can 185">
              <a:extLst>
                <a:ext uri="{FF2B5EF4-FFF2-40B4-BE49-F238E27FC236}">
                  <a16:creationId xmlns:a16="http://schemas.microsoft.com/office/drawing/2014/main" id="{98E6F5ED-C194-0AA5-3783-388460B935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1F52D0D-A9E7-CEA5-0C33-761F36211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44780F2C-16A8-55C8-E109-42756527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71AED17E-9205-6568-177C-2FAD983E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6DC44D9-C017-85A3-ECF4-EFE17851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4EBFD062-0B16-2898-A78F-4062738DF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BA60CD6B-F300-07DD-C8E9-090974947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282B428-C95F-C20E-3317-B1895CFFE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3E09CA0-356F-4622-35DC-08B128D4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F662C449-431A-CC7C-766B-26AB18E22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0584370-C070-9D60-FE7A-030C7A20BE2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4AD6F7E-B239-71BF-218C-C8276CF2E1F9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0675D7D-E5A1-D38D-27C9-62578C50CCA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D6430F85-902B-36B2-51CA-FF032623E6D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E79CFE2-D059-12BF-F6D5-6756FD7B2B0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D3A8D73-E932-2CC9-669E-2785A9769F6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AF7B5E79-8EE6-4054-BF87-C217264C27F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FCEE84A2-A840-5CFB-85EB-6AE366019E9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BD603E8E-643D-D5A5-C5E0-ACE45AA7242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ADED4C85-149A-F6A8-B054-D161A190E6C6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75C05844-2D94-1183-8439-77C14E4DB3B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F168334-2E37-C2A4-8A4F-7C8CA8754A6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7BDB5948-C4F9-7A39-79D0-7A23DDA37B8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D6AC7E7-E774-DD23-12B1-DC5C12BD49B0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C75F305-ACED-D8AE-1D07-3CC7FF462C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5668381C-00AE-EA78-3A96-30E97A7E411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978A1BC-7944-A38A-11B5-FC304450AD20}"/>
              </a:ext>
            </a:extLst>
          </p:cNvPr>
          <p:cNvGrpSpPr>
            <a:grpSpLocks noChangeAspect="1"/>
          </p:cNvGrpSpPr>
          <p:nvPr/>
        </p:nvGrpSpPr>
        <p:grpSpPr>
          <a:xfrm>
            <a:off x="1755486" y="505141"/>
            <a:ext cx="435064" cy="473031"/>
            <a:chOff x="5455446" y="3017320"/>
            <a:chExt cx="1211912" cy="1346114"/>
          </a:xfrm>
        </p:grpSpPr>
        <p:sp>
          <p:nvSpPr>
            <p:cNvPr id="344" name="Can 343">
              <a:extLst>
                <a:ext uri="{FF2B5EF4-FFF2-40B4-BE49-F238E27FC236}">
                  <a16:creationId xmlns:a16="http://schemas.microsoft.com/office/drawing/2014/main" id="{0466B229-0514-BB1F-D0B5-7D7C63E37A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7AF6BF6C-DC30-7C1B-0DC8-D07BE7481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84309B42-E854-70B3-6C13-6A76F2D4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A677E9DC-6315-D346-F3FB-42A739CD4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63E144AC-C0AD-34E6-A0DE-20F4F60E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DE06FD3-43C7-F301-8C1B-8D0E39C28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A7528A7E-C974-B214-77DF-76F984F6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0BDDF0CE-EDBD-67C2-6C1F-1B0E0D03B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A76F1D9C-90CB-C966-B371-FD2EB9B92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9AA0A78A-375F-216E-8E55-6E35ED908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C4494633-537C-373E-D419-CC6D4E62F5F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3A7CAE1B-E7E3-996A-1235-9E08B4A372A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876135F-78DA-EDAA-6204-557C38CB3E7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87B0F80-B79A-BD3E-979D-6106393FB7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6436EA28-A3CE-42B1-DB4B-417670E5763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85C60E08-E55E-0427-1B4D-D994234C2AF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2454D2F-7B2D-CB03-3E54-DB1AD9AB7C53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F28AC94D-1D5A-621B-8D9A-EB147FD444A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761BF5EE-498F-EF3E-A36E-DF36B93ED04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5340C0B7-50B1-CA86-17CB-9ED6C648546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FF45A582-2AA1-4514-27B8-C0D7C35ADEF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E26A35F5-7D78-8437-4181-2E59DF5A681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C59EDEE3-3272-DB5E-5888-B861B7BF826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17366750-96A6-4CF7-745C-9E74F3B895F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EAFFD2F-D436-DF18-F6C2-6CD765D5103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9A05205C-A012-36EF-A588-BA431FD26D5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86E2CECA-9AD5-6262-F3DB-61B07733F345}"/>
              </a:ext>
            </a:extLst>
          </p:cNvPr>
          <p:cNvCxnSpPr/>
          <p:nvPr/>
        </p:nvCxnSpPr>
        <p:spPr>
          <a:xfrm>
            <a:off x="518923" y="945956"/>
            <a:ext cx="0" cy="39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3022F51-F9AD-622E-1FFF-D738C0F37C9F}"/>
              </a:ext>
            </a:extLst>
          </p:cNvPr>
          <p:cNvCxnSpPr/>
          <p:nvPr/>
        </p:nvCxnSpPr>
        <p:spPr>
          <a:xfrm flipV="1">
            <a:off x="631632" y="939016"/>
            <a:ext cx="1210236" cy="410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C4C5E81-E0E9-3C50-9C5E-009F815F42E8}"/>
              </a:ext>
            </a:extLst>
          </p:cNvPr>
          <p:cNvCxnSpPr>
            <a:cxnSpLocks/>
          </p:cNvCxnSpPr>
          <p:nvPr/>
        </p:nvCxnSpPr>
        <p:spPr>
          <a:xfrm>
            <a:off x="1975688" y="951474"/>
            <a:ext cx="0" cy="432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A993FC64-9D16-7510-AFCA-63B5D5ABDCA3}"/>
              </a:ext>
            </a:extLst>
          </p:cNvPr>
          <p:cNvCxnSpPr>
            <a:stCxn id="167" idx="1"/>
          </p:cNvCxnSpPr>
          <p:nvPr/>
        </p:nvCxnSpPr>
        <p:spPr>
          <a:xfrm flipH="1" flipV="1">
            <a:off x="624909" y="905398"/>
            <a:ext cx="1137853" cy="614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DBFC0582-CAFA-D0F2-493E-E0A1FA248489}"/>
              </a:ext>
            </a:extLst>
          </p:cNvPr>
          <p:cNvSpPr txBox="1"/>
          <p:nvPr/>
        </p:nvSpPr>
        <p:spPr>
          <a:xfrm>
            <a:off x="77876" y="105626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D52DFCD-A8C4-102E-5990-B33B77D73C9B}"/>
              </a:ext>
            </a:extLst>
          </p:cNvPr>
          <p:cNvSpPr/>
          <p:nvPr/>
        </p:nvSpPr>
        <p:spPr>
          <a:xfrm rot="5400000">
            <a:off x="497259" y="109519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27550BC-A803-587F-D239-6F78203974BB}"/>
              </a:ext>
            </a:extLst>
          </p:cNvPr>
          <p:cNvSpPr txBox="1"/>
          <p:nvPr/>
        </p:nvSpPr>
        <p:spPr>
          <a:xfrm>
            <a:off x="1547234" y="111832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C34FCBC-DB46-00A2-E6AA-3D7BB4C72A15}"/>
              </a:ext>
            </a:extLst>
          </p:cNvPr>
          <p:cNvSpPr/>
          <p:nvPr/>
        </p:nvSpPr>
        <p:spPr>
          <a:xfrm rot="5400000">
            <a:off x="1958631" y="113329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5B17740-303B-D9F6-B0E9-48C660BC6E6F}"/>
              </a:ext>
            </a:extLst>
          </p:cNvPr>
          <p:cNvSpPr txBox="1"/>
          <p:nvPr/>
        </p:nvSpPr>
        <p:spPr>
          <a:xfrm>
            <a:off x="468401" y="116103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60F5EBC7-1B75-85F7-0636-5016A2EF66D3}"/>
              </a:ext>
            </a:extLst>
          </p:cNvPr>
          <p:cNvSpPr/>
          <p:nvPr/>
        </p:nvSpPr>
        <p:spPr>
          <a:xfrm rot="10576918">
            <a:off x="887784" y="119997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169D8A92-0AB8-06CD-D18B-3B266AEA7D9A}"/>
              </a:ext>
            </a:extLst>
          </p:cNvPr>
          <p:cNvSpPr txBox="1"/>
          <p:nvPr/>
        </p:nvSpPr>
        <p:spPr>
          <a:xfrm>
            <a:off x="1109644" y="94831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158A9FD5-4A3A-72C6-9F88-6957F05ECB1C}"/>
              </a:ext>
            </a:extLst>
          </p:cNvPr>
          <p:cNvSpPr/>
          <p:nvPr/>
        </p:nvSpPr>
        <p:spPr>
          <a:xfrm rot="10576918">
            <a:off x="1529027" y="98724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B7BB03B-C16C-E062-52C2-0671220ECE99}"/>
              </a:ext>
            </a:extLst>
          </p:cNvPr>
          <p:cNvSpPr txBox="1"/>
          <p:nvPr/>
        </p:nvSpPr>
        <p:spPr>
          <a:xfrm>
            <a:off x="2610211" y="998805"/>
            <a:ext cx="968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sz="600" b="1" u="none" strike="noStrike" dirty="0">
                <a:effectLst/>
              </a:rPr>
              <a:t>vip-mex-nextengo-138</a:t>
            </a:r>
            <a:endParaRPr lang="en-US" sz="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D8FE017-C4B6-89E1-2882-9F6892004C49}"/>
              </a:ext>
            </a:extLst>
          </p:cNvPr>
          <p:cNvSpPr txBox="1"/>
          <p:nvPr/>
        </p:nvSpPr>
        <p:spPr>
          <a:xfrm>
            <a:off x="2766756" y="1092084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</a:t>
            </a:r>
            <a:endParaRPr lang="en-MX" sz="600" b="1" dirty="0"/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10586E7-ECE4-0CF9-3EAF-FC0871A72BFC}"/>
              </a:ext>
            </a:extLst>
          </p:cNvPr>
          <p:cNvGrpSpPr>
            <a:grpSpLocks noChangeAspect="1"/>
          </p:cNvGrpSpPr>
          <p:nvPr/>
        </p:nvGrpSpPr>
        <p:grpSpPr>
          <a:xfrm>
            <a:off x="2798338" y="1281546"/>
            <a:ext cx="435064" cy="473031"/>
            <a:chOff x="5455446" y="3017320"/>
            <a:chExt cx="1211912" cy="1346114"/>
          </a:xfrm>
        </p:grpSpPr>
        <p:sp>
          <p:nvSpPr>
            <p:cNvPr id="389" name="Can 388">
              <a:extLst>
                <a:ext uri="{FF2B5EF4-FFF2-40B4-BE49-F238E27FC236}">
                  <a16:creationId xmlns:a16="http://schemas.microsoft.com/office/drawing/2014/main" id="{59531CCC-0420-2FB4-AB83-CE846C598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3E1EE24A-A896-290F-AAF0-3980C01E8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E98D490C-9FC2-6CCA-9538-7B0E02DDA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0166554F-ABB9-AE0B-9BDC-61B23472D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9030E122-6E2E-3951-1DF2-B14FE08BD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0067F315-1E5C-5D29-C701-D724578B8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5B4B34E4-99F5-B860-1B68-60B8E4D8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F0FBA9F8-09C7-9F41-A95C-181E8C875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42BB0A2A-C26E-1C65-9299-C3B1C180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6B54D650-5FF3-23BD-BB3C-A529DD39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F14F0798-CB5F-0C6D-19EF-C0B8A4679EA3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CFDEDB1A-9BAF-A0AF-874A-C6DD7592425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1E3F1A87-D7A1-553B-8C0D-E38EE56406C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1BFBADE4-B6DB-170D-E704-0B82FA2E407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04562BA3-8137-C61A-C05F-90490550147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9396032-2CDF-6B0C-F2F6-E7C8735887F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2BC248AE-295A-32B8-85AB-4D729DA99E5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29F37C0-4566-BE45-AEC1-3CD65FC9A2F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16C53905-D353-DBBF-1CD7-B6494CC6EBF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68B79CBE-79B8-5F51-81C5-30EE988CF24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30694C58-BB8E-643F-4B3A-8B09425F55E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A875898-EB82-6B0D-83D2-40A211E8196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61E04E4C-3F61-1DC6-077A-8FB46E71F0A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FAA86C02-BDBD-153D-4B52-F9E0A74BFD3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3BF22617-E6EE-08E4-3320-E5AD983CC0C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C266C2A-A5C2-0214-CE0D-5A33602B228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7BA12862-8C24-7709-6BAC-C1531E2AB55D}"/>
              </a:ext>
            </a:extLst>
          </p:cNvPr>
          <p:cNvCxnSpPr>
            <a:stCxn id="167" idx="3"/>
            <a:endCxn id="389" idx="2"/>
          </p:cNvCxnSpPr>
          <p:nvPr/>
        </p:nvCxnSpPr>
        <p:spPr>
          <a:xfrm flipV="1">
            <a:off x="2222420" y="1518062"/>
            <a:ext cx="575918" cy="1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496892FE-DC28-0886-44F8-967ECB0C0A6B}"/>
              </a:ext>
            </a:extLst>
          </p:cNvPr>
          <p:cNvSpPr txBox="1"/>
          <p:nvPr/>
        </p:nvSpPr>
        <p:spPr>
          <a:xfrm>
            <a:off x="2222420" y="132986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9E3ADFA3-2884-D5EE-9DA6-17C785EA5F6B}"/>
              </a:ext>
            </a:extLst>
          </p:cNvPr>
          <p:cNvSpPr/>
          <p:nvPr/>
        </p:nvSpPr>
        <p:spPr>
          <a:xfrm rot="10576918">
            <a:off x="2434798" y="146984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2329F45A-E3B9-7DD9-8FD8-520CC8EB1E4E}"/>
              </a:ext>
            </a:extLst>
          </p:cNvPr>
          <p:cNvSpPr txBox="1"/>
          <p:nvPr/>
        </p:nvSpPr>
        <p:spPr>
          <a:xfrm>
            <a:off x="3485578" y="1012913"/>
            <a:ext cx="10871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aplamo-mex-nextengo-83</a:t>
            </a:r>
            <a:endParaRPr lang="en-MX" sz="600" b="1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1AC99FA0-59F6-4DEC-4B5F-BB97B74D8828}"/>
              </a:ext>
            </a:extLst>
          </p:cNvPr>
          <p:cNvSpPr txBox="1"/>
          <p:nvPr/>
        </p:nvSpPr>
        <p:spPr>
          <a:xfrm>
            <a:off x="3963931" y="110691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D15BBBDE-2211-F42C-0B39-C4080E3EF59E}"/>
              </a:ext>
            </a:extLst>
          </p:cNvPr>
          <p:cNvSpPr txBox="1"/>
          <p:nvPr/>
        </p:nvSpPr>
        <p:spPr>
          <a:xfrm>
            <a:off x="3606724" y="134329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Gi2/0/0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887700F5-553F-FF7C-2E7D-56055ADFCE24}"/>
              </a:ext>
            </a:extLst>
          </p:cNvPr>
          <p:cNvSpPr txBox="1"/>
          <p:nvPr/>
        </p:nvSpPr>
        <p:spPr>
          <a:xfrm>
            <a:off x="3182613" y="134615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Te0/0/0/2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883342DF-D67E-0FFF-00EC-C5C24BF6336C}"/>
              </a:ext>
            </a:extLst>
          </p:cNvPr>
          <p:cNvCxnSpPr>
            <a:cxnSpLocks/>
            <a:stCxn id="389" idx="4"/>
          </p:cNvCxnSpPr>
          <p:nvPr/>
        </p:nvCxnSpPr>
        <p:spPr>
          <a:xfrm flipV="1">
            <a:off x="3233402" y="1502205"/>
            <a:ext cx="901301" cy="15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02F2A2F8-B0FA-9EF9-0D6D-026147F405DB}"/>
              </a:ext>
            </a:extLst>
          </p:cNvPr>
          <p:cNvSpPr txBox="1"/>
          <p:nvPr/>
        </p:nvSpPr>
        <p:spPr>
          <a:xfrm>
            <a:off x="1170324" y="1764209"/>
            <a:ext cx="10615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vpntc-mex-nextengo-148</a:t>
            </a:r>
            <a:endParaRPr lang="en-MX" sz="600" b="1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5B95910D-FE15-AB95-3AAC-775BC109BBE7}"/>
              </a:ext>
            </a:extLst>
          </p:cNvPr>
          <p:cNvSpPr txBox="1"/>
          <p:nvPr/>
        </p:nvSpPr>
        <p:spPr>
          <a:xfrm>
            <a:off x="1747363" y="185679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</a:t>
            </a:r>
            <a:endParaRPr lang="en-MX" sz="600" b="1" dirty="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79BFC92F-A2F0-5D27-9B62-526832B596FD}"/>
              </a:ext>
            </a:extLst>
          </p:cNvPr>
          <p:cNvGrpSpPr>
            <a:grpSpLocks noChangeAspect="1"/>
          </p:cNvGrpSpPr>
          <p:nvPr/>
        </p:nvGrpSpPr>
        <p:grpSpPr>
          <a:xfrm>
            <a:off x="1740687" y="2017321"/>
            <a:ext cx="435064" cy="473031"/>
            <a:chOff x="5455446" y="3017320"/>
            <a:chExt cx="1211912" cy="1346114"/>
          </a:xfrm>
        </p:grpSpPr>
        <p:sp>
          <p:nvSpPr>
            <p:cNvPr id="455" name="Can 454">
              <a:extLst>
                <a:ext uri="{FF2B5EF4-FFF2-40B4-BE49-F238E27FC236}">
                  <a16:creationId xmlns:a16="http://schemas.microsoft.com/office/drawing/2014/main" id="{69643B0A-1FF1-6D23-583A-BFF2D5DA07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033348B3-9683-89D2-C849-ADBF81A4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A0D3F5CD-8BA3-D07A-3588-C866813D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6B3F0B1C-38BB-7CA4-478E-9650ADD79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B610CFF6-293D-1005-EBA8-5ED4F9609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68013AAE-5641-BC43-DEBE-DC3FBACD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D473BF9B-942E-BFFB-9BC6-85882357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D67D252F-5014-98AA-3D6A-82E5F5E7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A61B104F-73D6-FDD4-2D4E-3D7A35BC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4C3F7529-0364-1EDA-FB18-9DD2DEFF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B386DE8-57BD-0182-3D48-44E4C868DD4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5AB947F0-A372-DF5A-0D91-5ABF3181CAD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0012EFEF-FA64-C53D-6A47-AB165358BC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F8D58E3D-144F-6E7D-81AE-92444F1D756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4FFC53BE-B772-0F8F-ED2B-CD9275779B7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E5685F71-4C96-24DD-EA69-7D472DAF7CF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8EB5C496-77E0-C679-B126-BF719BD4DE9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365088D5-E9F9-4C3E-6AB6-3D267E18191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7680B560-59DC-6A18-5266-846968091053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153E56C1-259F-FAF1-A2E6-A75D402A45E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7A2B7C8D-8FB9-C5DF-48F7-4D2CB202166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6AEC2BB0-7C82-3574-614D-ACEE0690FDD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3AF06086-60A5-E8B9-1981-7610E5C6450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BDF58134-C153-51DC-FB83-2440F145FD7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44289B0E-6F90-7BB4-096C-43AF09BB9E6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1A421077-49A3-4F04-48A9-1E1BB59E7D6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0B3D411A-7A69-744F-7487-C00F0D904C96}"/>
              </a:ext>
            </a:extLst>
          </p:cNvPr>
          <p:cNvSpPr txBox="1"/>
          <p:nvPr/>
        </p:nvSpPr>
        <p:spPr>
          <a:xfrm rot="20308828">
            <a:off x="3515286" y="148033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2DDC8FD9-4791-B5AD-1284-4CAF2790D6D8}"/>
              </a:ext>
            </a:extLst>
          </p:cNvPr>
          <p:cNvSpPr txBox="1"/>
          <p:nvPr/>
        </p:nvSpPr>
        <p:spPr>
          <a:xfrm rot="20587467">
            <a:off x="2080163" y="200654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Te0/3/0/9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23D9082-3E83-5553-D09A-955CE7BEB0C5}"/>
              </a:ext>
            </a:extLst>
          </p:cNvPr>
          <p:cNvCxnSpPr>
            <a:endCxn id="455" idx="4"/>
          </p:cNvCxnSpPr>
          <p:nvPr/>
        </p:nvCxnSpPr>
        <p:spPr>
          <a:xfrm flipH="1">
            <a:off x="2175751" y="1466851"/>
            <a:ext cx="2136751" cy="786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37AB553-7C7C-8920-735B-6ACF6A35A44C}"/>
              </a:ext>
            </a:extLst>
          </p:cNvPr>
          <p:cNvCxnSpPr>
            <a:stCxn id="455" idx="3"/>
            <a:endCxn id="291" idx="1"/>
          </p:cNvCxnSpPr>
          <p:nvPr/>
        </p:nvCxnSpPr>
        <p:spPr>
          <a:xfrm>
            <a:off x="1958219" y="2490352"/>
            <a:ext cx="774173" cy="1375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63CC3127-83AF-7A09-9322-977171F9B858}"/>
              </a:ext>
            </a:extLst>
          </p:cNvPr>
          <p:cNvSpPr txBox="1"/>
          <p:nvPr/>
        </p:nvSpPr>
        <p:spPr>
          <a:xfrm>
            <a:off x="1953878" y="317900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F387DC3F-9204-8E49-4FD8-46477FA71269}"/>
              </a:ext>
            </a:extLst>
          </p:cNvPr>
          <p:cNvSpPr/>
          <p:nvPr/>
        </p:nvSpPr>
        <p:spPr>
          <a:xfrm rot="16200000">
            <a:off x="2381892" y="3202864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9F3B49E-1019-B690-1E16-5F8FEBA4967F}"/>
              </a:ext>
            </a:extLst>
          </p:cNvPr>
          <p:cNvGrpSpPr>
            <a:grpSpLocks noChangeAspect="1"/>
          </p:cNvGrpSpPr>
          <p:nvPr/>
        </p:nvGrpSpPr>
        <p:grpSpPr>
          <a:xfrm>
            <a:off x="3993473" y="1253551"/>
            <a:ext cx="435064" cy="473031"/>
            <a:chOff x="5455446" y="3017320"/>
            <a:chExt cx="1211912" cy="1346114"/>
          </a:xfrm>
        </p:grpSpPr>
        <p:sp>
          <p:nvSpPr>
            <p:cNvPr id="422" name="Can 421">
              <a:extLst>
                <a:ext uri="{FF2B5EF4-FFF2-40B4-BE49-F238E27FC236}">
                  <a16:creationId xmlns:a16="http://schemas.microsoft.com/office/drawing/2014/main" id="{13AC8F44-0F2F-5BE5-0361-1CB461169A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C0300B4-FFFA-5617-1470-87F112C6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A20DF771-B82B-E5FE-0F55-503A246D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BC843C04-258A-5D51-7ACE-73FE7B90F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CEA81736-A5D3-C271-B40D-D3A89183A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BC79CB54-0304-97ED-A3E9-778D2BE4F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412BC2BF-E321-B6CF-2270-E43CCF6D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341B4A05-179A-1B0B-D58E-E260357EE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5D304380-6580-4D24-E3EB-BEAD8D71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2FF0E5D5-05D0-6203-8CF1-A2FE1743B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080E26A0-2F8D-4AAF-CDFC-663EC05D69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A60020C3-C592-60D2-12B0-63222089B1B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27495EF8-AC50-5076-C1BA-99B31CD2E6C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C211DD5C-1AB8-673F-515C-E7EEF1438ED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19455C08-A535-EBB8-2521-859CE572633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18DD518-E365-CF5D-E46D-73408F32731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282023B3-2B1F-7999-6FE1-EC801E340DDD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91F1105-664E-89A2-19B7-0CC66060809D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E215ADF2-CACD-636E-8F24-3323762D481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454906AB-E7B0-6E20-4E68-CB3DA7C0D26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551DD649-A8C3-7A74-EEFA-B1C88F94A5E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FF31091D-A951-A313-AB36-735C7E17101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37B74BEC-D27A-48A1-16CD-3AB866222CB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08950D93-A525-FE48-EC71-90A4B1BB751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38E67B71-D72E-C966-A862-AFBC9A8CFB0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73F56DCD-34EE-58A1-6B48-EBB16774FAC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489" name="TextBox 488">
            <a:extLst>
              <a:ext uri="{FF2B5EF4-FFF2-40B4-BE49-F238E27FC236}">
                <a16:creationId xmlns:a16="http://schemas.microsoft.com/office/drawing/2014/main" id="{DFB333CC-8313-047A-069F-102B5E8A8C71}"/>
              </a:ext>
            </a:extLst>
          </p:cNvPr>
          <p:cNvSpPr txBox="1"/>
          <p:nvPr/>
        </p:nvSpPr>
        <p:spPr>
          <a:xfrm>
            <a:off x="4714554" y="1030544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/>
              <a:t>bbint-mex</a:t>
            </a:r>
            <a:r>
              <a:rPr lang="en-US" sz="600" b="1" dirty="0"/>
              <a:t>--nextengo-46</a:t>
            </a:r>
            <a:endParaRPr lang="en-MX" sz="600" b="1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F127EF0C-6A20-27C1-ACB1-402B5B8172D5}"/>
              </a:ext>
            </a:extLst>
          </p:cNvPr>
          <p:cNvSpPr txBox="1"/>
          <p:nvPr/>
        </p:nvSpPr>
        <p:spPr>
          <a:xfrm>
            <a:off x="5232237" y="1173454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A4B0549-C430-8402-F18A-3D625184F32E}"/>
              </a:ext>
            </a:extLst>
          </p:cNvPr>
          <p:cNvSpPr txBox="1"/>
          <p:nvPr/>
        </p:nvSpPr>
        <p:spPr>
          <a:xfrm>
            <a:off x="4367745" y="131147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922A93F-BD41-2BE8-9913-AA6B6C16906C}"/>
              </a:ext>
            </a:extLst>
          </p:cNvPr>
          <p:cNvSpPr txBox="1"/>
          <p:nvPr/>
        </p:nvSpPr>
        <p:spPr>
          <a:xfrm>
            <a:off x="4430439" y="145182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</a:t>
            </a:r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B0D68096-807E-7592-D58C-074AB34EF22B}"/>
              </a:ext>
            </a:extLst>
          </p:cNvPr>
          <p:cNvCxnSpPr>
            <a:cxnSpLocks/>
          </p:cNvCxnSpPr>
          <p:nvPr/>
        </p:nvCxnSpPr>
        <p:spPr>
          <a:xfrm flipV="1">
            <a:off x="4410088" y="1484690"/>
            <a:ext cx="648857" cy="1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1" name="TextBox 520">
            <a:extLst>
              <a:ext uri="{FF2B5EF4-FFF2-40B4-BE49-F238E27FC236}">
                <a16:creationId xmlns:a16="http://schemas.microsoft.com/office/drawing/2014/main" id="{DA0EDFDA-7773-E031-91F7-2AB56747D60A}"/>
              </a:ext>
            </a:extLst>
          </p:cNvPr>
          <p:cNvSpPr txBox="1"/>
          <p:nvPr/>
        </p:nvSpPr>
        <p:spPr>
          <a:xfrm>
            <a:off x="3034174" y="224916"/>
            <a:ext cx="10550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vpnia-mex-nextengo-153</a:t>
            </a:r>
            <a:endParaRPr lang="en-MX" sz="600" b="1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212B61B0-8944-CFE1-F3E4-3ABE6BED62C7}"/>
              </a:ext>
            </a:extLst>
          </p:cNvPr>
          <p:cNvSpPr txBox="1"/>
          <p:nvPr/>
        </p:nvSpPr>
        <p:spPr>
          <a:xfrm>
            <a:off x="3237531" y="29812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C4112106-BC17-9CB3-F2FF-369D7B7DC939}"/>
              </a:ext>
            </a:extLst>
          </p:cNvPr>
          <p:cNvSpPr txBox="1"/>
          <p:nvPr/>
        </p:nvSpPr>
        <p:spPr>
          <a:xfrm>
            <a:off x="3247305" y="705587"/>
            <a:ext cx="76338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FB92F2D7-BE61-2942-938A-D37F93A4184E}"/>
              </a:ext>
            </a:extLst>
          </p:cNvPr>
          <p:cNvSpPr txBox="1"/>
          <p:nvPr/>
        </p:nvSpPr>
        <p:spPr>
          <a:xfrm>
            <a:off x="2835401" y="468205"/>
            <a:ext cx="76338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Te2/0/0</a:t>
            </a:r>
          </a:p>
        </p:txBody>
      </p:sp>
      <p:pic>
        <p:nvPicPr>
          <p:cNvPr id="52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B707BF7-0C63-7493-8033-05411827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6" y="34330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D2451D1B-826E-C203-E8F1-F5BAAC224521}"/>
              </a:ext>
            </a:extLst>
          </p:cNvPr>
          <p:cNvCxnSpPr>
            <a:stCxn id="166" idx="3"/>
            <a:endCxn id="526" idx="1"/>
          </p:cNvCxnSpPr>
          <p:nvPr/>
        </p:nvCxnSpPr>
        <p:spPr>
          <a:xfrm flipV="1">
            <a:off x="751288" y="573135"/>
            <a:ext cx="2506048" cy="90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B1DCBDE-8081-7036-7B9F-2C3B56C49FA3}"/>
              </a:ext>
            </a:extLst>
          </p:cNvPr>
          <p:cNvCxnSpPr/>
          <p:nvPr/>
        </p:nvCxnSpPr>
        <p:spPr>
          <a:xfrm flipH="1">
            <a:off x="2046579" y="699914"/>
            <a:ext cx="1319355" cy="690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ED9F39C1-A4DF-F7A0-A9DF-445DA768E8EA}"/>
              </a:ext>
            </a:extLst>
          </p:cNvPr>
          <p:cNvSpPr txBox="1"/>
          <p:nvPr/>
        </p:nvSpPr>
        <p:spPr>
          <a:xfrm>
            <a:off x="3908728" y="266507"/>
            <a:ext cx="1043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vpnint-mex-nextengo-85</a:t>
            </a:r>
            <a:endParaRPr lang="en-MX" sz="6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6DA51DD-0E63-AE61-BEF8-D2443953C4CD}"/>
              </a:ext>
            </a:extLst>
          </p:cNvPr>
          <p:cNvSpPr txBox="1"/>
          <p:nvPr/>
        </p:nvSpPr>
        <p:spPr>
          <a:xfrm>
            <a:off x="4345552" y="590252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132D8CBC-210D-F1D2-D7C3-7AFF316EFD90}"/>
              </a:ext>
            </a:extLst>
          </p:cNvPr>
          <p:cNvCxnSpPr>
            <a:cxnSpLocks/>
          </p:cNvCxnSpPr>
          <p:nvPr/>
        </p:nvCxnSpPr>
        <p:spPr>
          <a:xfrm>
            <a:off x="5058945" y="625226"/>
            <a:ext cx="0" cy="617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" name="TextBox 562">
            <a:extLst>
              <a:ext uri="{FF2B5EF4-FFF2-40B4-BE49-F238E27FC236}">
                <a16:creationId xmlns:a16="http://schemas.microsoft.com/office/drawing/2014/main" id="{41FF487A-BA7D-0257-2A6E-04F587CE6030}"/>
              </a:ext>
            </a:extLst>
          </p:cNvPr>
          <p:cNvSpPr txBox="1"/>
          <p:nvPr/>
        </p:nvSpPr>
        <p:spPr>
          <a:xfrm>
            <a:off x="5040783" y="88500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664E136-FFAC-4396-3616-FB9BB380B851}"/>
              </a:ext>
            </a:extLst>
          </p:cNvPr>
          <p:cNvSpPr/>
          <p:nvPr/>
        </p:nvSpPr>
        <p:spPr>
          <a:xfrm rot="16200000">
            <a:off x="5028370" y="915582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49F693A8-193D-5CF8-7EDF-95F0171D58EE}"/>
              </a:ext>
            </a:extLst>
          </p:cNvPr>
          <p:cNvCxnSpPr>
            <a:cxnSpLocks/>
            <a:endCxn id="526" idx="3"/>
          </p:cNvCxnSpPr>
          <p:nvPr/>
        </p:nvCxnSpPr>
        <p:spPr>
          <a:xfrm flipH="1">
            <a:off x="3716994" y="573135"/>
            <a:ext cx="136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DC31E45C-8D26-06F5-DC9E-5499C616F518}"/>
              </a:ext>
            </a:extLst>
          </p:cNvPr>
          <p:cNvSpPr txBox="1"/>
          <p:nvPr/>
        </p:nvSpPr>
        <p:spPr>
          <a:xfrm>
            <a:off x="4068502" y="37550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BB27CB8C-03C3-DB1A-BABE-55CF7DBD6FA5}"/>
              </a:ext>
            </a:extLst>
          </p:cNvPr>
          <p:cNvSpPr/>
          <p:nvPr/>
        </p:nvSpPr>
        <p:spPr>
          <a:xfrm>
            <a:off x="4275160" y="519212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8D488719-E57B-169E-7678-4F7344B7F488}"/>
              </a:ext>
            </a:extLst>
          </p:cNvPr>
          <p:cNvSpPr txBox="1"/>
          <p:nvPr/>
        </p:nvSpPr>
        <p:spPr>
          <a:xfrm>
            <a:off x="4233454" y="2828984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E904918-E1FF-A70B-1CD6-1C6660BFF218}"/>
              </a:ext>
            </a:extLst>
          </p:cNvPr>
          <p:cNvSpPr txBox="1"/>
          <p:nvPr/>
        </p:nvSpPr>
        <p:spPr>
          <a:xfrm>
            <a:off x="4368861" y="274587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C48B781-67ED-5043-D6AF-49C0A8C73F3F}"/>
              </a:ext>
            </a:extLst>
          </p:cNvPr>
          <p:cNvGrpSpPr>
            <a:grpSpLocks noChangeAspect="1"/>
          </p:cNvGrpSpPr>
          <p:nvPr/>
        </p:nvGrpSpPr>
        <p:grpSpPr>
          <a:xfrm>
            <a:off x="4423888" y="2261039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6254D40A-58CB-6933-5728-D3D33411FF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F22EB55E-6109-550F-FFEE-44A6561C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2990F3ED-327F-C1D4-4CD0-84C5C9A9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C6AB836D-E625-8070-D5EF-82CAB4DDD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EFD7BF14-B521-9792-53A9-2C764CD4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BAC79CAC-A88B-EC3D-FD70-0CA38F73D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605E277B-85ED-07F5-04B1-ECFA2CBF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FF674A7E-B824-02F9-2188-08165E62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2107FCCF-DEFF-9B55-4FA3-3A2915768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B9613397-C9A9-4104-B5AE-71E71DE2D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F1F7E617-CCD1-9B93-4B11-5FB71C09558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9CDDC6C-3F09-7C78-EE1A-802D55CEDDA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814442FD-9D03-CEB3-B141-A8AA971B84A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D31F9D77-F483-F502-0BA7-94BD15F2A05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FD7D2D72-B190-47F9-D0EC-5E3016ACE80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05E73A59-E78D-E9BA-A761-B25EA0DA8F7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25A8559-BF25-641B-7ABB-5F77BBCE976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0D170AF4-F964-BEE0-21CC-872EB2126B50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C8EF7FB4-2633-A2C5-92D5-7263534C80A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1BA85D23-73E8-9792-2086-1BCDC859944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A5710A06-6C79-CA9A-5C80-7A0A5DDD020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ACE0103E-77B8-687F-C914-712DD40A1A1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C3EA85C7-D81B-5027-9740-A8ED2DF4DF9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534063FD-52C4-B487-0B99-361350A30C4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8F3AF679-863C-EB9B-81E0-B69299EEA50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584CBE28-3707-BFA5-702B-00894795E529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0C23E693-A44F-8B09-6538-1ED47FCF6764}"/>
              </a:ext>
            </a:extLst>
          </p:cNvPr>
          <p:cNvCxnSpPr>
            <a:cxnSpLocks/>
          </p:cNvCxnSpPr>
          <p:nvPr/>
        </p:nvCxnSpPr>
        <p:spPr>
          <a:xfrm flipV="1">
            <a:off x="4635958" y="1637712"/>
            <a:ext cx="457951" cy="630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TextBox 628">
            <a:extLst>
              <a:ext uri="{FF2B5EF4-FFF2-40B4-BE49-F238E27FC236}">
                <a16:creationId xmlns:a16="http://schemas.microsoft.com/office/drawing/2014/main" id="{AD1062C7-8397-754B-1BE8-512FC6731D0B}"/>
              </a:ext>
            </a:extLst>
          </p:cNvPr>
          <p:cNvSpPr txBox="1"/>
          <p:nvPr/>
        </p:nvSpPr>
        <p:spPr>
          <a:xfrm>
            <a:off x="4531751" y="166356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9314C201-0155-EAB9-1940-33B921FE0EB4}"/>
              </a:ext>
            </a:extLst>
          </p:cNvPr>
          <p:cNvSpPr txBox="1"/>
          <p:nvPr/>
        </p:nvSpPr>
        <p:spPr>
          <a:xfrm>
            <a:off x="4646783" y="211321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5788717-7B91-388F-A1B2-5388B3F60709}"/>
              </a:ext>
            </a:extLst>
          </p:cNvPr>
          <p:cNvGrpSpPr>
            <a:grpSpLocks noChangeAspect="1"/>
          </p:cNvGrpSpPr>
          <p:nvPr/>
        </p:nvGrpSpPr>
        <p:grpSpPr>
          <a:xfrm>
            <a:off x="4817935" y="364692"/>
            <a:ext cx="435064" cy="473031"/>
            <a:chOff x="5455446" y="3017320"/>
            <a:chExt cx="1211912" cy="1346114"/>
          </a:xfrm>
        </p:grpSpPr>
        <p:sp>
          <p:nvSpPr>
            <p:cNvPr id="535" name="Can 534">
              <a:extLst>
                <a:ext uri="{FF2B5EF4-FFF2-40B4-BE49-F238E27FC236}">
                  <a16:creationId xmlns:a16="http://schemas.microsoft.com/office/drawing/2014/main" id="{98D46554-0298-6C99-9F42-E61B4D330E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A6783F2E-4FCE-0A2C-38E6-B3FE3C56A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CA524402-A7BB-849C-CECF-396E95D1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6366D541-8722-250B-77FE-BC5DB39D7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33054E9E-55AD-40BE-5669-58DAB3B8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437CE044-CE25-2D1C-73F5-60F253D07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7E0F278D-E390-02A5-7EEF-070AAD5FD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2" name="Freeform 541">
              <a:extLst>
                <a:ext uri="{FF2B5EF4-FFF2-40B4-BE49-F238E27FC236}">
                  <a16:creationId xmlns:a16="http://schemas.microsoft.com/office/drawing/2014/main" id="{4CC66F70-4331-3362-20FC-61B88C31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3" name="Freeform 542">
              <a:extLst>
                <a:ext uri="{FF2B5EF4-FFF2-40B4-BE49-F238E27FC236}">
                  <a16:creationId xmlns:a16="http://schemas.microsoft.com/office/drawing/2014/main" id="{F62DA0BA-3B0C-DF86-C405-CF299149C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4ECCBA69-E039-934E-FCFF-5AF6E1AA4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8CE8B023-8F55-9CD7-C9B8-B32D8294BEA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81C5774-5CC4-FE8F-4439-8F5F7E991C2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BDBAC1D9-4682-3572-A836-7D19AC47D2D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A3F0C909-DC42-F0DB-9345-2EAC2E4750F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0D2330AF-7315-6FC7-0FCF-53FA1B41995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CD6680A8-3092-3F69-C8B1-1CEC4776946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D3EC4C81-D7DD-2878-49B7-6656823B1184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983457AA-8347-9D7E-FBE3-AADB59B8A68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2B4ADEA4-0CE4-62A0-981D-DF07CD97675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3D708AB5-2ACA-1239-D2B6-31904A2E811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8593C2F9-A41A-9CA1-334B-32A539FF722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C3BB1CEE-2613-E8E0-4C80-061C9E4FE1B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74B07A41-4F31-FD45-69B0-D1BB1F1A475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B79E679A-599C-CCB8-5C6C-809937F00DE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C5D0C319-1924-08A6-9FDA-9BCA5952558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7A0FBB60-55CA-2C97-C727-03F1E04C068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15CA98EA-4076-5D40-C64A-AEE15AA0EE1D}"/>
              </a:ext>
            </a:extLst>
          </p:cNvPr>
          <p:cNvCxnSpPr>
            <a:cxnSpLocks/>
          </p:cNvCxnSpPr>
          <p:nvPr/>
        </p:nvCxnSpPr>
        <p:spPr>
          <a:xfrm flipH="1" flipV="1">
            <a:off x="5718339" y="3934258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A74086-8A17-50D5-70EB-B6896851BF8D}"/>
              </a:ext>
            </a:extLst>
          </p:cNvPr>
          <p:cNvSpPr txBox="1"/>
          <p:nvPr/>
        </p:nvSpPr>
        <p:spPr>
          <a:xfrm>
            <a:off x="6228644" y="4612576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4941D4A1-E1C4-9846-6553-D6BE7E029327}"/>
              </a:ext>
            </a:extLst>
          </p:cNvPr>
          <p:cNvSpPr/>
          <p:nvPr/>
        </p:nvSpPr>
        <p:spPr>
          <a:xfrm rot="3482429">
            <a:off x="6440276" y="450586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4D060AE0-49FD-2213-8804-61950A0434E2}"/>
              </a:ext>
            </a:extLst>
          </p:cNvPr>
          <p:cNvSpPr txBox="1"/>
          <p:nvPr/>
        </p:nvSpPr>
        <p:spPr>
          <a:xfrm>
            <a:off x="5258236" y="3497668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ECC510B-4A57-6173-0F76-80D14C82D2EC}"/>
              </a:ext>
            </a:extLst>
          </p:cNvPr>
          <p:cNvSpPr txBox="1"/>
          <p:nvPr/>
        </p:nvSpPr>
        <p:spPr>
          <a:xfrm>
            <a:off x="5543096" y="342445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CAA96C75-1865-F72C-FAF8-E28AAB39246F}"/>
              </a:ext>
            </a:extLst>
          </p:cNvPr>
          <p:cNvSpPr txBox="1"/>
          <p:nvPr/>
        </p:nvSpPr>
        <p:spPr>
          <a:xfrm>
            <a:off x="6497534" y="471987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BE1  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4E414493-7550-095D-0DB9-FA0CA82E5181}"/>
              </a:ext>
            </a:extLst>
          </p:cNvPr>
          <p:cNvSpPr txBox="1"/>
          <p:nvPr/>
        </p:nvSpPr>
        <p:spPr>
          <a:xfrm>
            <a:off x="6407867" y="2930089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CFBF2D42-CA12-0116-EA3A-BA55BC0E76CD}"/>
              </a:ext>
            </a:extLst>
          </p:cNvPr>
          <p:cNvSpPr txBox="1"/>
          <p:nvPr/>
        </p:nvSpPr>
        <p:spPr>
          <a:xfrm>
            <a:off x="6553386" y="3039922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E87408F7-F13F-09B8-DB95-B11954E77943}"/>
              </a:ext>
            </a:extLst>
          </p:cNvPr>
          <p:cNvSpPr txBox="1"/>
          <p:nvPr/>
        </p:nvSpPr>
        <p:spPr>
          <a:xfrm>
            <a:off x="6103498" y="14798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F9A73870-8F4B-1511-0CBB-F1D6E1883326}"/>
              </a:ext>
            </a:extLst>
          </p:cNvPr>
          <p:cNvSpPr txBox="1"/>
          <p:nvPr/>
        </p:nvSpPr>
        <p:spPr>
          <a:xfrm>
            <a:off x="5805378" y="1387543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71F23F1A-195D-865D-3BFD-CF21F5659CEC}"/>
              </a:ext>
            </a:extLst>
          </p:cNvPr>
          <p:cNvSpPr txBox="1"/>
          <p:nvPr/>
        </p:nvSpPr>
        <p:spPr>
          <a:xfrm>
            <a:off x="4213364" y="3260370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6E33247A-0925-3D9F-69CE-40C4DEFDF22E}"/>
              </a:ext>
            </a:extLst>
          </p:cNvPr>
          <p:cNvSpPr txBox="1"/>
          <p:nvPr/>
        </p:nvSpPr>
        <p:spPr>
          <a:xfrm>
            <a:off x="4508321" y="333666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C1712539-7F7D-C600-61C4-4B2E3C7D6EFA}"/>
              </a:ext>
            </a:extLst>
          </p:cNvPr>
          <p:cNvCxnSpPr>
            <a:stCxn id="647" idx="1"/>
          </p:cNvCxnSpPr>
          <p:nvPr/>
        </p:nvCxnSpPr>
        <p:spPr>
          <a:xfrm flipH="1">
            <a:off x="4820080" y="3804542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81190909-BC95-C153-5ABE-01B7D09B6D46}"/>
              </a:ext>
            </a:extLst>
          </p:cNvPr>
          <p:cNvGrpSpPr>
            <a:grpSpLocks noChangeAspect="1"/>
          </p:cNvGrpSpPr>
          <p:nvPr/>
        </p:nvGrpSpPr>
        <p:grpSpPr>
          <a:xfrm>
            <a:off x="4615776" y="3471497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B0E2D034-406E-827C-C442-D170F6CBEF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E5AE3AF-F6B0-E68E-CC6F-905BCB40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143E5640-C83E-720F-B835-09EC8D3F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C298320C-4390-EC18-6003-0744D66CA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8499196A-637F-798D-998A-1E534F3E1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8A4DCE77-6010-A9E3-C8F3-4BD1AAD5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A9B615AE-2A5C-D166-1E17-F7AFECB3E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54642CB3-26D3-55E0-9205-39A42446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921714C2-614F-5C20-BC18-A793FC2A1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37564F59-9355-8792-6173-2076B6F6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A927FCA4-98AA-04E1-CF37-CC5E6D2B154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538E33E6-5F52-515E-989A-A90679C605C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A4DFD926-E28A-B25B-C397-986F38478E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0ACB8454-8CE1-2111-8BA9-464A44995F7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8E0241A3-0234-D100-9244-A88A5EE61E6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8910B31F-1A4F-1100-9DF3-5F7D48A68A3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41E411B9-1D10-38AD-B1AB-2EB1FD7A983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368EEB50-80BF-7BED-D83E-4062C1B1D9B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F6DF9DB3-52A5-05FD-2C0A-A190D89EABD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A893B639-5C4E-A6E1-04FA-A97F22C7B63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178F267-F7B6-1774-2FD8-8E81A436718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00098BB6-68F1-1BFE-1BC6-4C4B18CB875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33252D4C-3D37-A98E-3FFF-C4C3246ED2F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B771C9D-6478-2BD1-214B-461C7AD945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5C428008-E837-F19F-6611-DCF948BD358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8D533B5-35BE-6FFD-7489-CABF895D1817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4" name="TextBox 693">
            <a:extLst>
              <a:ext uri="{FF2B5EF4-FFF2-40B4-BE49-F238E27FC236}">
                <a16:creationId xmlns:a16="http://schemas.microsoft.com/office/drawing/2014/main" id="{C7819B5A-7CB9-7219-42CB-7EB108430E37}"/>
              </a:ext>
            </a:extLst>
          </p:cNvPr>
          <p:cNvSpPr txBox="1"/>
          <p:nvPr/>
        </p:nvSpPr>
        <p:spPr>
          <a:xfrm rot="19775665">
            <a:off x="4911413" y="328278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Te0/7/0/12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A6AABDE1-66BE-3F44-068A-D0EFC778FEA8}"/>
              </a:ext>
            </a:extLst>
          </p:cNvPr>
          <p:cNvSpPr txBox="1"/>
          <p:nvPr/>
        </p:nvSpPr>
        <p:spPr>
          <a:xfrm>
            <a:off x="5005855" y="380963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3 enlaces</a:t>
            </a:r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39B3531C-754C-165B-087D-BCCD079A0891}"/>
              </a:ext>
            </a:extLst>
          </p:cNvPr>
          <p:cNvSpPr/>
          <p:nvPr/>
        </p:nvSpPr>
        <p:spPr>
          <a:xfrm>
            <a:off x="5221351" y="372682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F10746BB-24B3-F679-11C7-E3680FC04675}"/>
              </a:ext>
            </a:extLst>
          </p:cNvPr>
          <p:cNvSpPr txBox="1"/>
          <p:nvPr/>
        </p:nvSpPr>
        <p:spPr>
          <a:xfrm>
            <a:off x="5975015" y="2558415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7E9D38E4-A5BA-BEA1-B1DA-5E83B3243F2E}"/>
              </a:ext>
            </a:extLst>
          </p:cNvPr>
          <p:cNvSpPr txBox="1"/>
          <p:nvPr/>
        </p:nvSpPr>
        <p:spPr>
          <a:xfrm>
            <a:off x="5982832" y="264161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5F0106EF-731D-6A9B-7C54-9A93591616BF}"/>
              </a:ext>
            </a:extLst>
          </p:cNvPr>
          <p:cNvGrpSpPr>
            <a:grpSpLocks noChangeAspect="1"/>
          </p:cNvGrpSpPr>
          <p:nvPr/>
        </p:nvGrpSpPr>
        <p:grpSpPr>
          <a:xfrm>
            <a:off x="5604729" y="2537916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17DC0A2A-2E46-3B8B-483B-2458C6DB35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ADE371D8-4722-F986-4E48-36866C303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319E27F0-C51E-B117-3D33-330899B7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A01401E0-E947-D305-9D7F-F451ADB74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88B4CCA8-0E16-818C-D8B6-FA94D436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45ACCFB5-3D19-E726-B079-DCCDADB3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FEDBB7E5-07C7-D9F4-929A-6A9F00E4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831CCCC6-E6F5-D43B-59D6-5CB1AFC26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46A8CB4D-CF9B-95C3-1231-0A13AD9D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128F7148-DBB4-5142-572A-03186A4E2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205D880B-B8A7-256B-D0E4-AB35FC63FBC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1990E29E-4A33-E17A-1AEC-999D0B7EF51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43F7CCE2-DF1B-8F52-F023-36757050C75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AF2DA2DD-D8F9-5FF2-2E7C-C4E3A301A70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418D65C6-8619-787D-B0EA-BA62B9AC23D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9C0E8627-633B-1DCB-784B-1136A8E975C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3D9F53F7-CE02-BF1B-6EFE-D38C1F886BD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F948AAB2-94C6-3301-9B87-459B39C88B3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FB1A4CCE-7FED-5088-C183-FC4AADEA04C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D75C606B-4291-3098-C2EC-9ED382118A8D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D204F3E3-BF5A-0ADA-2CA1-4B1E5563614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87A7467A-1942-EF33-E728-4BD730713753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9871EAF5-10B0-61AB-B137-AE45FCF8F69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C34CBF9F-E2D8-8322-2D08-9AAB238655B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DB4D461D-7121-A4EB-83CB-F1B6748F6D7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15A68F9D-FE6D-881B-DC08-F25AA63B6FE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04091DF0-7DA7-6391-0E9B-8168AA246A32}"/>
              </a:ext>
            </a:extLst>
          </p:cNvPr>
          <p:cNvCxnSpPr/>
          <p:nvPr/>
        </p:nvCxnSpPr>
        <p:spPr>
          <a:xfrm flipV="1">
            <a:off x="4923853" y="3010947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DF3D969D-C7CA-7F54-6CFD-07EEB5D706C9}"/>
              </a:ext>
            </a:extLst>
          </p:cNvPr>
          <p:cNvSpPr txBox="1"/>
          <p:nvPr/>
        </p:nvSpPr>
        <p:spPr>
          <a:xfrm rot="19856393">
            <a:off x="5286101" y="292067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292C071-F4DF-4E34-C8BA-0952DF7ED517}"/>
              </a:ext>
            </a:extLst>
          </p:cNvPr>
          <p:cNvGrpSpPr>
            <a:grpSpLocks noChangeAspect="1"/>
          </p:cNvGrpSpPr>
          <p:nvPr/>
        </p:nvGrpSpPr>
        <p:grpSpPr>
          <a:xfrm>
            <a:off x="4868865" y="1215310"/>
            <a:ext cx="435064" cy="473031"/>
            <a:chOff x="5455446" y="3017320"/>
            <a:chExt cx="1211912" cy="1346114"/>
          </a:xfrm>
        </p:grpSpPr>
        <p:sp>
          <p:nvSpPr>
            <p:cNvPr id="492" name="Can 491">
              <a:extLst>
                <a:ext uri="{FF2B5EF4-FFF2-40B4-BE49-F238E27FC236}">
                  <a16:creationId xmlns:a16="http://schemas.microsoft.com/office/drawing/2014/main" id="{C240DF48-A64C-D389-9FDC-078674E2B6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0AD27107-D893-5197-D7B5-318B75D26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8E26F988-4F48-1268-8A2E-CC9E2DBA1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F6D12265-8631-79EE-4690-E535D9986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DD5511CF-D022-DFA3-EF88-8CDDB98E3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4C168C72-AB16-3813-ED57-B97C821B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23A09CB0-E5E2-A3C5-DCAF-F29A4C641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4FB31B7-6BF0-B19B-AC8E-CEEF9CB8E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3B706E73-56A1-8824-CFD6-2EE52F328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095219CF-C666-2CEB-5812-D534912AC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D50EE79D-BFF7-1A78-C1EB-10D307DAF1A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D6129AD-0B2A-086D-8B8F-6333F5D9A29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EC03444A-2F52-4012-4DEE-DE8D5C47C42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F736411-5BF4-5FD1-B4EF-5B2DC674877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0F4324E-8105-BC51-82D0-497D3888070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FBEA34AD-B37F-31AA-1D33-832ADABD114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DFB8DB09-39AD-EA1E-30F2-779E4A665B5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F74239BD-4A3A-54C7-F37C-54420280B8F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54E46F7C-F1E6-2BD9-891E-E2A0D96C1B3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14896914-803C-2166-7A3F-E6C815DFB9E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B6E318D7-2CF6-D942-2947-CE2F9C447A2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682457EE-CD93-128D-204F-1465F17AA40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3686C7E4-BBAA-44D6-22AC-977D9752C6E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63EE7FC0-42C5-9293-EF37-8A9BB7EAD4CC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7194D594-0AF1-49E3-ABF5-86F0F38AD74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BE3B438F-F127-15E9-1BD0-C6376A66678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730" name="TextBox 729">
            <a:extLst>
              <a:ext uri="{FF2B5EF4-FFF2-40B4-BE49-F238E27FC236}">
                <a16:creationId xmlns:a16="http://schemas.microsoft.com/office/drawing/2014/main" id="{EDECE62F-241F-86BE-CA92-46422DD13A05}"/>
              </a:ext>
            </a:extLst>
          </p:cNvPr>
          <p:cNvSpPr txBox="1"/>
          <p:nvPr/>
        </p:nvSpPr>
        <p:spPr>
          <a:xfrm rot="1075639">
            <a:off x="5235965" y="273394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1396C714-009F-EAEB-B664-C4AAF4BA8B27}"/>
              </a:ext>
            </a:extLst>
          </p:cNvPr>
          <p:cNvSpPr txBox="1"/>
          <p:nvPr/>
        </p:nvSpPr>
        <p:spPr>
          <a:xfrm rot="1246720">
            <a:off x="4756187" y="245440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 </a:t>
            </a:r>
          </a:p>
        </p:txBody>
      </p: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2C39B955-83E4-DC37-D88B-FBE4DB4CC8D1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4847839" y="2533371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489A15B3-31C3-D9C9-28F7-D96C6F134D7C}"/>
              </a:ext>
            </a:extLst>
          </p:cNvPr>
          <p:cNvGrpSpPr>
            <a:grpSpLocks noChangeAspect="1"/>
          </p:cNvGrpSpPr>
          <p:nvPr/>
        </p:nvGrpSpPr>
        <p:grpSpPr>
          <a:xfrm>
            <a:off x="6370597" y="1620947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F5095C40-5087-DDD4-D7E7-7A8A7B8A56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F1B49213-1A2C-D878-0D1C-832A7EE0B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8B5DAD8E-64AD-C1F9-1175-D2335FFC4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E1450349-E32E-257A-A2C2-1E0EF71A8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C22BE98F-4FA2-B13C-BEDF-F856D24E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66045958-E4BE-DDC4-73F9-B618494DE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91B1D323-F7CB-EA12-85D6-60FD0157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6EA4BC75-F336-43C5-843E-E1121C17F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483A8A2C-37A3-339E-9AC8-5A2FA14D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7CA4CA53-D683-90D8-E9B2-FC7F9B509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34966B3D-5A7C-E738-5134-B5466B3336D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2BB93DB8-924C-1DFE-94A6-4550CCA37ED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171BF8B3-E46B-2E5A-8C12-C69FD62F3ED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0C64C0D6-9F8F-6F9B-9FE1-C9DC6FA7044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78A6E0F-149D-DBD6-0E4F-C57DDF30189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17C6AC0A-1155-CA19-9E09-330BCEFE438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038623CF-3687-874E-670D-A55ED12DCFE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7B4F6970-DF4E-1435-3DC1-1A488200CCB3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0DA484F1-A265-F60E-D5FB-146373F0C98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118EB21B-1EFD-AEA3-8BCF-B7C3B378864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E4C15484-FF2F-0F68-1B53-E03702AD313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0A690115-E47F-E6C2-3C91-A90AFD0BF6F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6511255B-F4C8-87D5-7D62-645302D4FBA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D3FB2716-197D-17B1-4CCE-2BD41FDA53A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3E0A991B-E22D-C060-777E-7E50DF67A49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5006A845-6121-1CFF-1B84-3CC7A01B89C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0C5EC192-DC3E-E0C3-9D71-F180F4CB62AF}"/>
              </a:ext>
            </a:extLst>
          </p:cNvPr>
          <p:cNvCxnSpPr>
            <a:stCxn id="700" idx="1"/>
          </p:cNvCxnSpPr>
          <p:nvPr/>
        </p:nvCxnSpPr>
        <p:spPr>
          <a:xfrm flipV="1">
            <a:off x="5822261" y="1933524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E95DC75F-2702-1AF9-6240-5A7146D14DBB}"/>
              </a:ext>
            </a:extLst>
          </p:cNvPr>
          <p:cNvSpPr txBox="1"/>
          <p:nvPr/>
        </p:nvSpPr>
        <p:spPr>
          <a:xfrm rot="18879020">
            <a:off x="5806577" y="228411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Gi2/0/0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15375358-E8AE-D334-4883-D573EB4FCA91}"/>
              </a:ext>
            </a:extLst>
          </p:cNvPr>
          <p:cNvSpPr txBox="1"/>
          <p:nvPr/>
        </p:nvSpPr>
        <p:spPr>
          <a:xfrm rot="18879020">
            <a:off x="5828728" y="1905918"/>
            <a:ext cx="9552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88548F30-9B7F-DF5E-0CD5-FEFB1D6932C8}"/>
              </a:ext>
            </a:extLst>
          </p:cNvPr>
          <p:cNvSpPr txBox="1"/>
          <p:nvPr/>
        </p:nvSpPr>
        <p:spPr>
          <a:xfrm>
            <a:off x="5716036" y="820875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376B0BD3-22AA-F42C-4034-84F23CF56D2F}"/>
              </a:ext>
            </a:extLst>
          </p:cNvPr>
          <p:cNvSpPr txBox="1"/>
          <p:nvPr/>
        </p:nvSpPr>
        <p:spPr>
          <a:xfrm>
            <a:off x="6061169" y="956182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7E22320D-25E8-564F-6C0C-723DF0CEC726}"/>
              </a:ext>
            </a:extLst>
          </p:cNvPr>
          <p:cNvSpPr txBox="1"/>
          <p:nvPr/>
        </p:nvSpPr>
        <p:spPr>
          <a:xfrm>
            <a:off x="7656377" y="896417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B784212E-AF3A-726E-2C9C-79A1D8C98FBF}"/>
              </a:ext>
            </a:extLst>
          </p:cNvPr>
          <p:cNvSpPr txBox="1"/>
          <p:nvPr/>
        </p:nvSpPr>
        <p:spPr>
          <a:xfrm>
            <a:off x="7667172" y="988750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0951F630-9A97-7BE8-F7E9-87392D3F9296}"/>
              </a:ext>
            </a:extLst>
          </p:cNvPr>
          <p:cNvCxnSpPr>
            <a:cxnSpLocks/>
          </p:cNvCxnSpPr>
          <p:nvPr/>
        </p:nvCxnSpPr>
        <p:spPr>
          <a:xfrm flipH="1">
            <a:off x="6597109" y="1133569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853A60C8-5A4E-2E71-A1D9-D7F0E123A5CA}"/>
              </a:ext>
            </a:extLst>
          </p:cNvPr>
          <p:cNvSpPr txBox="1"/>
          <p:nvPr/>
        </p:nvSpPr>
        <p:spPr>
          <a:xfrm>
            <a:off x="6189935" y="124992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9EF6B358-3A45-59C9-70A5-02BB54A29BCC}"/>
              </a:ext>
            </a:extLst>
          </p:cNvPr>
          <p:cNvSpPr/>
          <p:nvPr/>
        </p:nvSpPr>
        <p:spPr>
          <a:xfrm rot="16200000">
            <a:off x="6580637" y="127622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8C32E794-A50F-EA5A-5278-FC845BDDC588}"/>
              </a:ext>
            </a:extLst>
          </p:cNvPr>
          <p:cNvSpPr txBox="1"/>
          <p:nvPr/>
        </p:nvSpPr>
        <p:spPr>
          <a:xfrm>
            <a:off x="7009884" y="2580852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55E4672-5BEC-2DC4-6115-FFE7A0BCD1DC}"/>
              </a:ext>
            </a:extLst>
          </p:cNvPr>
          <p:cNvSpPr txBox="1"/>
          <p:nvPr/>
        </p:nvSpPr>
        <p:spPr>
          <a:xfrm>
            <a:off x="7218413" y="247995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84618738-D395-0E58-5812-3B62941FDF21}"/>
              </a:ext>
            </a:extLst>
          </p:cNvPr>
          <p:cNvGrpSpPr>
            <a:grpSpLocks noChangeAspect="1"/>
          </p:cNvGrpSpPr>
          <p:nvPr/>
        </p:nvGrpSpPr>
        <p:grpSpPr>
          <a:xfrm>
            <a:off x="7265396" y="2045779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C7165E7C-4371-EB0B-D6C9-516583B06E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956A3472-47AD-5BF4-B44A-7096D6844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60D3F94C-9AB4-2B37-0C91-60DB6A20F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6D57D621-723F-75AE-DF5C-F6953BBCB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B68A9F27-932F-AB36-8527-B582EF489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2B5431EF-77D2-24B2-E602-1011C48CD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814B6AD9-BE6E-BA6C-0EAB-FEBF3211F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2FF2F301-D403-F476-41CD-969DF6E5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003A008D-1C7F-326E-03E8-A44CC44C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757E37AC-A781-BE2E-BD0C-00976C866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925B3086-7626-3FBF-BC45-11629474368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BC33813-B104-ABE9-2D07-AAD85772AA21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7DE0A61A-B230-2ADB-3EF9-3066CA1807A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9CACA597-1FE3-921D-2FE8-DC931695EF3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5C922BB5-1BC5-12B7-5B91-EC1DD29ACC0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61167559-1EF9-C539-26AB-AD77F1AC2C1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BC7187BE-74B6-B958-32E2-2AFAE520AA0B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A56E0A4D-0D1F-95C0-52CB-949A75BA9B8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D6A3A7F2-460D-2F9F-F233-FEDCB9CBA3D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AD5B05DE-1D37-1E8C-E34F-7485E9924FF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5681906C-5C26-4C33-9C4E-A9D37456ABD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1E586C70-828B-FDFE-55A6-FB6603D13F9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9B5107D2-77E0-8C13-7DDC-14170F78AD3F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7F6AD23E-3E78-43C5-4A5C-99B74CE4F92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809DE766-AE61-B9A8-944B-86C8CA0A5B2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805A6032-DB42-B832-8B08-D85A842A3A2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EA8A6B31-9D3C-B184-B69C-D1F579D8CB1D}"/>
              </a:ext>
            </a:extLst>
          </p:cNvPr>
          <p:cNvCxnSpPr>
            <a:cxnSpLocks/>
          </p:cNvCxnSpPr>
          <p:nvPr/>
        </p:nvCxnSpPr>
        <p:spPr>
          <a:xfrm flipV="1">
            <a:off x="4820080" y="2332173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TextBox 807">
            <a:extLst>
              <a:ext uri="{FF2B5EF4-FFF2-40B4-BE49-F238E27FC236}">
                <a16:creationId xmlns:a16="http://schemas.microsoft.com/office/drawing/2014/main" id="{C0C6EF9E-61D5-9D0E-6ED5-5AEFA859A393}"/>
              </a:ext>
            </a:extLst>
          </p:cNvPr>
          <p:cNvSpPr txBox="1"/>
          <p:nvPr/>
        </p:nvSpPr>
        <p:spPr>
          <a:xfrm>
            <a:off x="6315801" y="237888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82A5C4B2-840A-17DC-9116-15480A7E0D33}"/>
              </a:ext>
            </a:extLst>
          </p:cNvPr>
          <p:cNvSpPr/>
          <p:nvPr/>
        </p:nvSpPr>
        <p:spPr>
          <a:xfrm>
            <a:off x="6531297" y="2286547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9C49FA8B-E9D2-79C2-20E8-93296932DEBD}"/>
              </a:ext>
            </a:extLst>
          </p:cNvPr>
          <p:cNvSpPr txBox="1"/>
          <p:nvPr/>
        </p:nvSpPr>
        <p:spPr>
          <a:xfrm>
            <a:off x="7678752" y="1482130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vpnia-mex-vallejo-135</a:t>
            </a:r>
            <a:endParaRPr lang="en-MX" sz="600" b="1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330590DA-260A-13DB-66DD-3C5E50782481}"/>
              </a:ext>
            </a:extLst>
          </p:cNvPr>
          <p:cNvSpPr txBox="1"/>
          <p:nvPr/>
        </p:nvSpPr>
        <p:spPr>
          <a:xfrm>
            <a:off x="7820480" y="1567126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68A905C5-C93A-29F7-373B-81E3EB4E539C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7482928" y="1503166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TextBox 816">
            <a:extLst>
              <a:ext uri="{FF2B5EF4-FFF2-40B4-BE49-F238E27FC236}">
                <a16:creationId xmlns:a16="http://schemas.microsoft.com/office/drawing/2014/main" id="{3496AB69-7E41-E78B-E2E6-98E8F87735BA}"/>
              </a:ext>
            </a:extLst>
          </p:cNvPr>
          <p:cNvSpPr txBox="1"/>
          <p:nvPr/>
        </p:nvSpPr>
        <p:spPr>
          <a:xfrm rot="1610522">
            <a:off x="7149759" y="139826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D8E53D21-5FAC-E370-D592-661F20A584E7}"/>
              </a:ext>
            </a:extLst>
          </p:cNvPr>
          <p:cNvSpPr txBox="1"/>
          <p:nvPr/>
        </p:nvSpPr>
        <p:spPr>
          <a:xfrm>
            <a:off x="7434327" y="1382566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Te1/0/0 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746A7559-0912-B1EC-D7C2-020A08FF01A8}"/>
              </a:ext>
            </a:extLst>
          </p:cNvPr>
          <p:cNvSpPr txBox="1"/>
          <p:nvPr/>
        </p:nvSpPr>
        <p:spPr>
          <a:xfrm>
            <a:off x="7504106" y="186406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4F6C4B5D-70B6-34B2-A939-FCEED5E295C8}"/>
              </a:ext>
            </a:extLst>
          </p:cNvPr>
          <p:cNvSpPr/>
          <p:nvPr/>
        </p:nvSpPr>
        <p:spPr>
          <a:xfrm rot="16200000">
            <a:off x="7476517" y="189465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086752A4-0899-276C-A3F0-BCAE9E1C9798}"/>
              </a:ext>
            </a:extLst>
          </p:cNvPr>
          <p:cNvCxnSpPr/>
          <p:nvPr/>
        </p:nvCxnSpPr>
        <p:spPr>
          <a:xfrm flipH="1" flipV="1">
            <a:off x="6691612" y="1191624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792AAEEE-28A9-4EA6-CA3C-F7AF66D5627B}"/>
              </a:ext>
            </a:extLst>
          </p:cNvPr>
          <p:cNvCxnSpPr>
            <a:cxnSpLocks/>
          </p:cNvCxnSpPr>
          <p:nvPr/>
        </p:nvCxnSpPr>
        <p:spPr>
          <a:xfrm flipV="1">
            <a:off x="7501709" y="1152019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C4771FC-D608-E42A-C6C0-BCB09D45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29" y="140761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EF62B9F8-1104-4390-088E-FB8456FDF34C}"/>
              </a:ext>
            </a:extLst>
          </p:cNvPr>
          <p:cNvSpPr txBox="1"/>
          <p:nvPr/>
        </p:nvSpPr>
        <p:spPr>
          <a:xfrm>
            <a:off x="6357250" y="16719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D00FE1CB-9C18-B03F-90C7-38A2DA5259D8}"/>
              </a:ext>
            </a:extLst>
          </p:cNvPr>
          <p:cNvSpPr txBox="1"/>
          <p:nvPr/>
        </p:nvSpPr>
        <p:spPr>
          <a:xfrm>
            <a:off x="7290029" y="18575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3DD298F3-0A00-9732-138A-37ACE8B69D17}"/>
              </a:ext>
            </a:extLst>
          </p:cNvPr>
          <p:cNvSpPr txBox="1"/>
          <p:nvPr/>
        </p:nvSpPr>
        <p:spPr>
          <a:xfrm>
            <a:off x="7528181" y="75953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09A7D1A1-34AA-381C-DC25-7B1FC26E4904}"/>
              </a:ext>
            </a:extLst>
          </p:cNvPr>
          <p:cNvSpPr/>
          <p:nvPr/>
        </p:nvSpPr>
        <p:spPr>
          <a:xfrm rot="10800000" flipH="1">
            <a:off x="6573457" y="816622"/>
            <a:ext cx="105570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D0982EEE-3D5C-91CA-27FA-3709F60CD113}"/>
              </a:ext>
            </a:extLst>
          </p:cNvPr>
          <p:cNvSpPr txBox="1"/>
          <p:nvPr/>
        </p:nvSpPr>
        <p:spPr>
          <a:xfrm>
            <a:off x="6129171" y="7735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  <a:p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2432C77-FD53-ACDB-8E1A-772389086B6C}"/>
              </a:ext>
            </a:extLst>
          </p:cNvPr>
          <p:cNvCxnSpPr>
            <a:cxnSpLocks/>
          </p:cNvCxnSpPr>
          <p:nvPr/>
        </p:nvCxnSpPr>
        <p:spPr>
          <a:xfrm flipV="1">
            <a:off x="6629467" y="756070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F9F6F7E4-FEAE-E72B-EA32-EA9ED5800301}"/>
              </a:ext>
            </a:extLst>
          </p:cNvPr>
          <p:cNvCxnSpPr>
            <a:cxnSpLocks/>
          </p:cNvCxnSpPr>
          <p:nvPr/>
        </p:nvCxnSpPr>
        <p:spPr>
          <a:xfrm flipV="1">
            <a:off x="7507768" y="709536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C75CD51-F567-9576-06D8-D0C61E5D79AD}"/>
              </a:ext>
            </a:extLst>
          </p:cNvPr>
          <p:cNvCxnSpPr>
            <a:cxnSpLocks/>
          </p:cNvCxnSpPr>
          <p:nvPr/>
        </p:nvCxnSpPr>
        <p:spPr>
          <a:xfrm flipV="1">
            <a:off x="6714051" y="665328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3B7554E4-D72C-43AA-5391-AE12D7817E54}"/>
              </a:ext>
            </a:extLst>
          </p:cNvPr>
          <p:cNvCxnSpPr>
            <a:cxnSpLocks/>
          </p:cNvCxnSpPr>
          <p:nvPr/>
        </p:nvCxnSpPr>
        <p:spPr>
          <a:xfrm flipH="1" flipV="1">
            <a:off x="6831964" y="697073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2EABF3A8-670D-303D-C474-E812B1642241}"/>
              </a:ext>
            </a:extLst>
          </p:cNvPr>
          <p:cNvGrpSpPr>
            <a:grpSpLocks noChangeAspect="1"/>
          </p:cNvGrpSpPr>
          <p:nvPr/>
        </p:nvGrpSpPr>
        <p:grpSpPr>
          <a:xfrm>
            <a:off x="6428237" y="300275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B5BF36AD-7993-723B-B7F1-2328414BB8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56EED405-2275-E328-905D-41594B80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8102A428-DB00-F4D1-69EB-49585E55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04ACFB9C-341C-74C1-6322-367EC01CD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8239B47C-18C1-D6C7-37DD-3C6FBE72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0864A829-478D-BACB-F07F-3EFE3D2D7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06878A4F-3B32-7367-746A-EEC43DBE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B3A96A80-890E-91FC-3008-D86360052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D37E265E-9B4E-27CD-9612-C1839EF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54570B8B-DD42-BD29-5360-27232E48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F207A9E4-41E9-3F59-020D-02A95C59979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9A4D1040-2C10-9DB1-925F-388A294DC01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E1DB6BC8-299A-B0C7-0D6E-AFFAD37835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4AA3A00C-69AE-A611-DA39-5B623D3A941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BE4303AD-4189-733B-5177-002EE9AD799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142BFCEF-CB4F-924A-1C48-9347383972D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71CA31D9-41C1-F890-4CAA-E1003BC0A15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B8F7DAF1-BBC8-0F8F-D5D1-CDFD4A06BBC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27868B8B-544E-03C7-C61C-3D29F172219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26A3FC23-6B99-1E70-DD7B-69816688825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64EF7D00-13B9-6413-39B3-C9587358647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B52A7D36-3F2D-F12B-6B17-DED6578FD9D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CA8AA9EB-1865-2C60-006D-4572753293C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B67B3F6C-4615-3D80-D28C-90CAEC40AE7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F1628635-06F1-C1FF-9BEC-8742C965AFF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5F2348C7-4B4D-611F-545B-3A03158D34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D98D0E4E-1A50-A42A-1A4A-800F01666320}"/>
              </a:ext>
            </a:extLst>
          </p:cNvPr>
          <p:cNvGrpSpPr>
            <a:grpSpLocks noChangeAspect="1"/>
          </p:cNvGrpSpPr>
          <p:nvPr/>
        </p:nvGrpSpPr>
        <p:grpSpPr>
          <a:xfrm>
            <a:off x="7293793" y="315505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43BB919E-9303-CAEB-81CB-D939E65FE4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54C53C97-DFE6-3CA7-0A5B-3315AA7A1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1076E305-A9E1-C7F1-AA02-CC58E73E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AAB7EF75-524C-16EF-30C4-5B992701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B8B4313B-8D98-6050-6088-287D4AA1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E2507C85-17B6-89B9-9E85-924BE2F60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58BDE613-5650-F8BB-11B5-6601436B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5263DBD4-932A-978E-0519-B7C50D2EA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2B384F87-0F01-D51A-52F4-6824F8B42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A87C5D9-BC66-C7E2-41EE-C3F4B2605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135F076-F9A1-E54A-1155-27BFC9AAE96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633A8E04-B312-CD86-F727-B21171920C5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1B7D6D0E-39DB-B446-7635-99E463B5A6C9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45608323-9263-1F76-5B2F-6E60227171B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507AB940-6A03-23E6-2A1D-8698531221E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123E08EA-6E1A-1697-B156-FE812916ED4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04069FA4-A5B7-8FD9-DE61-8B756607088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10A7E5FD-A5E3-6294-14C5-9BE79A02FBB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FA916FE4-A4C8-BB41-9927-6CC2369F1A6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B225948F-522A-338E-9EB5-5C1975C938C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38C37355-C6F9-5D61-0E40-CB961FE7A72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55EC2E3F-6382-CD63-43A3-6C92DBD7437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4B1E512A-DDDD-7D30-1B6A-D54199D0303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EDB19CB1-14ED-980F-D3E2-DABD24B0E9E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71C20CE8-B526-E5A6-895D-4E9D0EA1A13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460B033B-FE09-082C-126C-F1BF33991AE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8F1B704-BD75-5C98-B3D9-CF383F8C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22" y="83416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5390EABC-1FD9-4EE2-CEB2-659CD24B02F4}"/>
              </a:ext>
            </a:extLst>
          </p:cNvPr>
          <p:cNvSpPr txBox="1"/>
          <p:nvPr/>
        </p:nvSpPr>
        <p:spPr>
          <a:xfrm>
            <a:off x="7045340" y="101559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5B7F3067-A26E-6DC5-1189-3E27B09EAE74}"/>
              </a:ext>
            </a:extLst>
          </p:cNvPr>
          <p:cNvSpPr/>
          <p:nvPr/>
        </p:nvSpPr>
        <p:spPr>
          <a:xfrm rot="10576918" flipH="1">
            <a:off x="7457085" y="827270"/>
            <a:ext cx="92955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21F3988C-FE98-4483-ECF4-E831ACE94DC6}"/>
              </a:ext>
            </a:extLst>
          </p:cNvPr>
          <p:cNvSpPr txBox="1"/>
          <p:nvPr/>
        </p:nvSpPr>
        <p:spPr>
          <a:xfrm>
            <a:off x="6604308" y="72570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23D13F71-984D-8AF4-F975-7AF7A570816B}"/>
              </a:ext>
            </a:extLst>
          </p:cNvPr>
          <p:cNvSpPr/>
          <p:nvPr/>
        </p:nvSpPr>
        <p:spPr>
          <a:xfrm rot="18756260" flipH="1">
            <a:off x="6790205" y="849421"/>
            <a:ext cx="45719" cy="103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AE2AB7C3-AD21-43ED-0BD3-1D9F6B7FE245}"/>
              </a:ext>
            </a:extLst>
          </p:cNvPr>
          <p:cNvSpPr txBox="1"/>
          <p:nvPr/>
        </p:nvSpPr>
        <p:spPr>
          <a:xfrm>
            <a:off x="6809922" y="8732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6538C27-9AE5-F5D7-0122-060A1CE54C3A}"/>
              </a:ext>
            </a:extLst>
          </p:cNvPr>
          <p:cNvSpPr/>
          <p:nvPr/>
        </p:nvSpPr>
        <p:spPr>
          <a:xfrm rot="2505287">
            <a:off x="7162460" y="804306"/>
            <a:ext cx="45719" cy="99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C2A78BB1-8E79-183E-4961-601C7B2D44DC}"/>
              </a:ext>
            </a:extLst>
          </p:cNvPr>
          <p:cNvSpPr txBox="1"/>
          <p:nvPr/>
        </p:nvSpPr>
        <p:spPr>
          <a:xfrm>
            <a:off x="7806544" y="3376914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A35CB378-590B-8EDB-65EB-2DA0A09A22D3}"/>
              </a:ext>
            </a:extLst>
          </p:cNvPr>
          <p:cNvSpPr txBox="1"/>
          <p:nvPr/>
        </p:nvSpPr>
        <p:spPr>
          <a:xfrm>
            <a:off x="8049821" y="3297824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85CBB403-DF8B-7354-CCC9-C9F8CE5E027E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7078285" y="3356691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9C3B572D-6A84-B39C-9715-D42DB34E9296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5972410" y="3629639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8" name="TextBox 937">
            <a:extLst>
              <a:ext uri="{FF2B5EF4-FFF2-40B4-BE49-F238E27FC236}">
                <a16:creationId xmlns:a16="http://schemas.microsoft.com/office/drawing/2014/main" id="{7BD0B209-BA9C-3CD4-AC9D-8732DC4117E7}"/>
              </a:ext>
            </a:extLst>
          </p:cNvPr>
          <p:cNvSpPr txBox="1"/>
          <p:nvPr/>
        </p:nvSpPr>
        <p:spPr>
          <a:xfrm rot="21070386">
            <a:off x="6241396" y="357272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4 enlaces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187422FF-E168-11F7-6EF4-E105E58A5AD4}"/>
              </a:ext>
            </a:extLst>
          </p:cNvPr>
          <p:cNvSpPr/>
          <p:nvPr/>
        </p:nvSpPr>
        <p:spPr>
          <a:xfrm>
            <a:off x="6244507" y="3693106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68E0B4A1-404E-0110-8711-E117B9B71456}"/>
              </a:ext>
            </a:extLst>
          </p:cNvPr>
          <p:cNvGrpSpPr>
            <a:grpSpLocks noChangeAspect="1"/>
          </p:cNvGrpSpPr>
          <p:nvPr/>
        </p:nvGrpSpPr>
        <p:grpSpPr>
          <a:xfrm>
            <a:off x="7437241" y="3212176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9A3EC892-FDE5-F595-D444-E044ED58F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5D62476F-859D-488A-6E9D-F2863F71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E6915340-80C8-9BF7-F985-BFF822FD1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FD17AD93-99AB-C288-BC6A-B2D2197D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2FA604ED-3DF2-6C86-CF27-3F5D91EE8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3FE4FDAA-686B-70C8-13CA-4A8D48D8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448ACBC1-FF34-C33B-4829-76B21AA30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234592CD-0290-70FB-8234-357CB26B4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351C0CAA-D4BA-2C42-90DA-5B48E5DE7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D1C708E4-2948-03B9-0FD7-DF2827B5D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FA6E7E4F-D6F6-A536-DC85-C92C30C67D4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D193D7A-9878-4575-81A8-23F8D28E11C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C34A19D7-A754-8AB9-CF00-8E4FB631A44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E7188C53-12E9-E748-28FF-3FA2344E692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936208ED-25E8-9349-822F-E84DA3DF5CB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2DEB4F6E-7FCB-C9A1-2C96-66F40DADD9C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3DD2198A-F44F-6D14-8592-2464FDE5D8E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A89AB37B-1376-B49D-83B8-2676E5184AA3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D6E469F9-AA4C-DA0A-C4BB-B725887AB33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D5425A96-F0D4-0AE9-3A7A-D2F042A490F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17F7F7B7-4978-53A5-5BDA-34A295AB1E4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43B42C9D-8183-5FA0-6903-0F400C3564D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AEB80FDF-F244-3877-A3A3-BEAA9B41A86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59FFC359-CAE9-95E2-5AEE-6072164F791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0A9A4471-ED62-2D69-8B77-DE9370CF940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61FF9363-BB11-47FF-A5A1-7FEA18935D0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0" name="TextBox 939">
            <a:extLst>
              <a:ext uri="{FF2B5EF4-FFF2-40B4-BE49-F238E27FC236}">
                <a16:creationId xmlns:a16="http://schemas.microsoft.com/office/drawing/2014/main" id="{DB3512DC-8BEE-404B-C34C-FC4E6DCDE42D}"/>
              </a:ext>
            </a:extLst>
          </p:cNvPr>
          <p:cNvSpPr txBox="1"/>
          <p:nvPr/>
        </p:nvSpPr>
        <p:spPr>
          <a:xfrm>
            <a:off x="7051064" y="322432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Hu0/7/0/1  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800A78AF-ECB7-A7D3-F78C-EB3E655E28CF}"/>
              </a:ext>
            </a:extLst>
          </p:cNvPr>
          <p:cNvSpPr txBox="1"/>
          <p:nvPr/>
        </p:nvSpPr>
        <p:spPr>
          <a:xfrm>
            <a:off x="7794333" y="388541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5F047C6F-844C-FAC2-4E1F-D654BAE25762}"/>
              </a:ext>
            </a:extLst>
          </p:cNvPr>
          <p:cNvGrpSpPr>
            <a:grpSpLocks noChangeAspect="1"/>
          </p:cNvGrpSpPr>
          <p:nvPr/>
        </p:nvGrpSpPr>
        <p:grpSpPr>
          <a:xfrm>
            <a:off x="7410628" y="3755060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96B07A39-4CD3-ED71-9C4D-7B7598E55D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69FE191-B21E-D672-73DD-6B8CB456F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7FFAC6AB-D641-56FD-1636-804FFE448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454BD221-A78B-3CA8-859C-26428D45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E6CE7159-223C-2CDB-C2B7-7B2152515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5ADE848E-67FE-4A00-94D6-C01AC3E3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19B76ADD-A2D4-7744-9A82-F862EC165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8CB074C7-4FEE-3CDE-E746-5C1FC9C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85975AFD-B2CA-0905-A1E4-489AB5653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78D7A4FB-E463-CEE4-CB10-EF10BA1B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5608F8CE-8E5F-538B-CF90-3EEBB5FB2D2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AB0DAD0C-A3CE-55D0-EEFE-C9170185A01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F38221A3-4D9C-0EDD-A50D-E55656EB95D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0105C99B-B10A-8B1B-6831-724EC49C6FD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91BC1952-269A-0593-BF1B-7CB0C26A134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82EA69CB-0C32-D1D4-A0A1-6A498219176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22CB1460-516F-96BB-5A8D-B83AE2C78A1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7DF09BE3-02F3-DE5A-5F08-3A2657E1393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75BD8192-6E18-7273-7BBF-ED0628FF268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9D743D90-AB29-6C12-1ED5-24AF8CB021E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3019A4BF-7B1F-9E56-A50A-661476491D3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92FC2AD5-635E-623F-5D81-5AD525F39E90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78516D37-5D43-F22C-C274-00D54F59791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8D7EEA7D-8C33-ECF0-3C92-2924C646A29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DE9B459C-3BE0-D70D-99D4-1BE64F011BF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8A9D5ACE-C191-586B-1443-FDA5B051DC8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6EA5C31A-C071-0C81-FC27-8C4E78C63FCF}"/>
              </a:ext>
            </a:extLst>
          </p:cNvPr>
          <p:cNvSpPr txBox="1"/>
          <p:nvPr/>
        </p:nvSpPr>
        <p:spPr>
          <a:xfrm>
            <a:off x="7769339" y="3786672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89F3CCD3-523B-A5E1-BFA9-816ABE60579A}"/>
              </a:ext>
            </a:extLst>
          </p:cNvPr>
          <p:cNvSpPr txBox="1"/>
          <p:nvPr/>
        </p:nvSpPr>
        <p:spPr>
          <a:xfrm rot="2940058">
            <a:off x="6921121" y="383838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Hu0/4/0/0 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D0DF53C-6071-EE99-8A18-9480789C607E}"/>
              </a:ext>
            </a:extLst>
          </p:cNvPr>
          <p:cNvSpPr txBox="1"/>
          <p:nvPr/>
        </p:nvSpPr>
        <p:spPr>
          <a:xfrm rot="367127">
            <a:off x="6740665" y="387637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Hu0/5/0/0  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622AD67-74CA-B908-F2FF-CA736F7B1283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6908233" y="3448664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39B4D832-8E94-FB31-3482-9261236BA775}"/>
              </a:ext>
            </a:extLst>
          </p:cNvPr>
          <p:cNvCxnSpPr>
            <a:cxnSpLocks/>
          </p:cNvCxnSpPr>
          <p:nvPr/>
        </p:nvCxnSpPr>
        <p:spPr>
          <a:xfrm flipH="1" flipV="1">
            <a:off x="5832901" y="3927056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E8159F59-1F07-C832-C401-BBBC85A1F481}"/>
              </a:ext>
            </a:extLst>
          </p:cNvPr>
          <p:cNvSpPr txBox="1"/>
          <p:nvPr/>
        </p:nvSpPr>
        <p:spPr>
          <a:xfrm>
            <a:off x="2088381" y="23200"/>
            <a:ext cx="137409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NEXTENGO</a:t>
            </a: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98DB4839-51F5-3029-5591-FA35183A15E7}"/>
              </a:ext>
            </a:extLst>
          </p:cNvPr>
          <p:cNvSpPr txBox="1"/>
          <p:nvPr/>
        </p:nvSpPr>
        <p:spPr>
          <a:xfrm>
            <a:off x="6097828" y="4084727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D3F2A27A-48AC-B94C-9997-C974F7D8D280}"/>
              </a:ext>
            </a:extLst>
          </p:cNvPr>
          <p:cNvGrpSpPr>
            <a:grpSpLocks noChangeAspect="1"/>
          </p:cNvGrpSpPr>
          <p:nvPr/>
        </p:nvGrpSpPr>
        <p:grpSpPr>
          <a:xfrm>
            <a:off x="4500209" y="4789539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103CEC1D-6241-2B89-44FB-8106A96258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9CAC8851-6722-3289-807F-76C25FFB7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0C4F54D0-B097-B482-2A76-D086DA33E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207393F0-EFDB-8BBC-9FA5-D21C922D0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9C078CA0-E0FC-85C5-72D1-54FEBB69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D8415376-9442-C240-05E7-CC3E3DC24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FA633525-DA44-4FE6-708B-84DA2679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CBFCBFDF-1DC4-D403-3E4D-D78216139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33D1B550-96DF-B127-866D-22278CDF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007276C1-3B4C-6963-599A-8D2FC3064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95BC11AE-0C51-AD29-1BE1-3145F0375C8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5C6CD7AE-363F-FCA6-CC85-AE61F3559B2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8A0938B-B0F9-9CF8-E186-FADCC69C089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C7F1C878-C86B-4097-392A-37BA78BDC6C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6F3BA512-B6FE-A4B0-567C-A7CC5672B6A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A7D96269-8119-3577-FDB4-3FF2265E56E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AFB18F64-5C1A-4429-7838-5B94332D5F8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DEFC5DEC-80E0-21E0-369B-F5B7ED5CC76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6E3F1305-D719-67CB-36F5-08A89CCBB2C1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91F41C44-2BDC-E716-CB0B-ABAAB79D3BE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B2D687C9-EFE5-5CA2-D7E4-43D14446449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12BDC927-5EEF-8DDA-973E-C8AFAD692A2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923E6557-9A9D-60B3-B100-AEC87362718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861609CC-DDD8-CDDE-0A35-15EAED48A7C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F6C09E0E-89A4-2562-ECFE-8B55F8F1617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15B01333-BC91-0E78-27AA-49843157359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3C2B1E34-B773-70EA-D2D2-0B3AB58D4228}"/>
              </a:ext>
            </a:extLst>
          </p:cNvPr>
          <p:cNvGrpSpPr>
            <a:grpSpLocks noChangeAspect="1"/>
          </p:cNvGrpSpPr>
          <p:nvPr/>
        </p:nvGrpSpPr>
        <p:grpSpPr>
          <a:xfrm>
            <a:off x="6772976" y="4805479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77E8E897-AA68-3010-9B78-A5A1636FDA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0B4F8E19-CD9D-D369-6111-FC0E392A1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36D0DF1A-E3BD-24A4-2A72-C5EF9EE0D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DA822C30-83EF-DD5E-EC44-59451751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FFFBD2E2-123E-B67C-E71A-46A79E72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9A8774FE-0D97-29C6-DF39-ADA16E51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26EE593D-29CC-EB5C-8DF6-CCE7AD2F6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D6C9C634-964B-D63B-8C37-476443B4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D4D9129D-5252-323E-95B2-2DA2EE1B4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86F54513-58C3-110A-CFBF-4871A48F5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396F4B55-51A5-5FCE-EA02-ABCB5D26DAB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AA83C29B-91BA-AA9C-66E0-22A4D4DC280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CECA803C-FAE5-BEB6-57BF-DFC269CAC2B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D3CCDEB4-B2CB-BB93-A556-504A607BEF93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30936763-13F7-7509-9344-B128C9D07DC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68E7D249-DCD5-9B38-391A-06152A5EA8C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5DD32736-D160-105E-1AD2-41CCF8E5705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5EEEBF51-18BB-8DE0-D42D-68E20984690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BCEB57E4-5619-DE42-9EC7-C7BF049115E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0F48B4A6-384C-B0D5-9F59-41E793A9891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50419C3E-1CD0-70C9-0A66-B4B9D9637BC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AC375124-EDBD-4BF7-C9B1-1F7F835FC53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CE292EF3-3929-E7A2-7F86-13536377E8C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CB09335E-A249-7982-07CD-D4018B194E04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044E5830-2C33-C5DA-73CE-E90B0C40A1F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E41A3126-E3C6-B7DA-CF0A-39FF2941BB2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84B5C892-2032-6599-F92E-522A096199BA}"/>
              </a:ext>
            </a:extLst>
          </p:cNvPr>
          <p:cNvGrpSpPr>
            <a:grpSpLocks noChangeAspect="1"/>
          </p:cNvGrpSpPr>
          <p:nvPr/>
        </p:nvGrpSpPr>
        <p:grpSpPr>
          <a:xfrm>
            <a:off x="8101564" y="4812646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7E1A3A7C-DEB2-5BB7-F36A-796E60429F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0C80A32D-C22E-F6CF-6AA7-46CDBFC69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4F47B613-5559-DE44-B40F-B86C78206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E81B5209-AAD9-0B7D-56B5-F29F25FF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452C2AD0-7CA6-103E-5C1B-2B9DAFDD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252817A1-B734-78E6-E15D-E503F5CA6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D59AB846-D042-1D10-2281-E83CE95A1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B9ABC20E-C0BD-9EEE-E167-F8CB6BBC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92509E3-5F4A-2409-AD4F-332F8E40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52063264-D54A-1EE4-971A-AB59A1E4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47DEB9ED-E7B7-5048-7C03-E9845844D69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CD0987DC-79B9-15F6-6524-3990AE0998D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D80A3BA-E10C-E507-7EDE-A9BCC01CBAD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972271B9-AA9D-0535-D866-BFB7B72F95F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26E88C32-CFF0-067A-C1CF-0D49C678E03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073ECF59-CFB1-9B48-176F-A7DEFAE3614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1ACE0862-62DA-71F4-9D37-0EAB72935CF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1B997E54-FCA0-555B-35AE-4B9FBFDBF61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89EBFEA7-BFB9-1A52-AB22-D95CA101937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DCC6BCEC-2B60-6454-23F0-8C06F76DB82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6667D800-54D0-8EDD-D6AF-456EBD9CB34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973DE46F-80D7-8A23-B342-A1523B735E6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8FA7A5D-C937-B03C-DFAD-F6A7921EB1F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31B03060-0A93-A64E-A6B6-7B1AF24D6B7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0C5D60AF-D85B-76CE-8E7D-226D345BB78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BFDF3B2D-1F87-1DE7-0A72-EB3C8145C26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531E6E7-CED2-DFDD-165B-BF9E35EAD70C}"/>
              </a:ext>
            </a:extLst>
          </p:cNvPr>
          <p:cNvSpPr txBox="1"/>
          <p:nvPr/>
        </p:nvSpPr>
        <p:spPr>
          <a:xfrm>
            <a:off x="9807357" y="5211566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D5937A6-5D47-A287-588E-77CC8B663DFC}"/>
              </a:ext>
            </a:extLst>
          </p:cNvPr>
          <p:cNvSpPr txBox="1"/>
          <p:nvPr/>
        </p:nvSpPr>
        <p:spPr>
          <a:xfrm>
            <a:off x="9961780" y="530885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ED0E0351-5C35-3292-CF39-5300652FE30B}"/>
              </a:ext>
            </a:extLst>
          </p:cNvPr>
          <p:cNvSpPr txBox="1"/>
          <p:nvPr/>
        </p:nvSpPr>
        <p:spPr>
          <a:xfrm>
            <a:off x="9240162" y="413781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835074F2-FF14-7794-F479-F36CE9B55AC6}"/>
              </a:ext>
            </a:extLst>
          </p:cNvPr>
          <p:cNvSpPr txBox="1"/>
          <p:nvPr/>
        </p:nvSpPr>
        <p:spPr>
          <a:xfrm>
            <a:off x="9486922" y="4245886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44E9DCA-A49E-2F3F-82E9-FC2B4B99A1CA}"/>
              </a:ext>
            </a:extLst>
          </p:cNvPr>
          <p:cNvSpPr txBox="1"/>
          <p:nvPr/>
        </p:nvSpPr>
        <p:spPr>
          <a:xfrm>
            <a:off x="9074792" y="2498514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9512FE5-59DA-44F3-0DE2-8D08C7F62769}"/>
              </a:ext>
            </a:extLst>
          </p:cNvPr>
          <p:cNvSpPr txBox="1"/>
          <p:nvPr/>
        </p:nvSpPr>
        <p:spPr>
          <a:xfrm>
            <a:off x="9381106" y="2624095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DCF5A40-DDBC-D887-6E21-504C39F40D3C}"/>
              </a:ext>
            </a:extLst>
          </p:cNvPr>
          <p:cNvSpPr txBox="1"/>
          <p:nvPr/>
        </p:nvSpPr>
        <p:spPr>
          <a:xfrm>
            <a:off x="10568295" y="135522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	</a:t>
            </a:r>
            <a:endParaRPr lang="en-MX" sz="600" b="1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A70E7A13-9107-A8CF-B7EF-05AF697E395E}"/>
              </a:ext>
            </a:extLst>
          </p:cNvPr>
          <p:cNvSpPr txBox="1"/>
          <p:nvPr/>
        </p:nvSpPr>
        <p:spPr>
          <a:xfrm>
            <a:off x="10328824" y="1458823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50B52F7C-A53C-7270-95F1-DA1F17FB328D}"/>
              </a:ext>
            </a:extLst>
          </p:cNvPr>
          <p:cNvCxnSpPr>
            <a:cxnSpLocks/>
          </p:cNvCxnSpPr>
          <p:nvPr/>
        </p:nvCxnSpPr>
        <p:spPr>
          <a:xfrm flipH="1">
            <a:off x="10161999" y="1859186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4967AF20-50C5-5BA2-27B8-1F11D5157CC1}"/>
              </a:ext>
            </a:extLst>
          </p:cNvPr>
          <p:cNvSpPr txBox="1"/>
          <p:nvPr/>
        </p:nvSpPr>
        <p:spPr>
          <a:xfrm>
            <a:off x="10386818" y="213034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8 enlaces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508826DF-8B97-AE48-E49C-44FF3092AAD1}"/>
              </a:ext>
            </a:extLst>
          </p:cNvPr>
          <p:cNvSpPr/>
          <p:nvPr/>
        </p:nvSpPr>
        <p:spPr>
          <a:xfrm rot="7995388">
            <a:off x="10376889" y="214279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8F9448-B75B-7304-8C4A-C1F0EF9E414A}"/>
              </a:ext>
            </a:extLst>
          </p:cNvPr>
          <p:cNvSpPr txBox="1"/>
          <p:nvPr/>
        </p:nvSpPr>
        <p:spPr>
          <a:xfrm>
            <a:off x="9454667" y="147007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B1B8F5C-4FA0-2D41-A532-319F03B9E4F5}"/>
              </a:ext>
            </a:extLst>
          </p:cNvPr>
          <p:cNvSpPr txBox="1"/>
          <p:nvPr/>
        </p:nvSpPr>
        <p:spPr>
          <a:xfrm>
            <a:off x="9302846" y="1371294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inet-qro-triara-37</a:t>
            </a:r>
            <a:endParaRPr lang="en-MX" sz="600" b="1" dirty="0"/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C006EA98-84D8-99B7-1A90-135B6BC1E14D}"/>
              </a:ext>
            </a:extLst>
          </p:cNvPr>
          <p:cNvGrpSpPr>
            <a:grpSpLocks noChangeAspect="1"/>
          </p:cNvGrpSpPr>
          <p:nvPr/>
        </p:nvGrpSpPr>
        <p:grpSpPr>
          <a:xfrm>
            <a:off x="9531206" y="1675456"/>
            <a:ext cx="435064" cy="473031"/>
            <a:chOff x="5455446" y="3017320"/>
            <a:chExt cx="1211912" cy="1346114"/>
          </a:xfrm>
        </p:grpSpPr>
        <p:sp>
          <p:nvSpPr>
            <p:cNvPr id="1128" name="Can 1127">
              <a:extLst>
                <a:ext uri="{FF2B5EF4-FFF2-40B4-BE49-F238E27FC236}">
                  <a16:creationId xmlns:a16="http://schemas.microsoft.com/office/drawing/2014/main" id="{132F6BCB-A637-7D30-CCE5-98F0E1A5F9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4AB1446A-888C-56B4-861E-F27480B57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59A1079A-4532-2519-DC5C-A36E50B44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F637F483-78A0-FA20-607A-77C92A69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8CD42BB9-01AF-DDFF-7769-F1C4E39C8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4527313F-0D31-3D37-61E7-E9054232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A8BC73EE-495D-330A-A418-F5F481CB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C35475E8-F6A1-436D-E7C4-BB52793F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604B0230-2CF9-89A7-00D5-D4462240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0AB75F76-B121-24DE-8AFE-EB2D8D2CE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4A9821B4-99F4-4246-7BCB-50A9229E1C2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2FFE843B-A793-324F-A315-6F88C1A2507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6EF2985C-F931-1076-6DA7-B6AAFBB70B6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EBA71C33-E5B0-B753-B9A9-7F11291F7CA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E7D526A0-9FD5-146A-F02E-FEEA5ABCD67E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F929AD90-BA93-3609-EB04-CF15BE8EA6B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EE22303B-8ABC-B8A3-28C9-3F6900CF56D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215EBEFC-B6BB-C503-57E9-5D83F8B2752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F33D7C3E-3188-3E25-EE4D-3F18B6A38F7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6C838272-E948-FFC1-5C56-28A65F4F12A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D97F6445-AD71-B279-B949-B1399028B0F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982B6119-A7E9-1B73-31CC-D964081B786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979C695B-670B-39E3-1E69-5C501D8EEC3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8FB6F3BB-8EFD-34D5-B4E1-94E8CB4D78A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9DFABF0B-2FEB-F206-6006-4BFE4C5CB7B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E1CA1AF3-6B6E-1608-A944-5C53FA03FE4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948E997-8A0D-AECD-620B-F1A5C77B3BD9}"/>
              </a:ext>
            </a:extLst>
          </p:cNvPr>
          <p:cNvCxnSpPr/>
          <p:nvPr/>
        </p:nvCxnSpPr>
        <p:spPr>
          <a:xfrm>
            <a:off x="9750698" y="2123158"/>
            <a:ext cx="227066" cy="368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36BFA2AF-4D85-7623-EA03-6652291DADA8}"/>
              </a:ext>
            </a:extLst>
          </p:cNvPr>
          <p:cNvSpPr txBox="1"/>
          <p:nvPr/>
        </p:nvSpPr>
        <p:spPr>
          <a:xfrm>
            <a:off x="9357322" y="22342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973CCA1A-702F-C262-8973-B730B4EA57C1}"/>
              </a:ext>
            </a:extLst>
          </p:cNvPr>
          <p:cNvSpPr/>
          <p:nvPr/>
        </p:nvSpPr>
        <p:spPr>
          <a:xfrm rot="3599741">
            <a:off x="9836669" y="222245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C0105CC4-E435-4D88-76C0-621136FFB200}"/>
              </a:ext>
            </a:extLst>
          </p:cNvPr>
          <p:cNvSpPr txBox="1"/>
          <p:nvPr/>
        </p:nvSpPr>
        <p:spPr>
          <a:xfrm>
            <a:off x="11251407" y="14157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F04197A-48DD-2BA7-CB9A-A8487040FBAF}"/>
              </a:ext>
            </a:extLst>
          </p:cNvPr>
          <p:cNvSpPr txBox="1"/>
          <p:nvPr/>
        </p:nvSpPr>
        <p:spPr>
          <a:xfrm>
            <a:off x="11115515" y="1330563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vpn-qro-triara-32</a:t>
            </a:r>
            <a:endParaRPr lang="en-MX" sz="600" b="1" dirty="0"/>
          </a:p>
        </p:txBody>
      </p: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2882A9B8-CEC2-21A5-8749-3CF7418EB1E9}"/>
              </a:ext>
            </a:extLst>
          </p:cNvPr>
          <p:cNvGrpSpPr>
            <a:grpSpLocks noChangeAspect="1"/>
          </p:cNvGrpSpPr>
          <p:nvPr/>
        </p:nvGrpSpPr>
        <p:grpSpPr>
          <a:xfrm>
            <a:off x="11289607" y="1607594"/>
            <a:ext cx="435064" cy="473031"/>
            <a:chOff x="5455446" y="3017320"/>
            <a:chExt cx="1211912" cy="1346114"/>
          </a:xfrm>
        </p:grpSpPr>
        <p:sp>
          <p:nvSpPr>
            <p:cNvPr id="1161" name="Can 1160">
              <a:extLst>
                <a:ext uri="{FF2B5EF4-FFF2-40B4-BE49-F238E27FC236}">
                  <a16:creationId xmlns:a16="http://schemas.microsoft.com/office/drawing/2014/main" id="{C19E8587-697C-889C-5901-49E81B8858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6DBEA48F-42CB-73F3-6C3C-CCDEDB75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158BD10D-2685-2EED-BA93-9F244483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863F4914-8AED-8C6F-6A0A-D1BCEAC8A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5" name="Freeform 1164">
              <a:extLst>
                <a:ext uri="{FF2B5EF4-FFF2-40B4-BE49-F238E27FC236}">
                  <a16:creationId xmlns:a16="http://schemas.microsoft.com/office/drawing/2014/main" id="{15E579D4-3A1B-C5F3-0CFC-47865F18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6" name="Freeform 1165">
              <a:extLst>
                <a:ext uri="{FF2B5EF4-FFF2-40B4-BE49-F238E27FC236}">
                  <a16:creationId xmlns:a16="http://schemas.microsoft.com/office/drawing/2014/main" id="{43ADB4FD-593F-2AAC-CC9C-C007C2F09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7" name="Freeform 1166">
              <a:extLst>
                <a:ext uri="{FF2B5EF4-FFF2-40B4-BE49-F238E27FC236}">
                  <a16:creationId xmlns:a16="http://schemas.microsoft.com/office/drawing/2014/main" id="{C7CCE3F5-7932-60C9-EBD3-40AC00307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F8F11810-F6CC-AF07-80B3-00DF8FAB8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E60409EC-D01D-9353-1A92-BF47DFCC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70" name="Freeform 1169">
              <a:extLst>
                <a:ext uri="{FF2B5EF4-FFF2-40B4-BE49-F238E27FC236}">
                  <a16:creationId xmlns:a16="http://schemas.microsoft.com/office/drawing/2014/main" id="{7980031E-5756-A06A-77A0-E13C58C05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FC25DAB1-F486-6D86-FA58-082346A3A4B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CE0AFE6D-332A-E0A5-E974-115D154EBEF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0E709C8C-4F6A-8674-6F42-C033F793140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580ED3C5-549E-A023-3069-627516EEEAA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D22CBED9-D4E5-B412-B55F-5E1B168841E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C6EED38C-48F0-62F7-D9A2-B29DEED500B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4F9D48EA-A390-E4B6-0D8C-67AD54F7AF9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8" name="Oval 1177">
                <a:extLst>
                  <a:ext uri="{FF2B5EF4-FFF2-40B4-BE49-F238E27FC236}">
                    <a16:creationId xmlns:a16="http://schemas.microsoft.com/office/drawing/2014/main" id="{9A77EAB3-0697-E717-8865-A5FA42D417C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79" name="Oval 1178">
                <a:extLst>
                  <a:ext uri="{FF2B5EF4-FFF2-40B4-BE49-F238E27FC236}">
                    <a16:creationId xmlns:a16="http://schemas.microsoft.com/office/drawing/2014/main" id="{A2741DA2-387A-9B6E-AC65-5371A8DD141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0" name="Oval 1179">
                <a:extLst>
                  <a:ext uri="{FF2B5EF4-FFF2-40B4-BE49-F238E27FC236}">
                    <a16:creationId xmlns:a16="http://schemas.microsoft.com/office/drawing/2014/main" id="{684EBDE0-A5E3-3AFA-B3BA-2170A8C74CD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1" name="Oval 1180">
                <a:extLst>
                  <a:ext uri="{FF2B5EF4-FFF2-40B4-BE49-F238E27FC236}">
                    <a16:creationId xmlns:a16="http://schemas.microsoft.com/office/drawing/2014/main" id="{F0050060-3924-2694-9694-027DBA4B4C6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2" name="Oval 1181">
                <a:extLst>
                  <a:ext uri="{FF2B5EF4-FFF2-40B4-BE49-F238E27FC236}">
                    <a16:creationId xmlns:a16="http://schemas.microsoft.com/office/drawing/2014/main" id="{F83D959A-3DD1-AE4E-AE2A-6DF60D61406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3" name="Oval 1182">
                <a:extLst>
                  <a:ext uri="{FF2B5EF4-FFF2-40B4-BE49-F238E27FC236}">
                    <a16:creationId xmlns:a16="http://schemas.microsoft.com/office/drawing/2014/main" id="{D8ADAA73-2C76-971A-0A62-C9AA12FF56D8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4" name="Oval 1183">
                <a:extLst>
                  <a:ext uri="{FF2B5EF4-FFF2-40B4-BE49-F238E27FC236}">
                    <a16:creationId xmlns:a16="http://schemas.microsoft.com/office/drawing/2014/main" id="{DA7DCFCF-C589-B14A-DCBB-B338C031228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5" name="Oval 1184">
                <a:extLst>
                  <a:ext uri="{FF2B5EF4-FFF2-40B4-BE49-F238E27FC236}">
                    <a16:creationId xmlns:a16="http://schemas.microsoft.com/office/drawing/2014/main" id="{A7E7015D-0287-6B3D-BEC0-3286C72BADB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C9ACCD50-EC30-5B76-E326-56E5232DD299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87" name="TextBox 1186">
            <a:extLst>
              <a:ext uri="{FF2B5EF4-FFF2-40B4-BE49-F238E27FC236}">
                <a16:creationId xmlns:a16="http://schemas.microsoft.com/office/drawing/2014/main" id="{6D7D602F-494D-890B-4802-D6485EC69654}"/>
              </a:ext>
            </a:extLst>
          </p:cNvPr>
          <p:cNvSpPr txBox="1"/>
          <p:nvPr/>
        </p:nvSpPr>
        <p:spPr>
          <a:xfrm rot="19716519">
            <a:off x="11021384" y="204470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39E47AC-78BE-3536-71C8-3496915F2AC2}"/>
              </a:ext>
            </a:extLst>
          </p:cNvPr>
          <p:cNvCxnSpPr>
            <a:stCxn id="1086" idx="3"/>
          </p:cNvCxnSpPr>
          <p:nvPr/>
        </p:nvCxnSpPr>
        <p:spPr>
          <a:xfrm flipV="1">
            <a:off x="10337170" y="2024110"/>
            <a:ext cx="1089767" cy="592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0" name="TextBox 1189">
            <a:extLst>
              <a:ext uri="{FF2B5EF4-FFF2-40B4-BE49-F238E27FC236}">
                <a16:creationId xmlns:a16="http://schemas.microsoft.com/office/drawing/2014/main" id="{66E1C314-D94C-3738-6B06-ABFC115B1B1F}"/>
              </a:ext>
            </a:extLst>
          </p:cNvPr>
          <p:cNvSpPr txBox="1"/>
          <p:nvPr/>
        </p:nvSpPr>
        <p:spPr>
          <a:xfrm>
            <a:off x="11608633" y="265833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ASR9006	</a:t>
            </a:r>
            <a:endParaRPr lang="en-MX" sz="600" b="1" dirty="0"/>
          </a:p>
        </p:txBody>
      </p:sp>
      <p:sp>
        <p:nvSpPr>
          <p:cNvPr id="1191" name="TextBox 1190">
            <a:extLst>
              <a:ext uri="{FF2B5EF4-FFF2-40B4-BE49-F238E27FC236}">
                <a16:creationId xmlns:a16="http://schemas.microsoft.com/office/drawing/2014/main" id="{3381A98C-EBB6-D6F9-3277-63C88D19743D}"/>
              </a:ext>
            </a:extLst>
          </p:cNvPr>
          <p:cNvSpPr txBox="1"/>
          <p:nvPr/>
        </p:nvSpPr>
        <p:spPr>
          <a:xfrm>
            <a:off x="11359400" y="2314821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A31CBE28-04E1-6808-E091-80CAC9297009}"/>
              </a:ext>
            </a:extLst>
          </p:cNvPr>
          <p:cNvGrpSpPr>
            <a:grpSpLocks noChangeAspect="1"/>
          </p:cNvGrpSpPr>
          <p:nvPr/>
        </p:nvGrpSpPr>
        <p:grpSpPr>
          <a:xfrm>
            <a:off x="11219938" y="2457397"/>
            <a:ext cx="435064" cy="473031"/>
            <a:chOff x="5455446" y="3017320"/>
            <a:chExt cx="1211912" cy="1346114"/>
          </a:xfrm>
        </p:grpSpPr>
        <p:sp>
          <p:nvSpPr>
            <p:cNvPr id="1193" name="Can 1192">
              <a:extLst>
                <a:ext uri="{FF2B5EF4-FFF2-40B4-BE49-F238E27FC236}">
                  <a16:creationId xmlns:a16="http://schemas.microsoft.com/office/drawing/2014/main" id="{CB663857-8579-8835-2D01-8D0554E14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851255C9-175E-DA62-2045-B93968DE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4F3C83FD-354B-B0AD-3383-D3F0DD730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630A4CE1-9EA3-2F19-DEEA-4F90D03B0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7" name="Freeform 1196">
              <a:extLst>
                <a:ext uri="{FF2B5EF4-FFF2-40B4-BE49-F238E27FC236}">
                  <a16:creationId xmlns:a16="http://schemas.microsoft.com/office/drawing/2014/main" id="{4F8D123C-BF5E-AC09-7D9C-279343A0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EB7FE5CF-CCBC-69A7-8F1D-C1AC041E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B9AC46F5-22B9-C172-9D31-DA14C315F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EDEA776F-3115-0138-5BCC-C53D90212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1" name="Freeform 1200">
              <a:extLst>
                <a:ext uri="{FF2B5EF4-FFF2-40B4-BE49-F238E27FC236}">
                  <a16:creationId xmlns:a16="http://schemas.microsoft.com/office/drawing/2014/main" id="{81853573-CEA6-B939-5364-474F5124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F5ADD583-BEC4-A14C-AB04-ECD4FB27C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203" name="Group 1202">
              <a:extLst>
                <a:ext uri="{FF2B5EF4-FFF2-40B4-BE49-F238E27FC236}">
                  <a16:creationId xmlns:a16="http://schemas.microsoft.com/office/drawing/2014/main" id="{CDA06522-174D-8CFE-89C1-775D4D005D4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DC8E7A8C-6275-E088-9BF3-DD999F824C5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2BC5F15B-138E-4360-4962-6B953D03907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4DCDA832-3F36-F311-9FF8-A7F15C859DD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B0A016ED-BF63-0A04-31D1-30BE0FF82E6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D220F01F-7BB9-6013-9CE6-635BFBFA46A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0" name="Oval 1209">
                <a:extLst>
                  <a:ext uri="{FF2B5EF4-FFF2-40B4-BE49-F238E27FC236}">
                    <a16:creationId xmlns:a16="http://schemas.microsoft.com/office/drawing/2014/main" id="{98B58178-BD69-1A5C-5122-C5B23053A0F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1" name="Oval 1210">
                <a:extLst>
                  <a:ext uri="{FF2B5EF4-FFF2-40B4-BE49-F238E27FC236}">
                    <a16:creationId xmlns:a16="http://schemas.microsoft.com/office/drawing/2014/main" id="{8BA76BA0-CC1A-53E4-B6ED-09E2CD00055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2" name="Oval 1211">
                <a:extLst>
                  <a:ext uri="{FF2B5EF4-FFF2-40B4-BE49-F238E27FC236}">
                    <a16:creationId xmlns:a16="http://schemas.microsoft.com/office/drawing/2014/main" id="{747D40D1-0E6B-ED28-1633-E9301593563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3" name="Oval 1212">
                <a:extLst>
                  <a:ext uri="{FF2B5EF4-FFF2-40B4-BE49-F238E27FC236}">
                    <a16:creationId xmlns:a16="http://schemas.microsoft.com/office/drawing/2014/main" id="{6C264EED-5C8E-E7BB-8C8D-992D6E79DD35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4" name="Oval 1213">
                <a:extLst>
                  <a:ext uri="{FF2B5EF4-FFF2-40B4-BE49-F238E27FC236}">
                    <a16:creationId xmlns:a16="http://schemas.microsoft.com/office/drawing/2014/main" id="{3FD839A7-6EA2-0D67-2416-DF40AFA27AB3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5" name="Oval 1214">
                <a:extLst>
                  <a:ext uri="{FF2B5EF4-FFF2-40B4-BE49-F238E27FC236}">
                    <a16:creationId xmlns:a16="http://schemas.microsoft.com/office/drawing/2014/main" id="{598DA075-AB3E-863F-8DE2-2A37CBF4D51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6" name="Oval 1215">
                <a:extLst>
                  <a:ext uri="{FF2B5EF4-FFF2-40B4-BE49-F238E27FC236}">
                    <a16:creationId xmlns:a16="http://schemas.microsoft.com/office/drawing/2014/main" id="{8C63D685-A2DB-6BCC-F0F4-4E0A5656AB1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7" name="Oval 1216">
                <a:extLst>
                  <a:ext uri="{FF2B5EF4-FFF2-40B4-BE49-F238E27FC236}">
                    <a16:creationId xmlns:a16="http://schemas.microsoft.com/office/drawing/2014/main" id="{9ADEEA54-CAC9-5606-617E-6F5EF5B9A26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8" name="Oval 1217">
                <a:extLst>
                  <a:ext uri="{FF2B5EF4-FFF2-40B4-BE49-F238E27FC236}">
                    <a16:creationId xmlns:a16="http://schemas.microsoft.com/office/drawing/2014/main" id="{D92810C9-0180-8B68-B2B6-A6560ADCBED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3DBC65AB-FAAC-8A42-56FF-9CCD46C83322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74A9954C-8816-5CE4-8D3D-6C3F7C8DE734}"/>
              </a:ext>
            </a:extLst>
          </p:cNvPr>
          <p:cNvCxnSpPr/>
          <p:nvPr/>
        </p:nvCxnSpPr>
        <p:spPr>
          <a:xfrm>
            <a:off x="10185966" y="2693913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763A18B-3B64-3BB6-5B28-089502169F07}"/>
              </a:ext>
            </a:extLst>
          </p:cNvPr>
          <p:cNvSpPr txBox="1"/>
          <p:nvPr/>
        </p:nvSpPr>
        <p:spPr>
          <a:xfrm>
            <a:off x="10781898" y="250924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6407C14A-C79B-7974-8084-52D018A94495}"/>
              </a:ext>
            </a:extLst>
          </p:cNvPr>
          <p:cNvGrpSpPr>
            <a:grpSpLocks noChangeAspect="1"/>
          </p:cNvGrpSpPr>
          <p:nvPr/>
        </p:nvGrpSpPr>
        <p:grpSpPr>
          <a:xfrm>
            <a:off x="10575504" y="1611948"/>
            <a:ext cx="435064" cy="473031"/>
            <a:chOff x="5455446" y="3017320"/>
            <a:chExt cx="1211912" cy="1346114"/>
          </a:xfrm>
        </p:grpSpPr>
        <p:sp>
          <p:nvSpPr>
            <p:cNvPr id="1093" name="Can 1092">
              <a:extLst>
                <a:ext uri="{FF2B5EF4-FFF2-40B4-BE49-F238E27FC236}">
                  <a16:creationId xmlns:a16="http://schemas.microsoft.com/office/drawing/2014/main" id="{DD973C62-89A9-F7D6-A757-BF6B8512E0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887CC5E3-BA21-7BA0-9FC5-A1D1FC08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1504891C-B280-D027-F1FA-B5520797D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49A46C04-F3C3-86BD-3EFC-DE3CDAC0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7" name="Freeform 1096">
              <a:extLst>
                <a:ext uri="{FF2B5EF4-FFF2-40B4-BE49-F238E27FC236}">
                  <a16:creationId xmlns:a16="http://schemas.microsoft.com/office/drawing/2014/main" id="{E8D7E5BC-5BF5-CC64-9F42-1553E823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2DD5D9F1-EAB1-D071-10E2-3630C32E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87E01DC9-CEAB-0375-7EFD-867269036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7F1CD968-4924-ACD6-3EB7-0C51AE49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B4A6A1CC-C8DE-5042-1191-E789B7EE3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D40B6B39-F360-CD5D-E743-6701AC764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20443C34-3E63-1664-E111-A48E6A31545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169CD56F-5DFF-A052-98BE-FB5D0DAFFD8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18248790-27E6-A5F2-CFBF-E3C6DE2928D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51D88467-9C93-B71E-899A-3E91091856C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2C33A1A9-A30F-0F29-D319-E27F2039A2A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654BF0F6-FD99-5387-0E20-700845DC991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273D4873-E111-E25F-62C1-CC2BE2F1E0C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0" name="Oval 1109">
                <a:extLst>
                  <a:ext uri="{FF2B5EF4-FFF2-40B4-BE49-F238E27FC236}">
                    <a16:creationId xmlns:a16="http://schemas.microsoft.com/office/drawing/2014/main" id="{AC0FD178-C588-E288-AB40-DF5A9922C36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1" name="Oval 1110">
                <a:extLst>
                  <a:ext uri="{FF2B5EF4-FFF2-40B4-BE49-F238E27FC236}">
                    <a16:creationId xmlns:a16="http://schemas.microsoft.com/office/drawing/2014/main" id="{18906367-4ADA-8544-3870-E0466EA7DAD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2" name="Oval 1111">
                <a:extLst>
                  <a:ext uri="{FF2B5EF4-FFF2-40B4-BE49-F238E27FC236}">
                    <a16:creationId xmlns:a16="http://schemas.microsoft.com/office/drawing/2014/main" id="{FA39AD7D-1B1D-3197-D1FE-0436D905165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3" name="Oval 1112">
                <a:extLst>
                  <a:ext uri="{FF2B5EF4-FFF2-40B4-BE49-F238E27FC236}">
                    <a16:creationId xmlns:a16="http://schemas.microsoft.com/office/drawing/2014/main" id="{A8FF46E5-04B8-BCC8-7CAD-EA96847404F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4" name="Oval 1113">
                <a:extLst>
                  <a:ext uri="{FF2B5EF4-FFF2-40B4-BE49-F238E27FC236}">
                    <a16:creationId xmlns:a16="http://schemas.microsoft.com/office/drawing/2014/main" id="{19C88C69-B980-173E-9EF3-69DDF7CBC26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5" name="Oval 1114">
                <a:extLst>
                  <a:ext uri="{FF2B5EF4-FFF2-40B4-BE49-F238E27FC236}">
                    <a16:creationId xmlns:a16="http://schemas.microsoft.com/office/drawing/2014/main" id="{0924B10A-93F7-4A4A-FCD9-FF8B0FD376E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6" name="Oval 1115">
                <a:extLst>
                  <a:ext uri="{FF2B5EF4-FFF2-40B4-BE49-F238E27FC236}">
                    <a16:creationId xmlns:a16="http://schemas.microsoft.com/office/drawing/2014/main" id="{8FAE8E9C-25B2-9066-F518-BAB015F0291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7" name="Oval 1116">
                <a:extLst>
                  <a:ext uri="{FF2B5EF4-FFF2-40B4-BE49-F238E27FC236}">
                    <a16:creationId xmlns:a16="http://schemas.microsoft.com/office/drawing/2014/main" id="{DB0BA11B-5DB2-6C72-D122-C163479037F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8" name="Oval 1117">
                <a:extLst>
                  <a:ext uri="{FF2B5EF4-FFF2-40B4-BE49-F238E27FC236}">
                    <a16:creationId xmlns:a16="http://schemas.microsoft.com/office/drawing/2014/main" id="{C423E0AC-EF8B-2070-7704-DC6EC2A6A61C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223" name="TextBox 1222">
            <a:extLst>
              <a:ext uri="{FF2B5EF4-FFF2-40B4-BE49-F238E27FC236}">
                <a16:creationId xmlns:a16="http://schemas.microsoft.com/office/drawing/2014/main" id="{0AFDDC02-BA67-3DE0-339C-273FEB3147D6}"/>
              </a:ext>
            </a:extLst>
          </p:cNvPr>
          <p:cNvSpPr txBox="1"/>
          <p:nvPr/>
        </p:nvSpPr>
        <p:spPr>
          <a:xfrm>
            <a:off x="9877982" y="996494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457A01-9BEC-D3F5-B2B7-7B50F87ECC95}"/>
              </a:ext>
            </a:extLst>
          </p:cNvPr>
          <p:cNvCxnSpPr>
            <a:cxnSpLocks/>
            <a:endCxn id="657" idx="1"/>
          </p:cNvCxnSpPr>
          <p:nvPr/>
        </p:nvCxnSpPr>
        <p:spPr>
          <a:xfrm flipV="1">
            <a:off x="5888573" y="3338955"/>
            <a:ext cx="742474" cy="363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05A4F-0E7E-8BA9-1CDB-6F72E4151E32}"/>
              </a:ext>
            </a:extLst>
          </p:cNvPr>
          <p:cNvSpPr txBox="1"/>
          <p:nvPr/>
        </p:nvSpPr>
        <p:spPr>
          <a:xfrm>
            <a:off x="3369042" y="3369008"/>
            <a:ext cx="1069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inetm-mex-nextengo-117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567C4-01CD-4575-E7AF-F394F32AE2B2}"/>
              </a:ext>
            </a:extLst>
          </p:cNvPr>
          <p:cNvSpPr txBox="1"/>
          <p:nvPr/>
        </p:nvSpPr>
        <p:spPr>
          <a:xfrm>
            <a:off x="3569937" y="3436824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2A5BB-C394-7D47-AFAC-9C929F5641AA}"/>
              </a:ext>
            </a:extLst>
          </p:cNvPr>
          <p:cNvCxnSpPr>
            <a:cxnSpLocks/>
          </p:cNvCxnSpPr>
          <p:nvPr/>
        </p:nvCxnSpPr>
        <p:spPr>
          <a:xfrm>
            <a:off x="3794952" y="3729402"/>
            <a:ext cx="0" cy="325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777EC9-4D0A-7B8D-69C9-FED4F444C7C2}"/>
              </a:ext>
            </a:extLst>
          </p:cNvPr>
          <p:cNvCxnSpPr>
            <a:cxnSpLocks/>
          </p:cNvCxnSpPr>
          <p:nvPr/>
        </p:nvCxnSpPr>
        <p:spPr>
          <a:xfrm>
            <a:off x="5595148" y="3904719"/>
            <a:ext cx="0" cy="161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74AE4-879D-EFA8-DE95-B029F49879E8}"/>
              </a:ext>
            </a:extLst>
          </p:cNvPr>
          <p:cNvCxnSpPr>
            <a:cxnSpLocks/>
          </p:cNvCxnSpPr>
          <p:nvPr/>
        </p:nvCxnSpPr>
        <p:spPr>
          <a:xfrm flipH="1" flipV="1">
            <a:off x="3790387" y="4054090"/>
            <a:ext cx="1803936" cy="10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D6F23-D25E-16D4-F8B5-F40114F23479}"/>
              </a:ext>
            </a:extLst>
          </p:cNvPr>
          <p:cNvCxnSpPr>
            <a:cxnSpLocks/>
          </p:cNvCxnSpPr>
          <p:nvPr/>
        </p:nvCxnSpPr>
        <p:spPr>
          <a:xfrm flipV="1">
            <a:off x="5688803" y="3155950"/>
            <a:ext cx="521497" cy="532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95056-9A2B-18EA-BD93-75C2ED81DB97}"/>
              </a:ext>
            </a:extLst>
          </p:cNvPr>
          <p:cNvCxnSpPr>
            <a:cxnSpLocks/>
            <a:endCxn id="767" idx="2"/>
          </p:cNvCxnSpPr>
          <p:nvPr/>
        </p:nvCxnSpPr>
        <p:spPr>
          <a:xfrm flipV="1">
            <a:off x="6210300" y="1140848"/>
            <a:ext cx="56214" cy="2021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FDFF4-A32B-E369-BA5D-993246B92415}"/>
              </a:ext>
            </a:extLst>
          </p:cNvPr>
          <p:cNvCxnSpPr>
            <a:cxnSpLocks/>
          </p:cNvCxnSpPr>
          <p:nvPr/>
        </p:nvCxnSpPr>
        <p:spPr>
          <a:xfrm>
            <a:off x="6263306" y="1147264"/>
            <a:ext cx="316468" cy="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5FBE666-D3F0-3F10-220E-210DA96E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53" y="84041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A4CA65-E906-63BE-8B29-602CA1A27193}"/>
              </a:ext>
            </a:extLst>
          </p:cNvPr>
          <p:cNvCxnSpPr>
            <a:cxnSpLocks/>
            <a:endCxn id="1083" idx="1"/>
          </p:cNvCxnSpPr>
          <p:nvPr/>
        </p:nvCxnSpPr>
        <p:spPr>
          <a:xfrm>
            <a:off x="5951893" y="4015004"/>
            <a:ext cx="3791341" cy="521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7671FF-33F0-6FDD-DCC5-93DFA2D417DB}"/>
              </a:ext>
            </a:extLst>
          </p:cNvPr>
          <p:cNvCxnSpPr/>
          <p:nvPr/>
        </p:nvCxnSpPr>
        <p:spPr>
          <a:xfrm flipH="1" flipV="1">
            <a:off x="5762239" y="3905250"/>
            <a:ext cx="189654" cy="111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F888DA7-8463-F586-2B21-FF83CA8F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81" y="350392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685010C-52CC-A939-A161-746C7CDD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30" y="404267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1ACEC3-65F8-37FE-4EB6-8E5679E81AAE}"/>
              </a:ext>
            </a:extLst>
          </p:cNvPr>
          <p:cNvCxnSpPr/>
          <p:nvPr/>
        </p:nvCxnSpPr>
        <p:spPr>
          <a:xfrm flipV="1">
            <a:off x="5687499" y="3859977"/>
            <a:ext cx="0" cy="299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BA46079-205A-86E3-8D28-4A867CD9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2" y="357471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FB3EF12-7B69-A4C4-50C0-F0C3B6BB8051}"/>
              </a:ext>
            </a:extLst>
          </p:cNvPr>
          <p:cNvSpPr txBox="1"/>
          <p:nvPr/>
        </p:nvSpPr>
        <p:spPr>
          <a:xfrm>
            <a:off x="4536936" y="415680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opint-mex-vallejo-80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13FEAB-81AC-E255-6610-AE709AE4F961}"/>
              </a:ext>
            </a:extLst>
          </p:cNvPr>
          <p:cNvSpPr txBox="1"/>
          <p:nvPr/>
        </p:nvSpPr>
        <p:spPr>
          <a:xfrm>
            <a:off x="4829323" y="42315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C902CB4-EE78-8AA4-9E2E-2DC531910657}"/>
              </a:ext>
            </a:extLst>
          </p:cNvPr>
          <p:cNvCxnSpPr/>
          <p:nvPr/>
        </p:nvCxnSpPr>
        <p:spPr>
          <a:xfrm>
            <a:off x="3916727" y="3201966"/>
            <a:ext cx="2842997" cy="3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016416-BA52-2A08-81C1-FF4D0DF2FD7D}"/>
              </a:ext>
            </a:extLst>
          </p:cNvPr>
          <p:cNvCxnSpPr>
            <a:cxnSpLocks/>
            <a:endCxn id="771" idx="1"/>
          </p:cNvCxnSpPr>
          <p:nvPr/>
        </p:nvCxnSpPr>
        <p:spPr>
          <a:xfrm flipV="1">
            <a:off x="6850049" y="1063989"/>
            <a:ext cx="409273" cy="2176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4DFDD0B-9CA5-5269-C28F-AB066DF6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47" y="310912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69C7AC8-BEBE-29B4-50B1-998633C5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40" y="27617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06B329E-EAB0-F7F1-6F7E-194189003342}"/>
              </a:ext>
            </a:extLst>
          </p:cNvPr>
          <p:cNvSpPr txBox="1"/>
          <p:nvPr/>
        </p:nvSpPr>
        <p:spPr>
          <a:xfrm>
            <a:off x="7769339" y="2909361"/>
            <a:ext cx="981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vpncs-mex-vallejo-141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A2018D-9844-8E15-7049-D30A4212E32A}"/>
              </a:ext>
            </a:extLst>
          </p:cNvPr>
          <p:cNvSpPr txBox="1"/>
          <p:nvPr/>
        </p:nvSpPr>
        <p:spPr>
          <a:xfrm>
            <a:off x="7769339" y="2838395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MX204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4B0FBA-BC1B-C24B-391E-389225AF8557}"/>
              </a:ext>
            </a:extLst>
          </p:cNvPr>
          <p:cNvCxnSpPr/>
          <p:nvPr/>
        </p:nvCxnSpPr>
        <p:spPr>
          <a:xfrm>
            <a:off x="3131899" y="3941266"/>
            <a:ext cx="1193336" cy="541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7C2597-C704-8053-CCB7-1DCD842FEDD7}"/>
              </a:ext>
            </a:extLst>
          </p:cNvPr>
          <p:cNvCxnSpPr/>
          <p:nvPr/>
        </p:nvCxnSpPr>
        <p:spPr>
          <a:xfrm>
            <a:off x="4320968" y="4485101"/>
            <a:ext cx="3997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7C8322-70B1-95A5-AF57-9A444D80454B}"/>
              </a:ext>
            </a:extLst>
          </p:cNvPr>
          <p:cNvCxnSpPr>
            <a:cxnSpLocks/>
            <a:endCxn id="1080" idx="1"/>
          </p:cNvCxnSpPr>
          <p:nvPr/>
        </p:nvCxnSpPr>
        <p:spPr>
          <a:xfrm>
            <a:off x="8317133" y="4482979"/>
            <a:ext cx="1520242" cy="637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A539F00-0D20-C88E-3F88-1F128DCE325C}"/>
              </a:ext>
            </a:extLst>
          </p:cNvPr>
          <p:cNvCxnSpPr/>
          <p:nvPr/>
        </p:nvCxnSpPr>
        <p:spPr>
          <a:xfrm flipV="1">
            <a:off x="3098800" y="3295650"/>
            <a:ext cx="452388" cy="461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1501DC0-A99F-B58D-6312-CA6ECB86AEFB}"/>
              </a:ext>
            </a:extLst>
          </p:cNvPr>
          <p:cNvSpPr txBox="1"/>
          <p:nvPr/>
        </p:nvSpPr>
        <p:spPr>
          <a:xfrm>
            <a:off x="1669704" y="4742638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opint-mex-nextengo-96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90DE08-6D59-307B-245F-845F78238D65}"/>
              </a:ext>
            </a:extLst>
          </p:cNvPr>
          <p:cNvSpPr txBox="1"/>
          <p:nvPr/>
        </p:nvSpPr>
        <p:spPr>
          <a:xfrm>
            <a:off x="1962091" y="4817356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88226A1-177E-2C97-5316-07F3AD5B9E26}"/>
              </a:ext>
            </a:extLst>
          </p:cNvPr>
          <p:cNvCxnSpPr>
            <a:cxnSpLocks/>
          </p:cNvCxnSpPr>
          <p:nvPr/>
        </p:nvCxnSpPr>
        <p:spPr>
          <a:xfrm flipV="1">
            <a:off x="2231833" y="3973453"/>
            <a:ext cx="733413" cy="590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63B9DF3-CC15-B82D-773D-747D4E6C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90" y="443646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58DBBA2-873E-CDFF-A232-223F7575C675}"/>
              </a:ext>
            </a:extLst>
          </p:cNvPr>
          <p:cNvSpPr txBox="1"/>
          <p:nvPr/>
        </p:nvSpPr>
        <p:spPr>
          <a:xfrm>
            <a:off x="1303375" y="3653045"/>
            <a:ext cx="10743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vpncs-mex-nextengo-160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E5B1FC-BFD4-E040-9620-AD52BC099C4B}"/>
              </a:ext>
            </a:extLst>
          </p:cNvPr>
          <p:cNvSpPr txBox="1"/>
          <p:nvPr/>
        </p:nvSpPr>
        <p:spPr>
          <a:xfrm>
            <a:off x="1595762" y="3727763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MX204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9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742543E7-5546-6FF7-FF7B-CAB18187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61" y="334687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CB352-6B37-0458-B5F7-3B437B00E9CE}"/>
              </a:ext>
            </a:extLst>
          </p:cNvPr>
          <p:cNvCxnSpPr>
            <a:stCxn id="97" idx="3"/>
            <a:endCxn id="291" idx="1"/>
          </p:cNvCxnSpPr>
          <p:nvPr/>
        </p:nvCxnSpPr>
        <p:spPr>
          <a:xfrm>
            <a:off x="2046219" y="3576702"/>
            <a:ext cx="686173" cy="289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8C84A8-B937-2B6D-161A-61E245E16DDA}"/>
              </a:ext>
            </a:extLst>
          </p:cNvPr>
          <p:cNvCxnSpPr>
            <a:stCxn id="300" idx="1"/>
            <a:endCxn id="97" idx="3"/>
          </p:cNvCxnSpPr>
          <p:nvPr/>
        </p:nvCxnSpPr>
        <p:spPr>
          <a:xfrm flipH="1">
            <a:off x="2046219" y="3192184"/>
            <a:ext cx="1409067" cy="384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B8AA46B-52AC-D1A0-EDCE-34960405BC67}"/>
              </a:ext>
            </a:extLst>
          </p:cNvPr>
          <p:cNvCxnSpPr>
            <a:cxnSpLocks/>
          </p:cNvCxnSpPr>
          <p:nvPr/>
        </p:nvCxnSpPr>
        <p:spPr>
          <a:xfrm flipH="1" flipV="1">
            <a:off x="1698378" y="2842997"/>
            <a:ext cx="1769608" cy="330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4EFB64-648E-4BBE-28F6-ABE3746A4FA6}"/>
              </a:ext>
            </a:extLst>
          </p:cNvPr>
          <p:cNvCxnSpPr/>
          <p:nvPr/>
        </p:nvCxnSpPr>
        <p:spPr>
          <a:xfrm flipH="1" flipV="1">
            <a:off x="644404" y="1602005"/>
            <a:ext cx="1053974" cy="1244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C084056-2734-029C-9F0C-4617F8D33831}"/>
              </a:ext>
            </a:extLst>
          </p:cNvPr>
          <p:cNvCxnSpPr>
            <a:cxnSpLocks/>
          </p:cNvCxnSpPr>
          <p:nvPr/>
        </p:nvCxnSpPr>
        <p:spPr>
          <a:xfrm flipV="1">
            <a:off x="10052662" y="4624447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9D6799A-B841-8B54-DF44-F5DD7697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12" y="238640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7CEE014-197D-E2A6-E0D6-2DEB2B9DCE93}"/>
              </a:ext>
            </a:extLst>
          </p:cNvPr>
          <p:cNvCxnSpPr/>
          <p:nvPr/>
        </p:nvCxnSpPr>
        <p:spPr>
          <a:xfrm>
            <a:off x="10293358" y="5112921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8222972-52B1-5448-F8AE-B33293BAA944}"/>
              </a:ext>
            </a:extLst>
          </p:cNvPr>
          <p:cNvCxnSpPr/>
          <p:nvPr/>
        </p:nvCxnSpPr>
        <p:spPr>
          <a:xfrm>
            <a:off x="10445181" y="2741817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2ACECC-80D3-7EBA-5A0D-070D9E772453}"/>
              </a:ext>
            </a:extLst>
          </p:cNvPr>
          <p:cNvCxnSpPr>
            <a:cxnSpLocks/>
          </p:cNvCxnSpPr>
          <p:nvPr/>
        </p:nvCxnSpPr>
        <p:spPr>
          <a:xfrm>
            <a:off x="10077645" y="2742880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2E0AEEA-F88A-9DA3-C39C-01659BDA77E4}"/>
              </a:ext>
            </a:extLst>
          </p:cNvPr>
          <p:cNvSpPr txBox="1"/>
          <p:nvPr/>
        </p:nvSpPr>
        <p:spPr>
          <a:xfrm>
            <a:off x="8908392" y="315813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B48FDF-4588-6356-BE73-85137A1CB1FA}"/>
              </a:ext>
            </a:extLst>
          </p:cNvPr>
          <p:cNvSpPr txBox="1"/>
          <p:nvPr/>
        </p:nvSpPr>
        <p:spPr>
          <a:xfrm>
            <a:off x="9214706" y="3283713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90B7EE9-F53F-F36E-DE35-C83AE2F78133}"/>
              </a:ext>
            </a:extLst>
          </p:cNvPr>
          <p:cNvCxnSpPr>
            <a:cxnSpLocks/>
          </p:cNvCxnSpPr>
          <p:nvPr/>
        </p:nvCxnSpPr>
        <p:spPr>
          <a:xfrm flipV="1">
            <a:off x="9960167" y="3364089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D626AA32-B78B-3C2A-F4A2-A1087CABC59D}"/>
              </a:ext>
            </a:extLst>
          </p:cNvPr>
          <p:cNvSpPr txBox="1"/>
          <p:nvPr/>
        </p:nvSpPr>
        <p:spPr>
          <a:xfrm>
            <a:off x="11491158" y="337713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1EA8D62-B897-A483-FA08-CFF14F6DECCA}"/>
              </a:ext>
            </a:extLst>
          </p:cNvPr>
          <p:cNvSpPr txBox="1"/>
          <p:nvPr/>
        </p:nvSpPr>
        <p:spPr>
          <a:xfrm>
            <a:off x="11480452" y="3230091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EF0FC7DF-8624-270D-8210-4394025238FE}"/>
              </a:ext>
            </a:extLst>
          </p:cNvPr>
          <p:cNvCxnSpPr>
            <a:stCxn id="121" idx="3"/>
          </p:cNvCxnSpPr>
          <p:nvPr/>
        </p:nvCxnSpPr>
        <p:spPr>
          <a:xfrm flipV="1">
            <a:off x="10170770" y="3262489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73D4D41-34A4-BD01-B3EC-559636CB4DCD}"/>
              </a:ext>
            </a:extLst>
          </p:cNvPr>
          <p:cNvGrpSpPr>
            <a:grpSpLocks noChangeAspect="1"/>
          </p:cNvGrpSpPr>
          <p:nvPr/>
        </p:nvGrpSpPr>
        <p:grpSpPr>
          <a:xfrm>
            <a:off x="11067198" y="3757390"/>
            <a:ext cx="435064" cy="473031"/>
            <a:chOff x="5455446" y="3017320"/>
            <a:chExt cx="1211912" cy="1346114"/>
          </a:xfrm>
        </p:grpSpPr>
        <p:sp>
          <p:nvSpPr>
            <p:cNvPr id="415" name="Can 414">
              <a:extLst>
                <a:ext uri="{FF2B5EF4-FFF2-40B4-BE49-F238E27FC236}">
                  <a16:creationId xmlns:a16="http://schemas.microsoft.com/office/drawing/2014/main" id="{85B96335-47D4-C142-0862-1FBEC13A5F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FD62776C-EF9C-F541-2B55-1BB19F9FE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89E3A521-6DA1-D94C-6561-B109A1F5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B73A68AB-0180-F21C-00E6-6B6B7D1D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BF2D52FA-98F6-706E-9329-F76974F3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2B167BFE-69E2-F99D-26AD-FE57387A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29D725D7-C276-D3CE-4224-567CFEF7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8CDE82B3-134D-FFD1-B72F-F52BB7C8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0CAFA4D2-D7E6-D0CD-24FC-35DF0805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86484808-2AA4-4C62-B8DB-AD224B90C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A161B99F-DE68-BEF4-FA64-68C10FA2725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7CF14809-C2E5-4DFE-E2BD-37723195FA0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8D334D-86F2-88EB-2DAE-7611D1182E9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B35635A0-016E-89E8-B1A6-29EC1984ADA7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B9E06FB8-DC7E-FFC6-4F35-E006ACEE8E92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8B7A0DB5-DB4A-3361-9D5A-A7871F52D5C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4918D759-20E9-E88B-4624-5330CE15A73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Oval 605">
                <a:extLst>
                  <a:ext uri="{FF2B5EF4-FFF2-40B4-BE49-F238E27FC236}">
                    <a16:creationId xmlns:a16="http://schemas.microsoft.com/office/drawing/2014/main" id="{4D48421F-0378-E018-8449-CDED374D219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0C790752-3915-BEEA-05BE-F7C20B447EE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6856EE00-8F8B-7E50-D97B-3B190AFE764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AB9B84EA-749F-F242-0852-0B3E28B19B1E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0B412DFE-1B0F-C464-23F9-B589406E31E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780D0D46-A3B4-DCAC-DEB7-EDE22CDDA22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C7F60B1F-67C4-0B5B-5F14-2CE5D675034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6EDCD07C-7A69-CD03-0FD8-52FA84D3543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8B3A7929-3AE2-CD57-A56B-0B217EBB38F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CEB10454-213E-759E-CD1D-B351826CFE25}"/>
              </a:ext>
            </a:extLst>
          </p:cNvPr>
          <p:cNvSpPr txBox="1"/>
          <p:nvPr/>
        </p:nvSpPr>
        <p:spPr>
          <a:xfrm>
            <a:off x="11448559" y="394498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0161AA04-5CE0-AA0B-C2BD-1CF20FED10AF}"/>
              </a:ext>
            </a:extLst>
          </p:cNvPr>
          <p:cNvSpPr txBox="1"/>
          <p:nvPr/>
        </p:nvSpPr>
        <p:spPr>
          <a:xfrm>
            <a:off x="11437853" y="379794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83A5DDDF-D663-F58F-D502-F96839B58831}"/>
              </a:ext>
            </a:extLst>
          </p:cNvPr>
          <p:cNvGrpSpPr>
            <a:grpSpLocks noChangeAspect="1"/>
          </p:cNvGrpSpPr>
          <p:nvPr/>
        </p:nvGrpSpPr>
        <p:grpSpPr>
          <a:xfrm>
            <a:off x="11127222" y="3131557"/>
            <a:ext cx="435064" cy="473031"/>
            <a:chOff x="5455446" y="3017320"/>
            <a:chExt cx="1211912" cy="1346114"/>
          </a:xfrm>
        </p:grpSpPr>
        <p:sp>
          <p:nvSpPr>
            <p:cNvPr id="620" name="Can 619">
              <a:extLst>
                <a:ext uri="{FF2B5EF4-FFF2-40B4-BE49-F238E27FC236}">
                  <a16:creationId xmlns:a16="http://schemas.microsoft.com/office/drawing/2014/main" id="{9BF792D8-299D-F0CB-E6EA-433FB6F951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1" name="Freeform 620">
              <a:extLst>
                <a:ext uri="{FF2B5EF4-FFF2-40B4-BE49-F238E27FC236}">
                  <a16:creationId xmlns:a16="http://schemas.microsoft.com/office/drawing/2014/main" id="{19C384B5-FF8E-B535-D507-BED8D300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01B88366-A451-54E4-9623-F771B1B64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ED47DEB3-012C-0D6B-968B-EB3EF7E20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A60CD311-184C-403F-158D-5787DC576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5" name="Freeform 624">
              <a:extLst>
                <a:ext uri="{FF2B5EF4-FFF2-40B4-BE49-F238E27FC236}">
                  <a16:creationId xmlns:a16="http://schemas.microsoft.com/office/drawing/2014/main" id="{5675EA5E-B571-518D-F42B-5E581A4BE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6" name="Freeform 625">
              <a:extLst>
                <a:ext uri="{FF2B5EF4-FFF2-40B4-BE49-F238E27FC236}">
                  <a16:creationId xmlns:a16="http://schemas.microsoft.com/office/drawing/2014/main" id="{46B9EBDB-3C14-D12A-176C-D35801E8D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665AAD66-C920-5EDD-8E17-7DD97B04F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B014234B-E2F3-2562-A6D8-D5AF671AC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31" name="Freeform 630">
              <a:extLst>
                <a:ext uri="{FF2B5EF4-FFF2-40B4-BE49-F238E27FC236}">
                  <a16:creationId xmlns:a16="http://schemas.microsoft.com/office/drawing/2014/main" id="{D9A9AFDF-1CE4-FC5B-9B2A-06DADEAB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90B5F363-8515-80FA-3C81-149ADBB9CFE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C912D3B-57DF-7216-9C51-CEAC0210737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4B6A9661-9119-4388-7713-B914BA5824A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851B11-5861-5705-1386-B56CC3369F8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822D1866-3634-665D-A6E3-2BB281170C2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105B19FB-BEA9-8101-443F-28BFE9499A9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6B2782AA-F667-0DFB-48D0-8EA8BC7C481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A3B7D4B3-7E9F-9D11-4E95-713087BA75B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D307E9AC-9457-ABC9-0472-3163CFBFA5A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3E09874F-6924-D0F6-76E8-15CF492E33D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FEDD69BF-9E3B-40F6-60B1-1FA5FE38FAE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65E73D01-C2A4-580A-B009-87DF79A485C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238B1759-EDB7-AE6F-56BE-057D3F51217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3F82152B-4201-1123-0310-2D83E9159170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D0EF1B06-0109-539A-748E-BF7384993E6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27E4F516-85C8-452D-C27D-97B583847D9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F4858FA3-B9E0-B464-90A4-F4E4C9887E25}"/>
              </a:ext>
            </a:extLst>
          </p:cNvPr>
          <p:cNvSpPr txBox="1"/>
          <p:nvPr/>
        </p:nvSpPr>
        <p:spPr>
          <a:xfrm>
            <a:off x="11491158" y="453693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A3086A13-E913-B20D-6382-7C764F5C514E}"/>
              </a:ext>
            </a:extLst>
          </p:cNvPr>
          <p:cNvSpPr txBox="1"/>
          <p:nvPr/>
        </p:nvSpPr>
        <p:spPr>
          <a:xfrm>
            <a:off x="11480452" y="4389893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inet-qro-triara-51</a:t>
            </a:r>
            <a:endParaRPr lang="en-MX" sz="600" b="1" dirty="0"/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459E646F-199A-1D2C-127C-A51602E15F5D}"/>
              </a:ext>
            </a:extLst>
          </p:cNvPr>
          <p:cNvGrpSpPr>
            <a:grpSpLocks noChangeAspect="1"/>
          </p:cNvGrpSpPr>
          <p:nvPr/>
        </p:nvGrpSpPr>
        <p:grpSpPr>
          <a:xfrm>
            <a:off x="11125371" y="4329041"/>
            <a:ext cx="435064" cy="473031"/>
            <a:chOff x="5455446" y="3017320"/>
            <a:chExt cx="1211912" cy="1346114"/>
          </a:xfrm>
        </p:grpSpPr>
        <p:sp>
          <p:nvSpPr>
            <p:cNvPr id="692" name="Can 691">
              <a:extLst>
                <a:ext uri="{FF2B5EF4-FFF2-40B4-BE49-F238E27FC236}">
                  <a16:creationId xmlns:a16="http://schemas.microsoft.com/office/drawing/2014/main" id="{FE01E818-E604-A6E5-79CB-1AAB22BDE3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AF258107-3341-6188-79D9-6EA09275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FC7D8F0C-8642-3FB1-348F-CE61D02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8DFA85D4-DAAC-50C0-5902-3FE6CD77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4" name="Freeform 733">
              <a:extLst>
                <a:ext uri="{FF2B5EF4-FFF2-40B4-BE49-F238E27FC236}">
                  <a16:creationId xmlns:a16="http://schemas.microsoft.com/office/drawing/2014/main" id="{8C1E754A-EF1E-D236-6C3D-11EDA9020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D69C7765-1AEE-FF6A-0442-0FFF39CF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DC391880-84CB-4EF7-EED9-DF13B79C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349F8706-F122-0D50-8F35-D3186A9A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6" name="Freeform 805">
              <a:extLst>
                <a:ext uri="{FF2B5EF4-FFF2-40B4-BE49-F238E27FC236}">
                  <a16:creationId xmlns:a16="http://schemas.microsoft.com/office/drawing/2014/main" id="{319ECCA5-2669-D93E-E41C-15D629D3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3" name="Freeform 812">
              <a:extLst>
                <a:ext uri="{FF2B5EF4-FFF2-40B4-BE49-F238E27FC236}">
                  <a16:creationId xmlns:a16="http://schemas.microsoft.com/office/drawing/2014/main" id="{90025FDC-46E6-995B-2693-42A3896C2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57CDA03E-13D9-587F-AD2A-AD8E950A807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F4B61A99-9472-B244-AFF0-F7F1151D779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69342462-DA41-B2B1-23AE-8401D3AD555D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13794048-CDDF-837B-88BF-D6C6E6BAE87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9A319363-A7E2-9C33-7899-257E4E63211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85AD698A-0797-5C03-27F8-DF8AC00F5BA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F1043904-F3BA-6C0F-F104-D6E1C50AEAB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4C965864-94A1-C43F-740D-E6565368852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F1D261D5-837E-AF03-7F10-355135ECE2D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1" name="Oval 890">
                <a:extLst>
                  <a:ext uri="{FF2B5EF4-FFF2-40B4-BE49-F238E27FC236}">
                    <a16:creationId xmlns:a16="http://schemas.microsoft.com/office/drawing/2014/main" id="{E20FE256-EFC9-F930-6042-BB135034AA3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C0D5F524-9803-1E4B-9DFA-BF238AC4BB0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C3EB5BC9-4BE5-309C-9E42-9F3929D34250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52DD2C5F-C459-E99E-75ED-4D7E9B3B4F2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7D1E17A7-7F16-E0C5-A7AE-61D446FEBA21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A29E2B9C-96B5-ACA1-09E5-7BFCC304AA2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2418E936-4B77-FF7B-E6E2-FC3C45FFC34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36" name="Oval 935">
            <a:extLst>
              <a:ext uri="{FF2B5EF4-FFF2-40B4-BE49-F238E27FC236}">
                <a16:creationId xmlns:a16="http://schemas.microsoft.com/office/drawing/2014/main" id="{E6E91F6D-51D9-5FF2-4923-1787DC9BFFC4}"/>
              </a:ext>
            </a:extLst>
          </p:cNvPr>
          <p:cNvSpPr/>
          <p:nvPr/>
        </p:nvSpPr>
        <p:spPr>
          <a:xfrm>
            <a:off x="11007725" y="3206750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17226712-2825-103A-96E0-DD6DB8D20E74}"/>
              </a:ext>
            </a:extLst>
          </p:cNvPr>
          <p:cNvSpPr txBox="1"/>
          <p:nvPr/>
        </p:nvSpPr>
        <p:spPr>
          <a:xfrm>
            <a:off x="10610244" y="30728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pic>
        <p:nvPicPr>
          <p:cNvPr id="108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9687E28-DC4D-0069-76B6-9D6273A0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234" y="430650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D43EDC6-F8EA-C222-BBB7-B0057653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12" y="304602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730C824-894C-B77B-4502-7C37FC99FF77}"/>
              </a:ext>
            </a:extLst>
          </p:cNvPr>
          <p:cNvCxnSpPr>
            <a:cxnSpLocks/>
          </p:cNvCxnSpPr>
          <p:nvPr/>
        </p:nvCxnSpPr>
        <p:spPr>
          <a:xfrm>
            <a:off x="10167896" y="3336344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7980EA7-A971-E9C5-E19A-26B226CEC860}"/>
              </a:ext>
            </a:extLst>
          </p:cNvPr>
          <p:cNvCxnSpPr>
            <a:cxnSpLocks/>
          </p:cNvCxnSpPr>
          <p:nvPr/>
        </p:nvCxnSpPr>
        <p:spPr>
          <a:xfrm>
            <a:off x="10094383" y="3380509"/>
            <a:ext cx="1036764" cy="1201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Oval 1043">
            <a:extLst>
              <a:ext uri="{FF2B5EF4-FFF2-40B4-BE49-F238E27FC236}">
                <a16:creationId xmlns:a16="http://schemas.microsoft.com/office/drawing/2014/main" id="{F747E49B-2522-6F53-A65D-7C54BF7AE126}"/>
              </a:ext>
            </a:extLst>
          </p:cNvPr>
          <p:cNvSpPr/>
          <p:nvPr/>
        </p:nvSpPr>
        <p:spPr>
          <a:xfrm rot="2590772">
            <a:off x="10941050" y="3851275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5AAF10-E23E-DBCA-B7C9-E85FABC2FCD5}"/>
              </a:ext>
            </a:extLst>
          </p:cNvPr>
          <p:cNvSpPr txBox="1"/>
          <p:nvPr/>
        </p:nvSpPr>
        <p:spPr>
          <a:xfrm rot="2186853">
            <a:off x="10603297" y="3639757"/>
            <a:ext cx="5023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D4DC61F-383F-2054-EA96-6CAA56FF0A6F}"/>
              </a:ext>
            </a:extLst>
          </p:cNvPr>
          <p:cNvSpPr txBox="1"/>
          <p:nvPr/>
        </p:nvSpPr>
        <p:spPr>
          <a:xfrm rot="2822895">
            <a:off x="10600546" y="418131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4641E9A-9358-5830-57C0-AD8713EC1404}"/>
              </a:ext>
            </a:extLst>
          </p:cNvPr>
          <p:cNvSpPr/>
          <p:nvPr/>
        </p:nvSpPr>
        <p:spPr>
          <a:xfrm rot="2846465">
            <a:off x="10986782" y="4385162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44A2FB41-DC3C-4AFE-2CE7-49D8AAA26346}"/>
              </a:ext>
            </a:extLst>
          </p:cNvPr>
          <p:cNvCxnSpPr/>
          <p:nvPr/>
        </p:nvCxnSpPr>
        <p:spPr>
          <a:xfrm flipH="1" flipV="1">
            <a:off x="2098158" y="1638668"/>
            <a:ext cx="891089" cy="2118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EE872CC0-25E0-5E6D-1CDB-36F1DBB7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92" y="3635994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36450-BC9C-6CCF-6B98-53CE7FAA23F9}"/>
              </a:ext>
            </a:extLst>
          </p:cNvPr>
          <p:cNvSpPr txBox="1"/>
          <p:nvPr/>
        </p:nvSpPr>
        <p:spPr>
          <a:xfrm>
            <a:off x="2367498" y="4562054"/>
            <a:ext cx="1069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inetm-mex-nextengo-116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01801-FCF7-9C30-3A5F-5895F97E88D9}"/>
              </a:ext>
            </a:extLst>
          </p:cNvPr>
          <p:cNvSpPr txBox="1"/>
          <p:nvPr/>
        </p:nvSpPr>
        <p:spPr>
          <a:xfrm>
            <a:off x="2659885" y="463677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025C6E2-91EB-DEBD-DD1D-380336B9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84" y="425588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C92F8-166A-C90B-B41F-4725B7F6D008}"/>
              </a:ext>
            </a:extLst>
          </p:cNvPr>
          <p:cNvCxnSpPr>
            <a:cxnSpLocks/>
          </p:cNvCxnSpPr>
          <p:nvPr/>
        </p:nvCxnSpPr>
        <p:spPr>
          <a:xfrm flipV="1">
            <a:off x="2900646" y="3976011"/>
            <a:ext cx="60557" cy="43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49DB73-2BC9-19BD-4510-D5EA5771F772}"/>
              </a:ext>
            </a:extLst>
          </p:cNvPr>
          <p:cNvSpPr txBox="1"/>
          <p:nvPr/>
        </p:nvSpPr>
        <p:spPr>
          <a:xfrm>
            <a:off x="11160636" y="516804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CAE3C-8E18-AD1B-DB6E-FB6B3410F711}"/>
              </a:ext>
            </a:extLst>
          </p:cNvPr>
          <p:cNvSpPr txBox="1"/>
          <p:nvPr/>
        </p:nvSpPr>
        <p:spPr>
          <a:xfrm>
            <a:off x="11149930" y="5021002"/>
            <a:ext cx="8306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86F46E-39CF-3AD0-5916-7B8BD374C658}"/>
              </a:ext>
            </a:extLst>
          </p:cNvPr>
          <p:cNvGrpSpPr>
            <a:grpSpLocks noChangeAspect="1"/>
          </p:cNvGrpSpPr>
          <p:nvPr/>
        </p:nvGrpSpPr>
        <p:grpSpPr>
          <a:xfrm>
            <a:off x="10794849" y="4960150"/>
            <a:ext cx="435064" cy="473031"/>
            <a:chOff x="5455446" y="3017320"/>
            <a:chExt cx="1211912" cy="1346114"/>
          </a:xfrm>
        </p:grpSpPr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403F1C60-30D8-F1B9-98CC-A8FDFEF071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2EC196F-1ACE-52A8-2983-D4D5B22E0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B15964B-EDFB-BEA6-2E1E-650642402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87945FE-4ADD-FBA6-A086-C4B35FD8F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CCA17EB-A189-BB40-A288-E37B3718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4B43B04-ED52-7D53-C835-A11769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A009AE0-308B-F909-4BE0-CFF476574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C712641-1650-13B1-F4D0-A96A1898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5937A9B-947E-B2EB-45E4-FD1825245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CC2FB56-AFFD-7C94-B1A1-CD824A31F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9DD4188-A3B0-86D8-2E5C-5DCB3897F92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6D30FA2-FF29-AE98-9A1E-DA34494C3AD9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FBF8B1A-5887-A098-9F92-9653CF50E3B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557ED67-CB9C-475E-9EE9-F8089B6A069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296BF05-BB5C-3AD2-BEE0-0FD07779009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4FD5058-4F8D-349A-7215-068D52BF628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4EB73E-F0E3-1879-B8EE-7FC4299F219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B5DD68-E10E-4CA4-F6E8-BA73DABA16B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A363A50-DA6E-D12B-CE6A-CA1AE1D6735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EB8CCDB-237B-23E2-407F-A3B9E2332D0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4E12FF8-E335-EA0C-C8FD-E3A22B798CCE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DF66F09-579F-720D-327A-9B1FE08DF4D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8627AEF-28BC-0029-34E4-A147BA27670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5E2C097-2351-D0A8-F50C-F0BD51F373B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0798B39-3E38-258D-E939-78825C6A6D8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02CABB4-71EA-88CC-8EB7-8686BFE75BC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EB8086-3E3A-338C-BF8B-39D5967A40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0105136" y="5196666"/>
            <a:ext cx="689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0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041343B-2BCF-4A77-F0E3-E67B4DA1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375" y="489036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4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B0262-8DE3-014D-86BE-2052DD00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Oval 984">
            <a:extLst>
              <a:ext uri="{FF2B5EF4-FFF2-40B4-BE49-F238E27FC236}">
                <a16:creationId xmlns:a16="http://schemas.microsoft.com/office/drawing/2014/main" id="{B3C919DA-78E1-6298-C9C9-AC2FEDAD2944}"/>
              </a:ext>
            </a:extLst>
          </p:cNvPr>
          <p:cNvSpPr/>
          <p:nvPr/>
        </p:nvSpPr>
        <p:spPr>
          <a:xfrm rot="21418425">
            <a:off x="3444971" y="24006"/>
            <a:ext cx="3222863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2A02B52A-9A9A-01A7-E442-75C4E7203D58}"/>
              </a:ext>
            </a:extLst>
          </p:cNvPr>
          <p:cNvSpPr/>
          <p:nvPr/>
        </p:nvSpPr>
        <p:spPr>
          <a:xfrm>
            <a:off x="2007648" y="2694807"/>
            <a:ext cx="4728746" cy="1601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3CEB08AE-F918-FFBD-C67F-09FEF20582D8}"/>
              </a:ext>
            </a:extLst>
          </p:cNvPr>
          <p:cNvSpPr/>
          <p:nvPr/>
        </p:nvSpPr>
        <p:spPr>
          <a:xfrm rot="21078837">
            <a:off x="1948068" y="1634156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B973BB84-3F64-1AF0-FC54-0C23C2ED55A3}"/>
              </a:ext>
            </a:extLst>
          </p:cNvPr>
          <p:cNvSpPr/>
          <p:nvPr/>
        </p:nvSpPr>
        <p:spPr>
          <a:xfrm>
            <a:off x="1468998" y="4311458"/>
            <a:ext cx="5464373" cy="25249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3C7F3-5E5F-7143-A159-FD1C31DE45A2}"/>
              </a:ext>
            </a:extLst>
          </p:cNvPr>
          <p:cNvSpPr txBox="1"/>
          <p:nvPr/>
        </p:nvSpPr>
        <p:spPr>
          <a:xfrm>
            <a:off x="2639851" y="4595784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DD3C6-C2ED-D52C-6247-C244468295EF}"/>
              </a:ext>
            </a:extLst>
          </p:cNvPr>
          <p:cNvSpPr txBox="1"/>
          <p:nvPr/>
        </p:nvSpPr>
        <p:spPr>
          <a:xfrm>
            <a:off x="2804936" y="449550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NCS6008	</a:t>
            </a:r>
            <a:endParaRPr lang="en-MX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BCC666-9880-5E1A-8EC9-A14D4482794E}"/>
              </a:ext>
            </a:extLst>
          </p:cNvPr>
          <p:cNvSpPr txBox="1"/>
          <p:nvPr/>
        </p:nvSpPr>
        <p:spPr>
          <a:xfrm>
            <a:off x="4902648" y="479420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8808	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17387B-E4FC-8D56-409B-3B7207A0CAA5}"/>
              </a:ext>
            </a:extLst>
          </p:cNvPr>
          <p:cNvSpPr txBox="1"/>
          <p:nvPr/>
        </p:nvSpPr>
        <p:spPr>
          <a:xfrm>
            <a:off x="4463772" y="4649402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B185A2-7449-1168-1D22-EEFE26ACF891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2689918" y="5004433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DCED4F-E96C-ED31-EC87-F1108767AB0A}"/>
              </a:ext>
            </a:extLst>
          </p:cNvPr>
          <p:cNvSpPr txBox="1"/>
          <p:nvPr/>
        </p:nvSpPr>
        <p:spPr>
          <a:xfrm>
            <a:off x="3840659" y="4800715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Hu0/0/0/14/0.2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050A0C-D5FB-23EC-5B4B-04CB7199DC49}"/>
              </a:ext>
            </a:extLst>
          </p:cNvPr>
          <p:cNvSpPr txBox="1"/>
          <p:nvPr/>
        </p:nvSpPr>
        <p:spPr>
          <a:xfrm>
            <a:off x="2678498" y="484360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Hu0/1/0/9.1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0C4792-272F-14A7-6470-D8DC976BFB41}"/>
              </a:ext>
            </a:extLst>
          </p:cNvPr>
          <p:cNvSpPr txBox="1"/>
          <p:nvPr/>
        </p:nvSpPr>
        <p:spPr>
          <a:xfrm>
            <a:off x="5750922" y="5249348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14669E-D443-D415-4238-6EF90D6BBB0E}"/>
              </a:ext>
            </a:extLst>
          </p:cNvPr>
          <p:cNvSpPr txBox="1"/>
          <p:nvPr/>
        </p:nvSpPr>
        <p:spPr>
          <a:xfrm>
            <a:off x="6090063" y="535895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0899C4E-C805-9CC1-3D42-A02D1E706F4A}"/>
              </a:ext>
            </a:extLst>
          </p:cNvPr>
          <p:cNvCxnSpPr>
            <a:cxnSpLocks/>
          </p:cNvCxnSpPr>
          <p:nvPr/>
        </p:nvCxnSpPr>
        <p:spPr>
          <a:xfrm flipV="1">
            <a:off x="4775336" y="5010181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F4B2EC9-1973-5781-1D79-4E404EAC8F12}"/>
              </a:ext>
            </a:extLst>
          </p:cNvPr>
          <p:cNvSpPr txBox="1"/>
          <p:nvPr/>
        </p:nvSpPr>
        <p:spPr>
          <a:xfrm>
            <a:off x="5339122" y="503615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A6D8C30-E2E3-787E-B6E3-0B8F5B68312F}"/>
              </a:ext>
            </a:extLst>
          </p:cNvPr>
          <p:cNvSpPr/>
          <p:nvPr/>
        </p:nvSpPr>
        <p:spPr>
          <a:xfrm>
            <a:off x="5554618" y="4943817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9C672-E03C-94A3-2689-193297A925C0}"/>
              </a:ext>
            </a:extLst>
          </p:cNvPr>
          <p:cNvSpPr txBox="1"/>
          <p:nvPr/>
        </p:nvSpPr>
        <p:spPr>
          <a:xfrm>
            <a:off x="2704183" y="6300386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EE3C643-D32D-145A-E653-B8D2F678057C}"/>
              </a:ext>
            </a:extLst>
          </p:cNvPr>
          <p:cNvSpPr txBox="1"/>
          <p:nvPr/>
        </p:nvSpPr>
        <p:spPr>
          <a:xfrm>
            <a:off x="3048598" y="6241799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447B436-4381-4EB0-193C-4BF7A292DC7F}"/>
              </a:ext>
            </a:extLst>
          </p:cNvPr>
          <p:cNvCxnSpPr>
            <a:cxnSpLocks/>
          </p:cNvCxnSpPr>
          <p:nvPr/>
        </p:nvCxnSpPr>
        <p:spPr>
          <a:xfrm flipH="1" flipV="1">
            <a:off x="2469199" y="5231794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5ACEDEB-7930-37FF-1462-FED2C567CCB1}"/>
              </a:ext>
            </a:extLst>
          </p:cNvPr>
          <p:cNvCxnSpPr>
            <a:cxnSpLocks/>
          </p:cNvCxnSpPr>
          <p:nvPr/>
        </p:nvCxnSpPr>
        <p:spPr>
          <a:xfrm flipV="1">
            <a:off x="3318840" y="5207738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A3D5521-13CC-3E42-D21C-8D3F6C84FBAB}"/>
              </a:ext>
            </a:extLst>
          </p:cNvPr>
          <p:cNvSpPr txBox="1"/>
          <p:nvPr/>
        </p:nvSpPr>
        <p:spPr>
          <a:xfrm rot="19727550">
            <a:off x="4039238" y="5183031"/>
            <a:ext cx="7926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Te0/0/0/12/1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AC74CD-EAD9-C57D-74AF-341F71E4A7DF}"/>
              </a:ext>
            </a:extLst>
          </p:cNvPr>
          <p:cNvSpPr txBox="1"/>
          <p:nvPr/>
        </p:nvSpPr>
        <p:spPr>
          <a:xfrm rot="2963663">
            <a:off x="2246871" y="5416094"/>
            <a:ext cx="7622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Te0/2/0/47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3B36FB-77AC-CACA-0545-1E8B3C0EE715}"/>
              </a:ext>
            </a:extLst>
          </p:cNvPr>
          <p:cNvSpPr txBox="1"/>
          <p:nvPr/>
        </p:nvSpPr>
        <p:spPr>
          <a:xfrm>
            <a:off x="3552345" y="6313632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DE15D2A-F294-8AB3-11D0-067854605DDB}"/>
              </a:ext>
            </a:extLst>
          </p:cNvPr>
          <p:cNvSpPr txBox="1"/>
          <p:nvPr/>
        </p:nvSpPr>
        <p:spPr>
          <a:xfrm>
            <a:off x="3706538" y="62107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69970E0-2A1E-6D04-BE57-81808C6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84" y="58792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6F7513-079C-46F5-7B7F-68CC4D1718DB}"/>
              </a:ext>
            </a:extLst>
          </p:cNvPr>
          <p:cNvCxnSpPr>
            <a:cxnSpLocks/>
          </p:cNvCxnSpPr>
          <p:nvPr/>
        </p:nvCxnSpPr>
        <p:spPr>
          <a:xfrm flipV="1">
            <a:off x="4048749" y="5231794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51821C8-1C8E-5675-4BD2-D1BCE8A2ED38}"/>
              </a:ext>
            </a:extLst>
          </p:cNvPr>
          <p:cNvCxnSpPr>
            <a:cxnSpLocks/>
          </p:cNvCxnSpPr>
          <p:nvPr/>
        </p:nvCxnSpPr>
        <p:spPr>
          <a:xfrm flipH="1" flipV="1">
            <a:off x="2534420" y="5228942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7BF3A10-F7C0-2F84-19B1-571FCC5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4" y="587974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B00206D6-CE2D-E4AC-D41B-7C022E799665}"/>
              </a:ext>
            </a:extLst>
          </p:cNvPr>
          <p:cNvSpPr txBox="1"/>
          <p:nvPr/>
        </p:nvSpPr>
        <p:spPr>
          <a:xfrm rot="18652789">
            <a:off x="4156094" y="525125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2A2EC21-7B30-A081-99B3-73FB7185D4EE}"/>
              </a:ext>
            </a:extLst>
          </p:cNvPr>
          <p:cNvSpPr/>
          <p:nvPr/>
        </p:nvSpPr>
        <p:spPr>
          <a:xfrm rot="18075234">
            <a:off x="4550208" y="533616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BB545CE-0595-DE6B-D015-21B2223FE157}"/>
              </a:ext>
            </a:extLst>
          </p:cNvPr>
          <p:cNvSpPr txBox="1"/>
          <p:nvPr/>
        </p:nvSpPr>
        <p:spPr>
          <a:xfrm rot="2522611">
            <a:off x="2512298" y="547579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DDC9AF9-F7F1-0C5F-D35A-EF56E04DE8A1}"/>
              </a:ext>
            </a:extLst>
          </p:cNvPr>
          <p:cNvSpPr/>
          <p:nvPr/>
        </p:nvSpPr>
        <p:spPr>
          <a:xfrm rot="2396986">
            <a:off x="2817531" y="5339980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EEC4DD0-4E6D-AC64-498B-A71C03E2FF7D}"/>
              </a:ext>
            </a:extLst>
          </p:cNvPr>
          <p:cNvSpPr txBox="1"/>
          <p:nvPr/>
        </p:nvSpPr>
        <p:spPr>
          <a:xfrm>
            <a:off x="4544821" y="633090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29B8225-35D5-D2A7-DFE0-4361D5F09331}"/>
              </a:ext>
            </a:extLst>
          </p:cNvPr>
          <p:cNvSpPr txBox="1"/>
          <p:nvPr/>
        </p:nvSpPr>
        <p:spPr>
          <a:xfrm>
            <a:off x="4708866" y="624098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AFA7C86-07AF-048E-657E-2EA1D895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85" y="588229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7F92EB84-6B17-AA01-28D0-3F125A66F9D0}"/>
              </a:ext>
            </a:extLst>
          </p:cNvPr>
          <p:cNvSpPr txBox="1"/>
          <p:nvPr/>
        </p:nvSpPr>
        <p:spPr>
          <a:xfrm>
            <a:off x="5872144" y="590068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C43D6BE-EFFD-7225-5BE2-76C5528EF76E}"/>
              </a:ext>
            </a:extLst>
          </p:cNvPr>
          <p:cNvSpPr txBox="1"/>
          <p:nvPr/>
        </p:nvSpPr>
        <p:spPr>
          <a:xfrm>
            <a:off x="5548979" y="627445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202062F-8DCC-2108-0CA7-E94833C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5511504" y="5830022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0BC84F51-2D9D-95B2-4F5E-372C8CCA62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E4B15402-157A-EB8E-0BB5-A35C6ACEF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6C52BA2-A9C2-5285-DBBB-D73F8EBA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AA1C4EF-B497-69E0-7B22-40A43157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9F5828D-F39C-F149-1F55-BEE08E8E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23C5E053-C4D7-B885-8453-7B6B4C3B9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72305AA5-6AB4-DEC7-8001-0AABB72F8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9134E07-E3B8-EE3E-583E-3F33760FE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3C09C49-D653-F590-5941-0BF5D718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4FBF8AC8-1DF9-72EF-CDB0-63820147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834F68D-13A9-2118-5C29-372C62F17E5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44FF47B-3426-B48E-FB09-450208DE572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1FCE2AD-DE97-B3AB-6016-70DF727C916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1CDA4A9C-19F2-F4D8-AF8E-E0D2BE37A0E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D03A047-0A3F-46E1-0885-59C5B681C49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9FC17354-6C30-1606-A757-087BED9868A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D0F71B09-669B-F792-378D-9990978630C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4267CCC-38FA-3815-6E37-C8AE927B480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5D9E455D-FFC7-E212-ED32-D05CCB461E4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AD98A3F-6AFC-D4D2-41D8-EDBA6740BA49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B75BE8A-9EDA-1866-FE3B-1C3DC5B6D86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C0CAC5B-A31A-F02D-DC8E-A0B8C88B903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5AC6B37-8893-2C40-93A9-FB8FC6970CD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7231A785-8093-00A0-7993-696436B100D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F8BF600-68FE-D6D9-C3D6-CA9EB8D197E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A93DD2C-286A-A891-3C3F-C76EBCA1EA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362F44E-E502-7755-0536-1EEC920D1305}"/>
              </a:ext>
            </a:extLst>
          </p:cNvPr>
          <p:cNvCxnSpPr>
            <a:cxnSpLocks/>
          </p:cNvCxnSpPr>
          <p:nvPr/>
        </p:nvCxnSpPr>
        <p:spPr>
          <a:xfrm flipH="1" flipV="1">
            <a:off x="2678498" y="5165718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522BC9F-76BA-3941-A06B-4C304850A179}"/>
              </a:ext>
            </a:extLst>
          </p:cNvPr>
          <p:cNvCxnSpPr/>
          <p:nvPr/>
        </p:nvCxnSpPr>
        <p:spPr>
          <a:xfrm flipH="1" flipV="1">
            <a:off x="2686786" y="5116951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7B610D8-2143-F2B5-64AE-F999806849B3}"/>
              </a:ext>
            </a:extLst>
          </p:cNvPr>
          <p:cNvCxnSpPr>
            <a:cxnSpLocks/>
          </p:cNvCxnSpPr>
          <p:nvPr/>
        </p:nvCxnSpPr>
        <p:spPr>
          <a:xfrm flipH="1" flipV="1">
            <a:off x="4937620" y="5216717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FFA44E5B-4F7C-B81B-1A41-2F65BC33B6FD}"/>
              </a:ext>
            </a:extLst>
          </p:cNvPr>
          <p:cNvSpPr txBox="1"/>
          <p:nvPr/>
        </p:nvSpPr>
        <p:spPr>
          <a:xfrm rot="2607539">
            <a:off x="4941240" y="530305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C51E9B80-E072-87BB-E21A-0E9EAA7BF4D5}"/>
              </a:ext>
            </a:extLst>
          </p:cNvPr>
          <p:cNvSpPr/>
          <p:nvPr/>
        </p:nvSpPr>
        <p:spPr>
          <a:xfrm rot="2753163">
            <a:off x="5026267" y="526391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55F1110-0597-5262-095D-097980EDAFC4}"/>
              </a:ext>
            </a:extLst>
          </p:cNvPr>
          <p:cNvSpPr/>
          <p:nvPr/>
        </p:nvSpPr>
        <p:spPr>
          <a:xfrm rot="2396986">
            <a:off x="2823506" y="508022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0C725A8-E0AF-5799-1E78-6E57F62AB89F}"/>
              </a:ext>
            </a:extLst>
          </p:cNvPr>
          <p:cNvSpPr txBox="1"/>
          <p:nvPr/>
        </p:nvSpPr>
        <p:spPr>
          <a:xfrm rot="969408">
            <a:off x="2823651" y="506445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460B1E9C-03FF-EF36-5A2A-06E2D8E33A84}"/>
              </a:ext>
            </a:extLst>
          </p:cNvPr>
          <p:cNvSpPr/>
          <p:nvPr/>
        </p:nvSpPr>
        <p:spPr>
          <a:xfrm rot="2396986">
            <a:off x="4399488" y="58836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ED27442-DCEC-DE6C-B72B-C71C016006B5}"/>
              </a:ext>
            </a:extLst>
          </p:cNvPr>
          <p:cNvSpPr txBox="1"/>
          <p:nvPr/>
        </p:nvSpPr>
        <p:spPr>
          <a:xfrm rot="1489949">
            <a:off x="4279819" y="582852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683FF81-5E26-1FDF-C813-9F7CFE3099A1}"/>
              </a:ext>
            </a:extLst>
          </p:cNvPr>
          <p:cNvCxnSpPr>
            <a:cxnSpLocks/>
          </p:cNvCxnSpPr>
          <p:nvPr/>
        </p:nvCxnSpPr>
        <p:spPr>
          <a:xfrm flipH="1" flipV="1">
            <a:off x="4845350" y="5146584"/>
            <a:ext cx="5647" cy="973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672BA341-51E1-73D7-DAFC-9AA398EC6553}"/>
              </a:ext>
            </a:extLst>
          </p:cNvPr>
          <p:cNvSpPr txBox="1"/>
          <p:nvPr/>
        </p:nvSpPr>
        <p:spPr>
          <a:xfrm>
            <a:off x="4814730" y="552392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A643F28-1265-8C07-BEC5-C24749B0BDBE}"/>
              </a:ext>
            </a:extLst>
          </p:cNvPr>
          <p:cNvSpPr/>
          <p:nvPr/>
        </p:nvSpPr>
        <p:spPr>
          <a:xfrm rot="5400000">
            <a:off x="4825808" y="543914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4A8186F-1AAC-834B-9F44-D37C126BDEB1}"/>
              </a:ext>
            </a:extLst>
          </p:cNvPr>
          <p:cNvSpPr txBox="1"/>
          <p:nvPr/>
        </p:nvSpPr>
        <p:spPr>
          <a:xfrm>
            <a:off x="3566937" y="6488668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1D5D585-A02D-8C9E-5A58-946F5865C96D}"/>
              </a:ext>
            </a:extLst>
          </p:cNvPr>
          <p:cNvSpPr txBox="1"/>
          <p:nvPr/>
        </p:nvSpPr>
        <p:spPr>
          <a:xfrm>
            <a:off x="2023112" y="4768711"/>
            <a:ext cx="3401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BE1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88E9542C-E799-B2D2-80F0-02FD18DEE9AB}"/>
              </a:ext>
            </a:extLst>
          </p:cNvPr>
          <p:cNvSpPr txBox="1"/>
          <p:nvPr/>
        </p:nvSpPr>
        <p:spPr>
          <a:xfrm>
            <a:off x="1988099" y="280736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F09449E-CB29-EDA3-6E85-9AA15D3D2799}"/>
              </a:ext>
            </a:extLst>
          </p:cNvPr>
          <p:cNvSpPr txBox="1"/>
          <p:nvPr/>
        </p:nvSpPr>
        <p:spPr>
          <a:xfrm>
            <a:off x="2123506" y="2724257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8E7E60FD-5A6B-A8D5-F10E-9D45732D46CB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33" y="2239417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0867E4CB-D059-C951-D1D5-23E833699A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87786D0-35E5-589E-80E8-91632887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0AF02B3F-4D10-C3B5-13A8-E31DB5B2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F9C65AAD-0558-A08C-92F6-73CA96C4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5D5BEC6E-7857-EF3A-029F-BDBC4859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9DC4652C-C2B4-A6A3-F7A0-02245969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42A08E39-F5DE-4550-2640-DE255185D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B5BFF50F-01BF-6C43-ADFA-8180F53BC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D27529E3-86CC-D2E1-96CC-1DD58248A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9BC8C23E-B374-E22F-A5D6-348993E3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7D80614A-7F66-2FFE-C92E-AD03DADC62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7149D6C7-13CC-A196-83B4-9362D7CFFAE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1A08ADA-3239-80BE-8206-3BFDD5770549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92E477C-D26D-BB9C-3EEA-122F78FB2B6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7F72F43D-74EA-59D0-3098-254A13B0C22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D7F6291A-AF9E-CA3C-620B-7FABBA234BB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851C50F9-0CEB-2DF1-A2E7-21728B251BB3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A3A6EBBE-7A8F-6996-753B-8CC5222959C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FFB58371-84E9-11DC-C996-77100BE2378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EB57CD7D-747D-BEC7-7640-6B5346315D7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A22E91E-A40C-6B81-FC92-4FE3AEDED8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84692E94-73FC-0514-769C-CA108352AE0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811BC3D9-15E3-A2F7-32BB-29BA45B72FD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996447D8-0EBA-D538-7958-5DF6B8F7BFE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A42A861B-7DEB-0518-D760-81B05CBB111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5F2F09FE-6C0D-7F33-AA8F-84D64F5F5CD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30" name="TextBox 629">
            <a:extLst>
              <a:ext uri="{FF2B5EF4-FFF2-40B4-BE49-F238E27FC236}">
                <a16:creationId xmlns:a16="http://schemas.microsoft.com/office/drawing/2014/main" id="{6CFA8ADE-E10F-6F66-D364-F1A37281156C}"/>
              </a:ext>
            </a:extLst>
          </p:cNvPr>
          <p:cNvSpPr txBox="1"/>
          <p:nvPr/>
        </p:nvSpPr>
        <p:spPr>
          <a:xfrm>
            <a:off x="2401428" y="209159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0AC7324C-D298-3ADB-F196-243B3C62A18F}"/>
              </a:ext>
            </a:extLst>
          </p:cNvPr>
          <p:cNvCxnSpPr>
            <a:cxnSpLocks/>
          </p:cNvCxnSpPr>
          <p:nvPr/>
        </p:nvCxnSpPr>
        <p:spPr>
          <a:xfrm flipH="1" flipV="1">
            <a:off x="3472984" y="3912636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B4465C55-61B7-DC82-1A16-1295D2137F0F}"/>
              </a:ext>
            </a:extLst>
          </p:cNvPr>
          <p:cNvSpPr txBox="1"/>
          <p:nvPr/>
        </p:nvSpPr>
        <p:spPr>
          <a:xfrm>
            <a:off x="3342618" y="405683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FF013FBD-0D94-25A6-CEB3-A3904EFAB124}"/>
              </a:ext>
            </a:extLst>
          </p:cNvPr>
          <p:cNvSpPr/>
          <p:nvPr/>
        </p:nvSpPr>
        <p:spPr>
          <a:xfrm rot="3482429">
            <a:off x="3554250" y="395012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7D3A2D1-8DAA-C0ED-65B0-3AE3B9DF55FE}"/>
              </a:ext>
            </a:extLst>
          </p:cNvPr>
          <p:cNvSpPr txBox="1"/>
          <p:nvPr/>
        </p:nvSpPr>
        <p:spPr>
          <a:xfrm>
            <a:off x="3158931" y="3476046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4240FE3-45BD-700A-7882-2DCB253DC276}"/>
              </a:ext>
            </a:extLst>
          </p:cNvPr>
          <p:cNvSpPr txBox="1"/>
          <p:nvPr/>
        </p:nvSpPr>
        <p:spPr>
          <a:xfrm>
            <a:off x="3297741" y="3402829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84D994D5-9AD3-5A4D-79E0-32FDCE93ABA4}"/>
              </a:ext>
            </a:extLst>
          </p:cNvPr>
          <p:cNvSpPr txBox="1"/>
          <p:nvPr/>
        </p:nvSpPr>
        <p:spPr>
          <a:xfrm>
            <a:off x="4251428" y="4714367"/>
            <a:ext cx="36663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BE1  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2448E1DA-CDF4-7DBA-1D16-AEA1E0C8AA8D}"/>
              </a:ext>
            </a:extLst>
          </p:cNvPr>
          <p:cNvSpPr txBox="1"/>
          <p:nvPr/>
        </p:nvSpPr>
        <p:spPr>
          <a:xfrm>
            <a:off x="4162512" y="2908467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D9BB2B30-6F3A-9445-3739-E66C231B4D8E}"/>
              </a:ext>
            </a:extLst>
          </p:cNvPr>
          <p:cNvSpPr txBox="1"/>
          <p:nvPr/>
        </p:nvSpPr>
        <p:spPr>
          <a:xfrm>
            <a:off x="4308031" y="3018300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F487F66-ED24-D76D-A1EC-A6424C7B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16" y="30993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>
            <a:extLst>
              <a:ext uri="{FF2B5EF4-FFF2-40B4-BE49-F238E27FC236}">
                <a16:creationId xmlns:a16="http://schemas.microsoft.com/office/drawing/2014/main" id="{B399F59F-60DE-E022-6AB1-DFE34068DE19}"/>
              </a:ext>
            </a:extLst>
          </p:cNvPr>
          <p:cNvSpPr txBox="1"/>
          <p:nvPr/>
        </p:nvSpPr>
        <p:spPr>
          <a:xfrm>
            <a:off x="3379932" y="128021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354E4907-2A6E-3DDE-A7C8-43FD601009D0}"/>
              </a:ext>
            </a:extLst>
          </p:cNvPr>
          <p:cNvSpPr txBox="1"/>
          <p:nvPr/>
        </p:nvSpPr>
        <p:spPr>
          <a:xfrm>
            <a:off x="3560023" y="1365921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A9F28B9-CBAC-79D9-14D2-DF605B323908}"/>
              </a:ext>
            </a:extLst>
          </p:cNvPr>
          <p:cNvSpPr txBox="1"/>
          <p:nvPr/>
        </p:nvSpPr>
        <p:spPr>
          <a:xfrm>
            <a:off x="1802100" y="3318805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F2D4AA63-820E-9EF8-70E7-2D995F7C8D66}"/>
              </a:ext>
            </a:extLst>
          </p:cNvPr>
          <p:cNvSpPr txBox="1"/>
          <p:nvPr/>
        </p:nvSpPr>
        <p:spPr>
          <a:xfrm>
            <a:off x="2344514" y="322192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21CCC4FF-D250-AA96-DB59-E9FFA3160A37}"/>
              </a:ext>
            </a:extLst>
          </p:cNvPr>
          <p:cNvCxnSpPr>
            <a:stCxn id="647" idx="1"/>
          </p:cNvCxnSpPr>
          <p:nvPr/>
        </p:nvCxnSpPr>
        <p:spPr>
          <a:xfrm flipH="1">
            <a:off x="2574725" y="3782920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318A5EE6-AFCB-4DDF-7718-C1F198D0EC70}"/>
              </a:ext>
            </a:extLst>
          </p:cNvPr>
          <p:cNvGrpSpPr>
            <a:grpSpLocks noChangeAspect="1"/>
          </p:cNvGrpSpPr>
          <p:nvPr/>
        </p:nvGrpSpPr>
        <p:grpSpPr>
          <a:xfrm>
            <a:off x="2370421" y="3449875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928202F2-551F-FD18-1244-B6ECD6EC37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B0DCA95E-BB0C-D73C-ABAD-B9B73A99B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D67C3699-097C-9606-F088-7DA133B22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1DEBBEE7-1A1D-F848-6E23-A86CF1A1A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C582E261-9A1F-6435-3A0B-8DBA5ACED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72A57C03-8D4E-453F-48DE-2F38045C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B03F5F2C-4494-39A7-BA25-C7FAC5E33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97C80259-614C-81BA-94ED-CDD2515DA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63DC4086-4619-E671-7565-0BD96F8E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E302D4B0-A64E-FC44-8638-BE11A3EC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4436A5B7-AA9A-DD34-7732-A61984E036F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45F62B30-A1F9-9F81-BDB1-BC04B683D75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C603A04-3D4E-ADE5-C55A-694FA0E258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9DEA8D65-A158-F7A2-6EB0-15F1D313EB6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042BEECE-2FA8-DDEC-9DBF-5B2A0D642ED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35F4D788-32D3-A9D9-0419-F1DDA522C7C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C5BC5F79-2C5E-A999-9B8C-379F11D1F02B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CC818775-DC11-643E-9343-DA30E1E0B05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24680324-65B1-6F54-87B8-7728BED52B3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E55AB84A-447A-BD2C-33EE-78642011543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9FF3B63-2973-38AE-472F-8ABF7E70266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3871A40-CE7C-4122-1102-BC5C4F62ABF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7FE4B84C-388A-4301-784C-0B96FB41224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579D1706-E5C9-DDC5-88CE-B89B21A62C3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A4137830-9A66-66F5-2411-20DA0777C08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902C8408-5A3C-FB97-8368-E75E52FE286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4" name="TextBox 693">
            <a:extLst>
              <a:ext uri="{FF2B5EF4-FFF2-40B4-BE49-F238E27FC236}">
                <a16:creationId xmlns:a16="http://schemas.microsoft.com/office/drawing/2014/main" id="{AD14197A-EF4C-6F47-9197-5DC4CFBCBF12}"/>
              </a:ext>
            </a:extLst>
          </p:cNvPr>
          <p:cNvSpPr txBox="1"/>
          <p:nvPr/>
        </p:nvSpPr>
        <p:spPr>
          <a:xfrm rot="19775665">
            <a:off x="2666058" y="32611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Te0/7/0/12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7035BCEA-9D24-DFBE-F503-A6D81D43638A}"/>
              </a:ext>
            </a:extLst>
          </p:cNvPr>
          <p:cNvSpPr txBox="1"/>
          <p:nvPr/>
        </p:nvSpPr>
        <p:spPr>
          <a:xfrm>
            <a:off x="2760500" y="378800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3 enlaces</a:t>
            </a:r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1F26E7A4-798C-4417-9051-71FC57E09DDC}"/>
              </a:ext>
            </a:extLst>
          </p:cNvPr>
          <p:cNvSpPr/>
          <p:nvPr/>
        </p:nvSpPr>
        <p:spPr>
          <a:xfrm>
            <a:off x="2975996" y="370520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A83E17D-0810-AC4E-E3C2-670486E9F35A}"/>
              </a:ext>
            </a:extLst>
          </p:cNvPr>
          <p:cNvSpPr txBox="1"/>
          <p:nvPr/>
        </p:nvSpPr>
        <p:spPr>
          <a:xfrm>
            <a:off x="3729660" y="2536793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EBDFABB9-1E84-E768-BC5E-93F6BDAF955D}"/>
              </a:ext>
            </a:extLst>
          </p:cNvPr>
          <p:cNvSpPr txBox="1"/>
          <p:nvPr/>
        </p:nvSpPr>
        <p:spPr>
          <a:xfrm>
            <a:off x="3737477" y="261999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874B045C-50E8-27D4-12A4-CD321E56914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374" y="2516294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9E760AE3-93A7-F060-72E8-9AE22EC0A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DB6D4B6C-0B54-4687-0CAB-8F8FBB875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703FBE3F-2CAD-CC5E-C04C-3C9C47C91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096E16AA-17B9-879E-5843-A55CB3C2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73EB8153-E4EC-D44F-1C23-A0589E513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43A24EB4-1008-5E35-A178-F02B66684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692DB2CF-73F9-EE62-85B7-DE317250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3F5D6E5B-91F5-0106-90C4-3D9251EB7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66F5CCC7-6786-A66F-EA5D-6B3C3F8FF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4D123647-AD46-E185-7B1B-933440DD7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FB71A9F3-D79E-27A3-3AE0-CC641901075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BCF9BF65-4417-D83A-31A6-6BE6F97AED5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9F18A8A4-0B00-B12A-8092-4F19A3634B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241A098A-C595-B683-4303-44A19E2B44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777A0402-4FBD-1212-8C71-F60452D1E76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84BA6F79-766D-7AD9-B38A-E40555945BD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360FBA8-760D-0665-5037-E14EA34D93A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1B433E98-1B6B-E63A-1FCA-432BA8F84F60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98C442C-5A92-DD93-745A-B3B96DA55D6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2188479E-5E53-0B9F-FE7A-735228208A2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D8166C7C-DF35-2F73-54DB-FC5BD907467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A4F4CC29-3EE9-4AFF-568A-CA96631C9014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5D83D8E5-D445-F2E5-DBF4-FF3B6A1B014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84EDFAFD-157B-0377-38D0-F3B565CC577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E79AC4B8-EB39-3CAB-2949-1827F67D586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4866AE14-ECE1-37EB-FE16-C7232AF82CB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00A1C423-A958-BC28-D655-E5BD0715B0C1}"/>
              </a:ext>
            </a:extLst>
          </p:cNvPr>
          <p:cNvCxnSpPr/>
          <p:nvPr/>
        </p:nvCxnSpPr>
        <p:spPr>
          <a:xfrm flipV="1">
            <a:off x="2678498" y="2989325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4A1A719E-A9A7-0E97-8EA6-1FC288AB9320}"/>
              </a:ext>
            </a:extLst>
          </p:cNvPr>
          <p:cNvSpPr txBox="1"/>
          <p:nvPr/>
        </p:nvSpPr>
        <p:spPr>
          <a:xfrm rot="19477205">
            <a:off x="3127092" y="299793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6735D509-6633-D4E7-F54B-3B8D0B5F9B25}"/>
              </a:ext>
            </a:extLst>
          </p:cNvPr>
          <p:cNvSpPr txBox="1"/>
          <p:nvPr/>
        </p:nvSpPr>
        <p:spPr>
          <a:xfrm rot="1075639">
            <a:off x="2990610" y="271232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A92B8C13-4B01-3A71-8A06-906BFFE6B6EB}"/>
              </a:ext>
            </a:extLst>
          </p:cNvPr>
          <p:cNvSpPr txBox="1"/>
          <p:nvPr/>
        </p:nvSpPr>
        <p:spPr>
          <a:xfrm rot="1246720">
            <a:off x="2510832" y="243278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 </a:t>
            </a:r>
          </a:p>
        </p:txBody>
      </p: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681B7CE9-94CA-AA4F-C410-847DCD9D825B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2602484" y="2511749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68887548-B57F-AA52-1F46-AF7BD222156E}"/>
              </a:ext>
            </a:extLst>
          </p:cNvPr>
          <p:cNvGrpSpPr>
            <a:grpSpLocks noChangeAspect="1"/>
          </p:cNvGrpSpPr>
          <p:nvPr/>
        </p:nvGrpSpPr>
        <p:grpSpPr>
          <a:xfrm>
            <a:off x="4125242" y="1599325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AC85C4D8-F72A-47A1-55B2-5A0EE7DC9C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D4554544-1285-4AF3-CF74-1F3F6367E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9BFE85C8-BCF2-B15C-8B49-0F090E5F7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F7927A0A-B51A-CACD-69DB-9980A7CBF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211400D7-7159-6E03-2530-4D4043E6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4C73B01D-EC6A-6878-44FE-F660652C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41148829-609D-DDAB-0AB2-21872A17C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7E49EF40-9D6D-857A-78F5-31F3DF3C6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0A940633-D009-A688-2EFC-E56FDA820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BAA798AE-0849-589A-39FB-B47AA8153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9AD9D0F-72F2-0C18-A35B-2272594CE5D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B4F274BF-CF3D-011D-7816-BB753943A23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50BC265C-CC21-AC66-A6AE-0D3AE04212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9BFCE78-4380-618E-F8A4-47E2426816C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327A4179-60B2-BDE2-1DDD-2CFF43A5CF9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C6D357AB-9F46-042C-9685-2195B18D9EF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1729010F-7559-7DDC-ADA4-6F8120B3DA9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9E1B68C1-911D-8393-FC9A-5A2E4D42AAF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C28CF0AD-01CB-D58F-B609-95ACD0F195D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2375DA1E-FE20-E1A8-0CA1-495564B5DCF1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B55BF747-4FBB-5868-F653-0630A0F3819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8BD5E3BB-8AF4-69BB-F228-883F00FD0E0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80CFF15F-F57C-4B65-D493-562C951F0741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54803B0B-6DF7-2D02-888E-0A41907D7E0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FF0B610A-F478-C337-3724-0D342B666B1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DF293DF2-CE91-B78B-2DE3-56B594D585B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F723BA43-B513-5D9C-D4AD-0281F8F58B07}"/>
              </a:ext>
            </a:extLst>
          </p:cNvPr>
          <p:cNvCxnSpPr>
            <a:stCxn id="700" idx="1"/>
          </p:cNvCxnSpPr>
          <p:nvPr/>
        </p:nvCxnSpPr>
        <p:spPr>
          <a:xfrm flipV="1">
            <a:off x="3576906" y="1911902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2CB79DA8-4E7F-9F19-1D3F-58C3FA890902}"/>
              </a:ext>
            </a:extLst>
          </p:cNvPr>
          <p:cNvSpPr txBox="1"/>
          <p:nvPr/>
        </p:nvSpPr>
        <p:spPr>
          <a:xfrm rot="18879020">
            <a:off x="3561222" y="226249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Gi2/0/0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E021689F-1EA3-C1CC-A998-7856A739590E}"/>
              </a:ext>
            </a:extLst>
          </p:cNvPr>
          <p:cNvSpPr txBox="1"/>
          <p:nvPr/>
        </p:nvSpPr>
        <p:spPr>
          <a:xfrm rot="18879020">
            <a:off x="3583373" y="1884296"/>
            <a:ext cx="9552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B7165889-B932-DBEF-F01B-B37FC3733D3C}"/>
              </a:ext>
            </a:extLst>
          </p:cNvPr>
          <p:cNvSpPr txBox="1"/>
          <p:nvPr/>
        </p:nvSpPr>
        <p:spPr>
          <a:xfrm>
            <a:off x="3470681" y="799253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626870D1-441A-4EE9-2420-83A364883B8D}"/>
              </a:ext>
            </a:extLst>
          </p:cNvPr>
          <p:cNvSpPr txBox="1"/>
          <p:nvPr/>
        </p:nvSpPr>
        <p:spPr>
          <a:xfrm>
            <a:off x="3815814" y="934560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B3901E3-0D40-FB9A-55A2-202705FEB6B5}"/>
              </a:ext>
            </a:extLst>
          </p:cNvPr>
          <p:cNvSpPr txBox="1"/>
          <p:nvPr/>
        </p:nvSpPr>
        <p:spPr>
          <a:xfrm>
            <a:off x="5411022" y="874795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3FB55D2F-68BD-1CD0-7A0C-74FB74191362}"/>
              </a:ext>
            </a:extLst>
          </p:cNvPr>
          <p:cNvSpPr txBox="1"/>
          <p:nvPr/>
        </p:nvSpPr>
        <p:spPr>
          <a:xfrm>
            <a:off x="5421817" y="967128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CE7C6C0A-725F-6701-3E85-D3D75CF4A655}"/>
              </a:ext>
            </a:extLst>
          </p:cNvPr>
          <p:cNvCxnSpPr>
            <a:cxnSpLocks/>
          </p:cNvCxnSpPr>
          <p:nvPr/>
        </p:nvCxnSpPr>
        <p:spPr>
          <a:xfrm flipH="1">
            <a:off x="4351754" y="1111947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4B673A35-0DAF-FC71-D697-CB77B4CFB0BC}"/>
              </a:ext>
            </a:extLst>
          </p:cNvPr>
          <p:cNvSpPr txBox="1"/>
          <p:nvPr/>
        </p:nvSpPr>
        <p:spPr>
          <a:xfrm>
            <a:off x="3925332" y="12283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A0BC1550-1E16-E3EC-5499-82B987B5F842}"/>
              </a:ext>
            </a:extLst>
          </p:cNvPr>
          <p:cNvSpPr/>
          <p:nvPr/>
        </p:nvSpPr>
        <p:spPr>
          <a:xfrm rot="16200000">
            <a:off x="4335282" y="1254604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7F2F9B77-844D-21BB-5EA8-17E1BE3CFABD}"/>
              </a:ext>
            </a:extLst>
          </p:cNvPr>
          <p:cNvSpPr txBox="1"/>
          <p:nvPr/>
        </p:nvSpPr>
        <p:spPr>
          <a:xfrm>
            <a:off x="4764529" y="2559230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CB03CBC4-B09A-C3AD-D802-077FFB32DE68}"/>
              </a:ext>
            </a:extLst>
          </p:cNvPr>
          <p:cNvSpPr txBox="1"/>
          <p:nvPr/>
        </p:nvSpPr>
        <p:spPr>
          <a:xfrm>
            <a:off x="4973058" y="2458337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671C0C3A-14C0-82DC-A7E2-C80D0593AAF8}"/>
              </a:ext>
            </a:extLst>
          </p:cNvPr>
          <p:cNvGrpSpPr>
            <a:grpSpLocks noChangeAspect="1"/>
          </p:cNvGrpSpPr>
          <p:nvPr/>
        </p:nvGrpSpPr>
        <p:grpSpPr>
          <a:xfrm>
            <a:off x="5020041" y="2024157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56A915BA-3405-7682-13B6-B2595F3892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E60C7E6A-8FA1-236E-7A0F-9533FFEC9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FA3087F9-01DF-6549-22D6-EE3C1F4EC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F9983048-2AFF-CF6B-F086-1151896AA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D6DE1A29-0061-A481-3B7B-6C18C9DB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FDEF09E1-495B-6832-A7A6-866EEEE2C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5B2008D4-5265-4F85-8BA3-1C6A9BE9A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FCFD4EF7-E272-808F-2DED-25ED11F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526DD9AA-D15B-C7D1-C189-DD1ABD6EC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FE1CCAE1-8208-F19F-8997-B697D223E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23DFDEF1-A37F-B42E-949F-8E365EC9F58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FA778F6A-95DD-2FCD-BD2D-7D42ECF9400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7BC5B6DB-E5F3-4D17-7B2B-DBBF976F426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0296BECE-B656-EC97-25E9-122F52C34E0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42EEE461-2B4A-6AE6-DC22-821CD5D305A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DE00F7EC-320B-9715-BDEF-9E568C5FE2E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81093E56-D0F6-CB71-2DFD-B5EB4562C6B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DC970E86-A313-5F8E-DC2F-48B8F604AB4F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FCBB13FC-D278-A374-4A35-450733A837E1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1E3C462-2F4B-079E-0F23-AF68CA6DDCF7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03F25864-996B-8BDB-4E31-1E7A1225F23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68E0FF01-30ED-D328-A8EB-EB66D4771EF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6E696D39-0B6D-4C16-EA8E-D18865D0E20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6F404881-DC64-B91A-0CDD-F862170D52E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E204D0AB-5567-888D-AA4E-446554DF339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BB9C1565-8856-7234-BB1D-E3B88958CDE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D1C97DBF-DB38-259A-48ED-49DEEC3C8E78}"/>
              </a:ext>
            </a:extLst>
          </p:cNvPr>
          <p:cNvCxnSpPr>
            <a:cxnSpLocks/>
          </p:cNvCxnSpPr>
          <p:nvPr/>
        </p:nvCxnSpPr>
        <p:spPr>
          <a:xfrm flipV="1">
            <a:off x="2574725" y="2310551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TextBox 807">
            <a:extLst>
              <a:ext uri="{FF2B5EF4-FFF2-40B4-BE49-F238E27FC236}">
                <a16:creationId xmlns:a16="http://schemas.microsoft.com/office/drawing/2014/main" id="{48E38FE4-80DA-1FB3-8466-B4DFF78DFB07}"/>
              </a:ext>
            </a:extLst>
          </p:cNvPr>
          <p:cNvSpPr txBox="1"/>
          <p:nvPr/>
        </p:nvSpPr>
        <p:spPr>
          <a:xfrm>
            <a:off x="4070446" y="23572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E5BF2763-763F-B83D-44F4-F8D3E79EBE22}"/>
              </a:ext>
            </a:extLst>
          </p:cNvPr>
          <p:cNvSpPr/>
          <p:nvPr/>
        </p:nvSpPr>
        <p:spPr>
          <a:xfrm>
            <a:off x="4285942" y="226492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E2509FE1-4E30-200E-550A-C2E4C9BA43D3}"/>
              </a:ext>
            </a:extLst>
          </p:cNvPr>
          <p:cNvSpPr txBox="1"/>
          <p:nvPr/>
        </p:nvSpPr>
        <p:spPr>
          <a:xfrm>
            <a:off x="5433397" y="1460508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vpnia-mex-vallejo-135</a:t>
            </a:r>
            <a:endParaRPr lang="en-MX" sz="600" b="1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FBAB2888-2F44-004E-DA99-13F2768EAF77}"/>
              </a:ext>
            </a:extLst>
          </p:cNvPr>
          <p:cNvSpPr txBox="1"/>
          <p:nvPr/>
        </p:nvSpPr>
        <p:spPr>
          <a:xfrm>
            <a:off x="5575125" y="1545504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F911FAA7-B0A7-260C-23DB-CA2A49DDD41C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5237573" y="1481544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TextBox 816">
            <a:extLst>
              <a:ext uri="{FF2B5EF4-FFF2-40B4-BE49-F238E27FC236}">
                <a16:creationId xmlns:a16="http://schemas.microsoft.com/office/drawing/2014/main" id="{07FFF0C8-5DAE-CCE6-EE02-2F011D22B909}"/>
              </a:ext>
            </a:extLst>
          </p:cNvPr>
          <p:cNvSpPr txBox="1"/>
          <p:nvPr/>
        </p:nvSpPr>
        <p:spPr>
          <a:xfrm rot="1610522">
            <a:off x="4761575" y="143790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39F0224B-9B39-1BA2-2966-C4BB4B31B04F}"/>
              </a:ext>
            </a:extLst>
          </p:cNvPr>
          <p:cNvSpPr txBox="1"/>
          <p:nvPr/>
        </p:nvSpPr>
        <p:spPr>
          <a:xfrm>
            <a:off x="5188972" y="136094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Te1/0/0 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BD69AE55-E4B2-7324-5A95-A5FD378C7773}"/>
              </a:ext>
            </a:extLst>
          </p:cNvPr>
          <p:cNvSpPr txBox="1"/>
          <p:nvPr/>
        </p:nvSpPr>
        <p:spPr>
          <a:xfrm>
            <a:off x="5258751" y="184244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05221A30-FD2C-C005-8F1F-5B63028B40AB}"/>
              </a:ext>
            </a:extLst>
          </p:cNvPr>
          <p:cNvSpPr/>
          <p:nvPr/>
        </p:nvSpPr>
        <p:spPr>
          <a:xfrm rot="16200000">
            <a:off x="5231162" y="1873029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454D5DC9-E631-FFA5-6815-87EAD9C3A546}"/>
              </a:ext>
            </a:extLst>
          </p:cNvPr>
          <p:cNvCxnSpPr/>
          <p:nvPr/>
        </p:nvCxnSpPr>
        <p:spPr>
          <a:xfrm flipH="1" flipV="1">
            <a:off x="4446257" y="1170002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17FAB3AA-7B13-ACE6-4ABC-815077159C85}"/>
              </a:ext>
            </a:extLst>
          </p:cNvPr>
          <p:cNvCxnSpPr>
            <a:cxnSpLocks/>
          </p:cNvCxnSpPr>
          <p:nvPr/>
        </p:nvCxnSpPr>
        <p:spPr>
          <a:xfrm flipV="1">
            <a:off x="5256354" y="1130397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E5B08E66-E4BF-8554-F0E2-B88D45DE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74" y="138598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943CEEED-B7FE-5CB5-3B62-16F8A52A3B39}"/>
              </a:ext>
            </a:extLst>
          </p:cNvPr>
          <p:cNvSpPr txBox="1"/>
          <p:nvPr/>
        </p:nvSpPr>
        <p:spPr>
          <a:xfrm>
            <a:off x="4111895" y="1455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4900A4E3-6F06-AB75-E8B9-FEB2DC34BA89}"/>
              </a:ext>
            </a:extLst>
          </p:cNvPr>
          <p:cNvSpPr txBox="1"/>
          <p:nvPr/>
        </p:nvSpPr>
        <p:spPr>
          <a:xfrm>
            <a:off x="5044674" y="16413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0FC5590-AF9C-075A-EE2F-DD5B530AD8B6}"/>
              </a:ext>
            </a:extLst>
          </p:cNvPr>
          <p:cNvSpPr txBox="1"/>
          <p:nvPr/>
        </p:nvSpPr>
        <p:spPr>
          <a:xfrm>
            <a:off x="5282826" y="73791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BEE1DC93-1D2A-76CD-6F7F-C6F58C93F403}"/>
              </a:ext>
            </a:extLst>
          </p:cNvPr>
          <p:cNvSpPr/>
          <p:nvPr/>
        </p:nvSpPr>
        <p:spPr>
          <a:xfrm rot="10800000" flipH="1">
            <a:off x="4328102" y="795000"/>
            <a:ext cx="105570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579B9412-8260-0863-1DC7-3FFB0397C747}"/>
              </a:ext>
            </a:extLst>
          </p:cNvPr>
          <p:cNvSpPr txBox="1"/>
          <p:nvPr/>
        </p:nvSpPr>
        <p:spPr>
          <a:xfrm>
            <a:off x="4191736" y="62947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  <a:p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AE11B539-4A9A-9B06-497F-015A6FE6DFBA}"/>
              </a:ext>
            </a:extLst>
          </p:cNvPr>
          <p:cNvCxnSpPr>
            <a:cxnSpLocks/>
          </p:cNvCxnSpPr>
          <p:nvPr/>
        </p:nvCxnSpPr>
        <p:spPr>
          <a:xfrm flipV="1">
            <a:off x="4384112" y="734448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456B1237-D7BC-7E09-7E5E-669F10A7B4B5}"/>
              </a:ext>
            </a:extLst>
          </p:cNvPr>
          <p:cNvCxnSpPr>
            <a:cxnSpLocks/>
          </p:cNvCxnSpPr>
          <p:nvPr/>
        </p:nvCxnSpPr>
        <p:spPr>
          <a:xfrm flipV="1">
            <a:off x="5262413" y="687914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E8281A45-B302-03EB-B907-84FA59A08A75}"/>
              </a:ext>
            </a:extLst>
          </p:cNvPr>
          <p:cNvCxnSpPr>
            <a:cxnSpLocks/>
          </p:cNvCxnSpPr>
          <p:nvPr/>
        </p:nvCxnSpPr>
        <p:spPr>
          <a:xfrm flipV="1">
            <a:off x="4468696" y="643706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E9F5FE54-F58A-C704-4B15-3D9004DC9279}"/>
              </a:ext>
            </a:extLst>
          </p:cNvPr>
          <p:cNvCxnSpPr>
            <a:cxnSpLocks/>
          </p:cNvCxnSpPr>
          <p:nvPr/>
        </p:nvCxnSpPr>
        <p:spPr>
          <a:xfrm flipH="1" flipV="1">
            <a:off x="4586609" y="675451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D5ECBC01-B3C2-5AB9-8AAD-7E3B15CAA6F7}"/>
              </a:ext>
            </a:extLst>
          </p:cNvPr>
          <p:cNvGrpSpPr>
            <a:grpSpLocks noChangeAspect="1"/>
          </p:cNvGrpSpPr>
          <p:nvPr/>
        </p:nvGrpSpPr>
        <p:grpSpPr>
          <a:xfrm>
            <a:off x="4182882" y="278653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9494A41A-B467-CE09-578A-C4E18026FC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A2D469F4-264E-159F-A615-5FEBCA83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F45AD671-2B37-088F-9FEA-BC9D7A997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384DB14A-9BAB-9C38-21C8-34C3ACE97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0A6D10E3-0335-E927-721B-9F4B6BF7B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15B1ED11-9C36-ABA1-0E91-543FEDD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D4FA5D5B-6401-291A-0F2C-625054A8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1BDBF284-9D74-1C5E-5C0E-DFD44D70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DE39BFDA-B677-2568-1381-EB0172A6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08114773-8535-A90B-D410-98DA4294D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699B8FA9-112C-D24B-A1A2-9E6E4465E9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9F7B8965-CE72-BBDC-421C-D979E3935E2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0122AB39-3C5C-2C20-D095-0719A6A2AAC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72D4D6DC-CC08-125B-E10F-3A49FE65DB4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C2C74A0C-A0E0-CA3B-9948-15087223235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473B50DB-DACB-3D87-ACCC-C19AFA0772B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01A6D021-94DA-1DA0-5E32-8573D58B097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21422EB4-14EB-00A3-96A2-ACBCD4C6ABA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30A6F879-B121-D71C-DBFF-852A9F4F628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8590B73A-05D9-F52A-8A75-93C559933E2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CDA28AE3-4B16-675B-0155-581A7FB2774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C74E642B-EDF2-31FB-3FC5-5E37433849F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9FC6368B-2EF6-9861-1BA9-F54E7A9AA59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3B91D5B7-80F8-3197-F314-2CCF0A10FAF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246A452D-08A8-3E4E-9DD4-3077D891752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62A157B0-81BD-3F75-71F9-443D37AAB1B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DE6B3E6D-9452-1786-F897-A4E6875F264D}"/>
              </a:ext>
            </a:extLst>
          </p:cNvPr>
          <p:cNvGrpSpPr>
            <a:grpSpLocks noChangeAspect="1"/>
          </p:cNvGrpSpPr>
          <p:nvPr/>
        </p:nvGrpSpPr>
        <p:grpSpPr>
          <a:xfrm>
            <a:off x="5048438" y="293883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F84D4D8B-297E-FA46-81FF-48CC257E77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E41B7F50-DA89-A5D7-B5F4-347FD649C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4B056ACE-0F98-3216-DB03-161E05AF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2EDE8D0D-6CCE-251C-163D-72CE0F737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DFD4AD29-C164-6E37-6797-3A3F04505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265C40C0-B1B4-8013-629D-5171FF68E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76347526-89DC-23BB-FF18-63C08525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CDB6266D-30F4-9CDA-A961-20318F5F4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3E39FEE3-02B3-C449-7D14-0C00EFFC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FDC0DFF2-DD0A-7F48-B898-3D955AC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0EE0B58-CFA4-8AA2-B92D-A2E411F8E2F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FE78A616-78F9-6F6C-9D3A-36FCC099030B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8B6D080E-80F6-7877-7A1C-3858F7E00DF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FC263ADF-9EF4-EFAE-5CAE-86A09ACC619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DA64B21A-49A6-85D9-D3FD-D7581B472B0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DD1F2DC9-0F74-5648-FD12-052E2426FEC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0710DC68-B573-E3F6-BBCB-5CA0520C823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F889DEE1-3D84-C137-A771-28E56E16BDD4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6374524B-9FDE-E5B6-EE77-D6D71F6A757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DDFD030F-56A7-7E38-2941-02562BE7BBC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92CB5BAF-E760-51CA-F1C4-669709860D6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FDA3B263-8220-EEC0-F15A-373AC961331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56357637-B71A-78DF-DE9F-6F847AD7411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4E24FB92-6B80-2187-35C6-284AB1A4D83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85F3EE6A-58A6-DC0E-8DF9-6ABDF349178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BFC8C30E-177A-DB49-47D0-7E7D5365EA7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66446FE-E055-FAF7-32DD-5592385A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8" y="81879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EE1962B-3426-8EC7-6396-3604F317C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19" y="81253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4A9F6F42-2443-F174-1280-6B59C2A594DC}"/>
              </a:ext>
            </a:extLst>
          </p:cNvPr>
          <p:cNvSpPr txBox="1"/>
          <p:nvPr/>
        </p:nvSpPr>
        <p:spPr>
          <a:xfrm>
            <a:off x="4951875" y="64445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AFBC281-0A30-129B-BFBA-BFB07A998D28}"/>
              </a:ext>
            </a:extLst>
          </p:cNvPr>
          <p:cNvSpPr/>
          <p:nvPr/>
        </p:nvSpPr>
        <p:spPr>
          <a:xfrm rot="10576918" flipH="1">
            <a:off x="5211730" y="805648"/>
            <a:ext cx="92955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6279C5A0-90AA-206A-B7A0-D29F758C71E5}"/>
              </a:ext>
            </a:extLst>
          </p:cNvPr>
          <p:cNvSpPr txBox="1"/>
          <p:nvPr/>
        </p:nvSpPr>
        <p:spPr>
          <a:xfrm>
            <a:off x="3930246" y="72457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9461547A-FB03-9D08-355B-0CF6FC83AD36}"/>
              </a:ext>
            </a:extLst>
          </p:cNvPr>
          <p:cNvSpPr/>
          <p:nvPr/>
        </p:nvSpPr>
        <p:spPr>
          <a:xfrm rot="18756260" flipH="1">
            <a:off x="4544850" y="827799"/>
            <a:ext cx="45719" cy="103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51F7F3AA-B2DD-2EB9-185F-FAA4FE2D7CBC}"/>
              </a:ext>
            </a:extLst>
          </p:cNvPr>
          <p:cNvSpPr txBox="1"/>
          <p:nvPr/>
        </p:nvSpPr>
        <p:spPr>
          <a:xfrm>
            <a:off x="4564567" y="85158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6DF2E77-F7C5-0B7B-4101-8D9DA7648563}"/>
              </a:ext>
            </a:extLst>
          </p:cNvPr>
          <p:cNvSpPr/>
          <p:nvPr/>
        </p:nvSpPr>
        <p:spPr>
          <a:xfrm rot="2505287">
            <a:off x="4917105" y="782684"/>
            <a:ext cx="45719" cy="99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EC82AD20-A5DB-256B-8CB9-F9BBC2CC1B21}"/>
              </a:ext>
            </a:extLst>
          </p:cNvPr>
          <p:cNvSpPr txBox="1"/>
          <p:nvPr/>
        </p:nvSpPr>
        <p:spPr>
          <a:xfrm>
            <a:off x="4956898" y="303426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126013D1-C8DB-C983-2F09-D0CD09D6BB86}"/>
              </a:ext>
            </a:extLst>
          </p:cNvPr>
          <p:cNvSpPr txBox="1"/>
          <p:nvPr/>
        </p:nvSpPr>
        <p:spPr>
          <a:xfrm>
            <a:off x="5200175" y="2955179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54116D9-EE56-8669-1EEE-05096C44C563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4832930" y="3335069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9C72FBC7-879F-E7CB-E819-D703132EFB6D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3727055" y="3608017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8" name="TextBox 937">
            <a:extLst>
              <a:ext uri="{FF2B5EF4-FFF2-40B4-BE49-F238E27FC236}">
                <a16:creationId xmlns:a16="http://schemas.microsoft.com/office/drawing/2014/main" id="{5ABA0F6D-E4F6-3E79-80C8-6E7209F44E8D}"/>
              </a:ext>
            </a:extLst>
          </p:cNvPr>
          <p:cNvSpPr txBox="1"/>
          <p:nvPr/>
        </p:nvSpPr>
        <p:spPr>
          <a:xfrm rot="21070386">
            <a:off x="3996041" y="355110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4 enlaces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293E01AC-B0FB-24B4-D328-58FEAFA6315D}"/>
              </a:ext>
            </a:extLst>
          </p:cNvPr>
          <p:cNvSpPr/>
          <p:nvPr/>
        </p:nvSpPr>
        <p:spPr>
          <a:xfrm>
            <a:off x="3999152" y="367148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6706423C-F3A8-CCD5-4CF8-418C4D86E5FF}"/>
              </a:ext>
            </a:extLst>
          </p:cNvPr>
          <p:cNvGrpSpPr>
            <a:grpSpLocks noChangeAspect="1"/>
          </p:cNvGrpSpPr>
          <p:nvPr/>
        </p:nvGrpSpPr>
        <p:grpSpPr>
          <a:xfrm>
            <a:off x="5191886" y="3190554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CE4A446A-7D02-57C2-2293-5F3650768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2B5E6054-8BB5-820C-EDED-2256DC6D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98B56F05-6830-F661-9A62-49030A5FA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6313AD6B-DEFA-DEB3-9A46-DB1981098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C7314C86-7DF5-C1BD-3AC2-5A81FAEFB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DB2ACC97-54CA-F353-287F-EAB55815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BEF72313-0C0B-C536-D2E3-A252312C0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B312DEED-B5D9-1B6B-6000-24E362F68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C78176A8-9098-1753-83FE-5F338622B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6E52CA73-80D0-3BF2-0B02-33CBDC34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0DA02066-A2FA-3430-4AE4-2E69E68BAFD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38EE656-A60D-6794-B5EA-CE77F5A2EDBB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5F7D2862-2BFF-A1C1-1E10-5DC04300A79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5510C020-7188-CE52-5059-D3D6FF1F2BA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F5EF3B30-BED4-DD07-AC4E-E61A2425102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53194AFB-CFC2-D506-7CC9-9193F619974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86781AA6-56C1-F9B4-4732-FCAC7843236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89A0BE73-446B-CB47-8987-77FB89AD0ABD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BCFDDE8B-9091-8C7E-A44B-BA285174499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390C96B1-2FC3-9DD3-0706-9A9C15D8127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836D89AE-291E-C3B6-415E-E83C731E708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515175BC-7417-FE2C-CB61-7F7F6BD2D71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1501BE76-D3A3-7B97-626F-7980D7734203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44B188EE-0109-112A-BEFE-49117132E7C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B93DC736-D7E4-4013-0DD7-A907119A714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9D7CE6FE-063D-9802-5F54-FCE53CC34B6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0" name="TextBox 939">
            <a:extLst>
              <a:ext uri="{FF2B5EF4-FFF2-40B4-BE49-F238E27FC236}">
                <a16:creationId xmlns:a16="http://schemas.microsoft.com/office/drawing/2014/main" id="{56FF3C30-92DC-DF29-11BE-ECF36AC45312}"/>
              </a:ext>
            </a:extLst>
          </p:cNvPr>
          <p:cNvSpPr txBox="1"/>
          <p:nvPr/>
        </p:nvSpPr>
        <p:spPr>
          <a:xfrm>
            <a:off x="4805709" y="32027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Hu0/7/0/1  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9040271-9CCE-F707-9E97-2FFAFE59B019}"/>
              </a:ext>
            </a:extLst>
          </p:cNvPr>
          <p:cNvSpPr txBox="1"/>
          <p:nvPr/>
        </p:nvSpPr>
        <p:spPr>
          <a:xfrm>
            <a:off x="5548978" y="386379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3419E9C3-1986-78D5-A7F0-0C5EDE3BCF0B}"/>
              </a:ext>
            </a:extLst>
          </p:cNvPr>
          <p:cNvGrpSpPr>
            <a:grpSpLocks noChangeAspect="1"/>
          </p:cNvGrpSpPr>
          <p:nvPr/>
        </p:nvGrpSpPr>
        <p:grpSpPr>
          <a:xfrm>
            <a:off x="5165273" y="3733438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7A321665-FCC6-56BC-6A2F-B6EF4EED45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C94DB974-578D-446C-36A7-81FFF90E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94C67D1-A447-0121-D420-4E324D51D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6DCA6806-93C9-2C01-37A9-8128E5F0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B36E8F2F-314E-8CD4-015A-9123AC2F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E3863E84-4815-D973-8E35-66743071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FBFA0D8A-FACB-51D8-F5EB-684D83071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4B0E913D-79E9-70BC-1F88-AD29E6E7E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B8B17150-473F-6A26-7E34-794C64B7F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0F6663CF-5DBC-17FE-1C22-95737459C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8315408C-1D93-681D-520A-BB08DEA3F98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776CFC80-369A-C63E-5D4F-98752C341E0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B3A7CA84-B943-795F-08F2-A8D07C30BF5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52993B4D-7286-207E-FFC7-EFA6E8BAEE8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3B887AFE-31A9-8B4F-7932-40279FA4FF9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29BAC09-868F-E27B-8C72-ECCE6268EBE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C0B8AA9E-69A9-CDE7-25EC-F5660187527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A36533DB-9877-B85C-864D-910D8605AF8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7F89A482-48F9-8FB5-2567-6D3538B9FCF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4407BEA2-7740-94C7-DDB9-E9B8CFECC0A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5153E354-57B0-F63C-CCF0-B016BF8381D3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4FEFFCD4-8099-59D4-FCBA-22C451B4D0DD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0A3CFFD9-7E42-DEA4-C13D-297B29D5B1C3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3B90DD38-CD20-DFDF-4556-BDC9B5FC429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51E896A6-3F53-6DA7-127B-7DEDD63A2CA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52F5B2E0-C2D0-9811-0568-03DEEB64FB8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FBDC4FE6-8871-DD4A-4298-D98B0497DEB2}"/>
              </a:ext>
            </a:extLst>
          </p:cNvPr>
          <p:cNvSpPr txBox="1"/>
          <p:nvPr/>
        </p:nvSpPr>
        <p:spPr>
          <a:xfrm>
            <a:off x="5491238" y="3638698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AC5872F4-F80B-546E-5EA1-8ABC6B8DDA55}"/>
              </a:ext>
            </a:extLst>
          </p:cNvPr>
          <p:cNvSpPr txBox="1"/>
          <p:nvPr/>
        </p:nvSpPr>
        <p:spPr>
          <a:xfrm rot="2940058">
            <a:off x="4675766" y="381676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Hu0/4/0/0 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26A99DA6-9B02-AA8E-A7A1-568F92BE916D}"/>
              </a:ext>
            </a:extLst>
          </p:cNvPr>
          <p:cNvSpPr txBox="1"/>
          <p:nvPr/>
        </p:nvSpPr>
        <p:spPr>
          <a:xfrm rot="367127">
            <a:off x="4495310" y="385474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Hu0/5/0/0  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E02B440-04D8-63FC-58DF-E8AE58CEE7FA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4662878" y="3427042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46BE3150-6443-59F3-8DE7-8297588D22C4}"/>
              </a:ext>
            </a:extLst>
          </p:cNvPr>
          <p:cNvCxnSpPr>
            <a:cxnSpLocks/>
          </p:cNvCxnSpPr>
          <p:nvPr/>
        </p:nvCxnSpPr>
        <p:spPr>
          <a:xfrm flipH="1" flipV="1">
            <a:off x="3587546" y="3905434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TextBox 985">
            <a:extLst>
              <a:ext uri="{FF2B5EF4-FFF2-40B4-BE49-F238E27FC236}">
                <a16:creationId xmlns:a16="http://schemas.microsoft.com/office/drawing/2014/main" id="{20EF252F-AA77-711F-F4A2-2276CAC4D6C1}"/>
              </a:ext>
            </a:extLst>
          </p:cNvPr>
          <p:cNvSpPr txBox="1"/>
          <p:nvPr/>
        </p:nvSpPr>
        <p:spPr>
          <a:xfrm>
            <a:off x="3927231" y="3983595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4F539E3F-13DD-64FA-89F3-69BF6E7E3934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54" y="4767917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0492D32D-BA45-D2E9-279C-D599806B9A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92CEEF82-AB4B-027F-7A53-93F57B401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CC78A510-A3F8-B187-8B51-B5834B7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DF45C843-BAFA-BE68-2D50-9FF3FF54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4731A901-07B6-A710-8675-F90F10C32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92A72FF2-605C-0116-91EA-30D26405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2A509E0B-FB02-6C06-FB0A-F3735984C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2075EAAF-3BD8-0D6B-2B80-E0B10EFC3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3722BFC3-FD34-962F-2401-379DA54B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71EB23F5-8AFA-6351-0E29-E7F0C486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5A39C207-F6B3-18F5-8417-4A63F429B7C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FC4225FE-569B-0B86-1886-BB9EC89B4D8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1343E6E-F4EC-EC40-EA59-91F7EA9039D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DE7ED3D6-F7CF-F3E6-DEC1-57572E851D5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CBF29D4E-F2AA-496A-B7EC-1F9755DD22F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5A5824C7-6358-BCAC-FAF7-A5BD7F2FB03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A95A8244-19F1-69ED-2E6E-33FCA908BDF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E865C193-677B-9ED6-0F0C-EB510D00027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6FAD1BFF-546A-B6F1-C4F4-2FF1F175A53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09F91D7C-45CB-8068-801A-0A612F9C738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C419A4B9-8251-D8DE-6C4A-B877293B0E0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B69B1641-DBCF-0BDA-378A-1F1F8421680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AE7E2827-7992-343D-A6CF-702B584F0AA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8EC2083C-DE2A-D60D-11D8-D6625D2A650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5FD8C28E-5ACD-705B-7A6B-674F5F076ED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693F1507-F09D-F306-2707-9B1789B5EE2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2F885C58-7472-7C30-DEBA-E779AD044679}"/>
              </a:ext>
            </a:extLst>
          </p:cNvPr>
          <p:cNvGrpSpPr>
            <a:grpSpLocks noChangeAspect="1"/>
          </p:cNvGrpSpPr>
          <p:nvPr/>
        </p:nvGrpSpPr>
        <p:grpSpPr>
          <a:xfrm>
            <a:off x="4527621" y="4783857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1E49EACE-6F1A-EEBB-4C01-4F07D18E43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B17CF13F-5258-E161-3575-C8A60A2B1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6D9B78A7-CED0-430D-BFF0-DD12A378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C6E640B8-D53A-795E-FA72-148860E5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8CC87371-6AC6-F085-6863-20DFEA045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5B5E6855-50DA-1144-F8EA-2207DC9BC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81205AAB-ABCC-6975-FBFB-94D9C4446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486188FC-C59F-DB32-4687-5CC8A2B14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831CEB9B-2674-1029-7CFB-6F0210E1A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739BE192-A25F-AAB9-D2CE-C1D42082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19EAD1B7-7C99-F903-AF0C-4799F83F380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A801CACD-4B1F-525F-0EDE-74137A2368B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B89B3966-53DC-824A-D2B8-0B17C0DD67D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910791F5-4C2D-38FA-E247-1F7D6FDF184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8D278762-7AF1-80A2-9658-74BBD4EE1DF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D0BE654-148E-2BF4-E815-CCEA62159D6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A126AFFD-EEE6-59B5-7560-B6E6E86319B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6C283CE-F39A-65F5-0F3B-44277908899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14F4BD8E-12F6-24F9-DBB3-A03F6D90EBD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FCCBD34C-3C33-4AD4-20B0-3206DDE1440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4A5FEC6-191F-825E-34B1-AFE638BF135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8792AAC5-EE17-396A-7B10-72B49BFAD6B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2C3F34B-DF41-F8F6-7F8D-FC0FE95CD96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E73C3198-F47B-CFF2-8B43-77E5EB8AB35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802359B7-D661-16CF-8AC5-1AD0E9ED13F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FEFAF20-C14E-E801-9F6A-36D50E4FCC08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25DEB6B-CDED-D06F-EB8A-0E579793C8C5}"/>
              </a:ext>
            </a:extLst>
          </p:cNvPr>
          <p:cNvGrpSpPr>
            <a:grpSpLocks noChangeAspect="1"/>
          </p:cNvGrpSpPr>
          <p:nvPr/>
        </p:nvGrpSpPr>
        <p:grpSpPr>
          <a:xfrm>
            <a:off x="5856209" y="4791024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63681122-9A93-A534-9533-69954716AE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8683C09F-0003-DDB5-0AD1-B956C7D2E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58969A49-D96F-4A2C-B29B-3722A17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529BFC89-185E-4446-ADF5-435734D9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FA6B63FC-A305-CA3C-8B82-7AA8EACD5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C76E51B6-B803-278A-1BB0-B2911E00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2FA942A9-189D-D4D5-4209-9ABF6552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BB5F8BC6-0D99-1B6E-6D1C-331452DD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D535D357-147E-9872-4610-A734B1FC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F2CC4394-47FE-6182-5FE1-CEF05E308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7CFFC467-9326-BDC5-9B72-F3B7E81029A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DAE6293C-05A2-6613-F926-06B78FC11EB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1286AECA-1CE5-3C6B-4BC5-D2757F93C66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B59C3610-C884-363B-26EB-A02F0CBCB95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D6A0D97D-4234-06A8-E5A8-389D1C78237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D0AF417A-43DB-147D-75D6-184D28661F2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D473D34-163C-AFD1-2D43-5802AA6BE98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CB8E4311-6814-4A55-BE48-A125A55D785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B1D33D94-7790-C903-166A-81359B8C797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C30B5BBD-3DDE-CE98-2C8F-B7F4A5BE025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C4505E35-A0E1-2FDA-E08B-83C8A601334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59CD893A-FC32-372A-DC75-5EFDF7AA5AC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DCE5118C-D733-B39B-4649-859F43FC9CB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AEB41CC4-4132-0DA4-5630-30C8979941C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8D2E77E4-1D9E-6497-B8AF-F46B92F7096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BF506D9-B26F-0AF4-2A0A-ABCDDE4E907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FEE987-DC3C-B7F1-5AB5-ABFF16505A8F}"/>
              </a:ext>
            </a:extLst>
          </p:cNvPr>
          <p:cNvSpPr/>
          <p:nvPr/>
        </p:nvSpPr>
        <p:spPr>
          <a:xfrm rot="5400000">
            <a:off x="6769919" y="815308"/>
            <a:ext cx="4768954" cy="48005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96403-7075-8100-CAB6-87CC6FD937B3}"/>
              </a:ext>
            </a:extLst>
          </p:cNvPr>
          <p:cNvSpPr txBox="1"/>
          <p:nvPr/>
        </p:nvSpPr>
        <p:spPr>
          <a:xfrm>
            <a:off x="7585152" y="518994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B521B-6BDD-FA8A-8D2C-D9881D556F6F}"/>
              </a:ext>
            </a:extLst>
          </p:cNvPr>
          <p:cNvSpPr txBox="1"/>
          <p:nvPr/>
        </p:nvSpPr>
        <p:spPr>
          <a:xfrm>
            <a:off x="7739575" y="528723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3BAA7-7DA1-0118-067D-9D3953EE59AA}"/>
              </a:ext>
            </a:extLst>
          </p:cNvPr>
          <p:cNvSpPr txBox="1"/>
          <p:nvPr/>
        </p:nvSpPr>
        <p:spPr>
          <a:xfrm>
            <a:off x="7017957" y="411619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75F91-A688-16E4-02EB-0761544BBE3A}"/>
              </a:ext>
            </a:extLst>
          </p:cNvPr>
          <p:cNvSpPr txBox="1"/>
          <p:nvPr/>
        </p:nvSpPr>
        <p:spPr>
          <a:xfrm>
            <a:off x="7264717" y="4224264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65031-B554-0DF6-44E3-9132DC8F8F10}"/>
              </a:ext>
            </a:extLst>
          </p:cNvPr>
          <p:cNvSpPr txBox="1"/>
          <p:nvPr/>
        </p:nvSpPr>
        <p:spPr>
          <a:xfrm>
            <a:off x="6852587" y="247689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7AC9C-7BCC-FD15-5EB0-E866ACA1BD8F}"/>
              </a:ext>
            </a:extLst>
          </p:cNvPr>
          <p:cNvSpPr txBox="1"/>
          <p:nvPr/>
        </p:nvSpPr>
        <p:spPr>
          <a:xfrm>
            <a:off x="7158901" y="2602473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0F5AA-9323-61A4-FAF5-7946769B6FFA}"/>
              </a:ext>
            </a:extLst>
          </p:cNvPr>
          <p:cNvSpPr txBox="1"/>
          <p:nvPr/>
        </p:nvSpPr>
        <p:spPr>
          <a:xfrm>
            <a:off x="8346090" y="133360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	</a:t>
            </a:r>
            <a:endParaRPr lang="en-MX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8A74B-378B-D641-06BE-8162F4FA0332}"/>
              </a:ext>
            </a:extLst>
          </p:cNvPr>
          <p:cNvSpPr txBox="1"/>
          <p:nvPr/>
        </p:nvSpPr>
        <p:spPr>
          <a:xfrm>
            <a:off x="8106619" y="1437201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035BB7-3D2A-2711-6753-6DAA2FC66814}"/>
              </a:ext>
            </a:extLst>
          </p:cNvPr>
          <p:cNvCxnSpPr>
            <a:cxnSpLocks/>
          </p:cNvCxnSpPr>
          <p:nvPr/>
        </p:nvCxnSpPr>
        <p:spPr>
          <a:xfrm flipH="1">
            <a:off x="7939794" y="1837564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158CE5-34E7-1C50-3827-C6AF4DC8D052}"/>
              </a:ext>
            </a:extLst>
          </p:cNvPr>
          <p:cNvSpPr txBox="1"/>
          <p:nvPr/>
        </p:nvSpPr>
        <p:spPr>
          <a:xfrm>
            <a:off x="8164613" y="210872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8 enlaces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72F164-D7FD-0502-78A0-03981E2346FB}"/>
              </a:ext>
            </a:extLst>
          </p:cNvPr>
          <p:cNvSpPr/>
          <p:nvPr/>
        </p:nvSpPr>
        <p:spPr>
          <a:xfrm rot="7995388">
            <a:off x="8154684" y="212116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42440B-EB8B-92A6-6F22-2B4D8F58B32C}"/>
              </a:ext>
            </a:extLst>
          </p:cNvPr>
          <p:cNvSpPr txBox="1"/>
          <p:nvPr/>
        </p:nvSpPr>
        <p:spPr>
          <a:xfrm>
            <a:off x="8929539" y="28732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ASR9006	</a:t>
            </a:r>
            <a:endParaRPr lang="en-MX" sz="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0D35C8-36F6-330F-75E6-ECB6317343B2}"/>
              </a:ext>
            </a:extLst>
          </p:cNvPr>
          <p:cNvSpPr txBox="1"/>
          <p:nvPr/>
        </p:nvSpPr>
        <p:spPr>
          <a:xfrm>
            <a:off x="9049025" y="2292226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E310685-0366-0875-6FD1-A5FAC38DF00F}"/>
              </a:ext>
            </a:extLst>
          </p:cNvPr>
          <p:cNvCxnSpPr/>
          <p:nvPr/>
        </p:nvCxnSpPr>
        <p:spPr>
          <a:xfrm>
            <a:off x="7963761" y="2672291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3CB7FA4-2A6F-49BE-D879-0D9748D255FC}"/>
              </a:ext>
            </a:extLst>
          </p:cNvPr>
          <p:cNvSpPr txBox="1"/>
          <p:nvPr/>
        </p:nvSpPr>
        <p:spPr>
          <a:xfrm>
            <a:off x="8559693" y="248762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4413C4C-FF04-FCDB-9C95-8B83BC8121E9}"/>
              </a:ext>
            </a:extLst>
          </p:cNvPr>
          <p:cNvGrpSpPr>
            <a:grpSpLocks noChangeAspect="1"/>
          </p:cNvGrpSpPr>
          <p:nvPr/>
        </p:nvGrpSpPr>
        <p:grpSpPr>
          <a:xfrm>
            <a:off x="8353299" y="1590326"/>
            <a:ext cx="435064" cy="473031"/>
            <a:chOff x="5455446" y="3017320"/>
            <a:chExt cx="1211912" cy="1346114"/>
          </a:xfrm>
        </p:grpSpPr>
        <p:sp>
          <p:nvSpPr>
            <p:cNvPr id="221" name="Can 220">
              <a:extLst>
                <a:ext uri="{FF2B5EF4-FFF2-40B4-BE49-F238E27FC236}">
                  <a16:creationId xmlns:a16="http://schemas.microsoft.com/office/drawing/2014/main" id="{2D189B4C-23FE-5FE2-3831-83D93FF9C4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81B071C-B2BC-1D4D-9244-C48BD153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2F0561-BEE6-8E4C-5892-A27A69794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64EB1BC-FCD7-9516-7C33-82C8DB8C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FBB873F-999B-38C8-A1E4-B34BF4BBC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9F7B0E96-145A-A7AE-4B51-D5184F8BC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7977544A-E700-A2AB-D325-1B75D9DA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FCA125C0-CA6C-4A89-5DCA-7C80464FF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B472AA85-8CFC-61B9-D660-28F1E7463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5146B5BD-B144-C14D-56EE-9E070996F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B36B39AE-89CA-2DFE-9A5C-13D11F5D2B4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DC47587-491D-BEC8-8BE9-C76702CB48A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40E67B45-0037-570D-50E4-F60F9584E4C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3AAA98D4-176F-EFA6-B358-E3D457B0204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EB7DB360-9D29-EFCB-7EC2-74B93C067E6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00EEEA40-66D7-3035-C7B4-79381F9556B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741013EA-D41B-1D24-42FB-6DA360DED80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90F82D9F-4B79-74FC-011F-196571924DA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8FB1E728-E46C-FECF-CC47-191DDA9F43A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2F4C1DC2-EB54-0F39-D7F9-A493343B94C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C71F9F58-D2C5-6FC2-B846-AC7B6438100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0EC5EF74-5B1E-8111-24E6-16914EF4293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A296E0DF-02A6-F893-852A-99B5EE3D39E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BCA387A8-164D-B6DC-4C50-9CC4237B1CD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65EA74A8-0696-6198-E212-E571274A69E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C4B5DD4E-799E-7090-2BAF-863A1049C63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9B7E9127-8F1A-405C-0E74-5C8C8C8F89B4}"/>
              </a:ext>
            </a:extLst>
          </p:cNvPr>
          <p:cNvSpPr txBox="1"/>
          <p:nvPr/>
        </p:nvSpPr>
        <p:spPr>
          <a:xfrm>
            <a:off x="7655777" y="974872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96E63C8D-B89F-857A-C571-DB60C428B937}"/>
              </a:ext>
            </a:extLst>
          </p:cNvPr>
          <p:cNvCxnSpPr>
            <a:cxnSpLocks/>
          </p:cNvCxnSpPr>
          <p:nvPr/>
        </p:nvCxnSpPr>
        <p:spPr>
          <a:xfrm flipV="1">
            <a:off x="7830457" y="4602825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4A15135-31AA-5E5F-8424-AF40FCDF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7" y="236478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A573A8EB-DF68-9964-0D3F-3CB83A7345B1}"/>
              </a:ext>
            </a:extLst>
          </p:cNvPr>
          <p:cNvCxnSpPr/>
          <p:nvPr/>
        </p:nvCxnSpPr>
        <p:spPr>
          <a:xfrm>
            <a:off x="8071153" y="5091299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3B35FDE-E8AD-F11B-586A-6AF1F6912114}"/>
              </a:ext>
            </a:extLst>
          </p:cNvPr>
          <p:cNvCxnSpPr/>
          <p:nvPr/>
        </p:nvCxnSpPr>
        <p:spPr>
          <a:xfrm>
            <a:off x="8222976" y="2720195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6B06AB55-9CEF-2559-18D6-FEF0D59A1B95}"/>
              </a:ext>
            </a:extLst>
          </p:cNvPr>
          <p:cNvCxnSpPr>
            <a:cxnSpLocks/>
          </p:cNvCxnSpPr>
          <p:nvPr/>
        </p:nvCxnSpPr>
        <p:spPr>
          <a:xfrm>
            <a:off x="7855440" y="2721258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53093EB-A1CE-B736-B7BF-0C3DDFD03E9B}"/>
              </a:ext>
            </a:extLst>
          </p:cNvPr>
          <p:cNvSpPr txBox="1"/>
          <p:nvPr/>
        </p:nvSpPr>
        <p:spPr>
          <a:xfrm>
            <a:off x="6686187" y="313651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50069A7-F1E4-DEEA-9358-022A93D6BD5B}"/>
              </a:ext>
            </a:extLst>
          </p:cNvPr>
          <p:cNvSpPr txBox="1"/>
          <p:nvPr/>
        </p:nvSpPr>
        <p:spPr>
          <a:xfrm>
            <a:off x="6992501" y="3262091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8061FED-BDFE-7D70-AAB7-2E9B45820F67}"/>
              </a:ext>
            </a:extLst>
          </p:cNvPr>
          <p:cNvCxnSpPr>
            <a:cxnSpLocks/>
          </p:cNvCxnSpPr>
          <p:nvPr/>
        </p:nvCxnSpPr>
        <p:spPr>
          <a:xfrm flipV="1">
            <a:off x="7737962" y="3342467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D980CA7-894B-BA30-D91C-249B0B540B78}"/>
              </a:ext>
            </a:extLst>
          </p:cNvPr>
          <p:cNvSpPr txBox="1"/>
          <p:nvPr/>
        </p:nvSpPr>
        <p:spPr>
          <a:xfrm>
            <a:off x="9278478" y="30875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5FA417C-4E66-650A-9A78-067E8B628688}"/>
              </a:ext>
            </a:extLst>
          </p:cNvPr>
          <p:cNvSpPr txBox="1"/>
          <p:nvPr/>
        </p:nvSpPr>
        <p:spPr>
          <a:xfrm>
            <a:off x="9213227" y="2988716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EBDA4D04-C7B4-6DB0-029F-3F14A4245BAE}"/>
              </a:ext>
            </a:extLst>
          </p:cNvPr>
          <p:cNvCxnSpPr>
            <a:stCxn id="1169" idx="3"/>
          </p:cNvCxnSpPr>
          <p:nvPr/>
        </p:nvCxnSpPr>
        <p:spPr>
          <a:xfrm flipV="1">
            <a:off x="7948565" y="3240867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39977E3-AEAD-FFB2-A53C-D5CA3B3C8B1E}"/>
              </a:ext>
            </a:extLst>
          </p:cNvPr>
          <p:cNvGrpSpPr>
            <a:grpSpLocks noChangeAspect="1"/>
          </p:cNvGrpSpPr>
          <p:nvPr/>
        </p:nvGrpSpPr>
        <p:grpSpPr>
          <a:xfrm>
            <a:off x="8844993" y="3735768"/>
            <a:ext cx="435064" cy="473031"/>
            <a:chOff x="5455446" y="3017320"/>
            <a:chExt cx="1211912" cy="1346114"/>
          </a:xfrm>
        </p:grpSpPr>
        <p:sp>
          <p:nvSpPr>
            <p:cNvPr id="1082" name="Can 1081">
              <a:extLst>
                <a:ext uri="{FF2B5EF4-FFF2-40B4-BE49-F238E27FC236}">
                  <a16:creationId xmlns:a16="http://schemas.microsoft.com/office/drawing/2014/main" id="{5882F5AB-9FA1-A375-34FA-B96A7C93C2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E9ECF597-E6B8-3022-8DB9-44CF987B3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2D868702-E277-8798-8541-15A9BF50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ECD95DE4-93F6-C091-FBBD-1716D9C96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95C21662-5F50-8ED9-7400-B40CAF18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185E9E27-5777-81F8-BEC6-825B790C6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843E917C-EA02-6637-5C31-627D6B206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9EC9C38-1BD3-BC72-5337-1D850EFDB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3EC9D744-424C-7F8D-E091-E34787298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BE55C52D-B840-7E26-38DF-8C64647B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30EFCA58-A394-FE77-3893-E9A136AEA46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FB55AA39-3AEA-79C2-CDA3-4C9082FA72D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720FEAC9-065B-0674-2410-B69D12099B8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A1456C52-9F95-D324-556D-E1288FCB8AC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FF5E912-EE05-5D3F-5009-F25234A7F7E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AA6ACC4D-6A67-8A4B-4CC7-F8577EB5608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CD27B2D3-6A38-52AD-5A74-03C8A3EA393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8086D032-FAA5-E32D-3CB1-2EAFC285B79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9309C75E-8AFB-0B7C-F024-7C1B0129EF9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70971829-A849-EA90-1C9B-2077B60AF006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A52C6D0C-D886-A029-C747-52CF4925FC7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7181A860-A9ED-EE75-4CE1-268C5786558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C1919141-D156-7ACE-A46D-5F926F1EF37F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A48EB5BC-DF29-8BD7-8AB0-211BAF2B504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6" name="Oval 1105">
                <a:extLst>
                  <a:ext uri="{FF2B5EF4-FFF2-40B4-BE49-F238E27FC236}">
                    <a16:creationId xmlns:a16="http://schemas.microsoft.com/office/drawing/2014/main" id="{A025C795-0293-0228-BC97-F523A1EA42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45175FBD-96B7-A37E-0489-FFEC32002B2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14008679-BE48-E40E-8327-63D48F2BB97A}"/>
              </a:ext>
            </a:extLst>
          </p:cNvPr>
          <p:cNvSpPr txBox="1"/>
          <p:nvPr/>
        </p:nvSpPr>
        <p:spPr>
          <a:xfrm>
            <a:off x="8740380" y="428578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5BA17455-FC8D-AD1A-29EF-22653961939A}"/>
              </a:ext>
            </a:extLst>
          </p:cNvPr>
          <p:cNvSpPr txBox="1"/>
          <p:nvPr/>
        </p:nvSpPr>
        <p:spPr>
          <a:xfrm>
            <a:off x="8542857" y="415820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39E06A5C-5AC5-194D-D062-6873A1A02542}"/>
              </a:ext>
            </a:extLst>
          </p:cNvPr>
          <p:cNvGrpSpPr>
            <a:grpSpLocks noChangeAspect="1"/>
          </p:cNvGrpSpPr>
          <p:nvPr/>
        </p:nvGrpSpPr>
        <p:grpSpPr>
          <a:xfrm>
            <a:off x="8905017" y="3109935"/>
            <a:ext cx="435064" cy="473031"/>
            <a:chOff x="5455446" y="3017320"/>
            <a:chExt cx="1211912" cy="1346114"/>
          </a:xfrm>
        </p:grpSpPr>
        <p:sp>
          <p:nvSpPr>
            <p:cNvPr id="1111" name="Can 1110">
              <a:extLst>
                <a:ext uri="{FF2B5EF4-FFF2-40B4-BE49-F238E27FC236}">
                  <a16:creationId xmlns:a16="http://schemas.microsoft.com/office/drawing/2014/main" id="{625D8C4F-CA0E-A8BC-F7DB-A90A840DEA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A02ABF6E-203A-675B-C474-533E34B7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075C4A0B-D16F-E547-15E6-20A70190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24B98389-E308-7753-3D28-AA6AAD347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0E16E272-BEE9-E6A7-3223-25AB1201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636F6B6C-D3A1-E6BD-365F-6D692D8D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AD98AEA9-578F-3AEF-993A-C39E7BC13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71DF12E6-3376-0F13-B37C-7724EF086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2E6B9335-0C7C-B6E3-DF35-10F8619A8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65FFA05A-C0FD-1FB2-68BD-31348A24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33DF116F-C230-A286-505E-2BB7E0EF91B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52B23876-19AD-B570-7C47-1B336C4312E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D1511529-4E0A-C6CE-71DB-17262CF5C21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DCBB67A0-1AEE-765F-6F25-D0058FAA91E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5F888376-81E8-0D9D-1370-ACA9033A239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AC22EC6E-437E-C7CA-0328-6C4E5A5BAE4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FA5EF3B1-4E83-EECF-103D-89490289918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369746FB-A329-881D-EF7B-F14652C2083F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45F22FB2-3737-0895-7CC6-2FF0E98C0A9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D51800A7-CE30-6126-2CE0-1AF5DC7E12C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D08E2583-9DE8-55BA-7EAB-DB2C2833277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2DAD954B-E812-6F70-3CD9-CFC7F8D64CFD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7D3C7EAD-89E2-A3C2-1283-F5AB7BC5779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3AF7D5E3-655A-512B-E1BB-5196EB2130F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F055665E-F9F4-4A3B-3BB0-973F1B1599B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ADE17270-4228-9031-1BC8-1C5F1F53061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66" name="Oval 1165">
            <a:extLst>
              <a:ext uri="{FF2B5EF4-FFF2-40B4-BE49-F238E27FC236}">
                <a16:creationId xmlns:a16="http://schemas.microsoft.com/office/drawing/2014/main" id="{7BD48405-E49C-D801-5CC5-7A4559A0F15D}"/>
              </a:ext>
            </a:extLst>
          </p:cNvPr>
          <p:cNvSpPr/>
          <p:nvPr/>
        </p:nvSpPr>
        <p:spPr>
          <a:xfrm>
            <a:off x="8785520" y="3185128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8A85EC78-28BC-542B-016B-AD00AABA901F}"/>
              </a:ext>
            </a:extLst>
          </p:cNvPr>
          <p:cNvSpPr txBox="1"/>
          <p:nvPr/>
        </p:nvSpPr>
        <p:spPr>
          <a:xfrm>
            <a:off x="8388039" y="305123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pic>
        <p:nvPicPr>
          <p:cNvPr id="11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1DDDDDA-3500-E3B9-A44F-982C3B02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9" y="428488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57CD7CB-18D5-EFB8-5DDB-98A3D281C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07" y="302440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E0F1A13E-7769-E553-155E-0E7387B486EA}"/>
              </a:ext>
            </a:extLst>
          </p:cNvPr>
          <p:cNvCxnSpPr>
            <a:cxnSpLocks/>
          </p:cNvCxnSpPr>
          <p:nvPr/>
        </p:nvCxnSpPr>
        <p:spPr>
          <a:xfrm>
            <a:off x="7945691" y="3314722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2" name="Oval 1171">
            <a:extLst>
              <a:ext uri="{FF2B5EF4-FFF2-40B4-BE49-F238E27FC236}">
                <a16:creationId xmlns:a16="http://schemas.microsoft.com/office/drawing/2014/main" id="{4F158565-42D3-7E8A-D6EA-743629FC658D}"/>
              </a:ext>
            </a:extLst>
          </p:cNvPr>
          <p:cNvSpPr/>
          <p:nvPr/>
        </p:nvSpPr>
        <p:spPr>
          <a:xfrm rot="2590772">
            <a:off x="8718845" y="3829653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0D037AF4-B921-265C-20E7-DC9EBB233554}"/>
              </a:ext>
            </a:extLst>
          </p:cNvPr>
          <p:cNvSpPr txBox="1"/>
          <p:nvPr/>
        </p:nvSpPr>
        <p:spPr>
          <a:xfrm rot="2186853">
            <a:off x="8381092" y="3618135"/>
            <a:ext cx="5023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5E70B5B8-8C69-DF84-55E4-1091DECB1405}"/>
              </a:ext>
            </a:extLst>
          </p:cNvPr>
          <p:cNvCxnSpPr>
            <a:cxnSpLocks/>
          </p:cNvCxnSpPr>
          <p:nvPr/>
        </p:nvCxnSpPr>
        <p:spPr>
          <a:xfrm flipH="1" flipV="1">
            <a:off x="4116033" y="4349097"/>
            <a:ext cx="3433874" cy="165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329AF28D-1C4C-B767-82FF-FB2E8DA5F8A7}"/>
              </a:ext>
            </a:extLst>
          </p:cNvPr>
          <p:cNvCxnSpPr/>
          <p:nvPr/>
        </p:nvCxnSpPr>
        <p:spPr>
          <a:xfrm flipH="1" flipV="1">
            <a:off x="3587546" y="3895860"/>
            <a:ext cx="537696" cy="45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91A8D6CB-69A2-3873-CCD3-98CBCCE1CBCB}"/>
              </a:ext>
            </a:extLst>
          </p:cNvPr>
          <p:cNvSpPr txBox="1"/>
          <p:nvPr/>
        </p:nvSpPr>
        <p:spPr>
          <a:xfrm>
            <a:off x="5680708" y="218650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14 equipos:</a:t>
            </a:r>
          </a:p>
          <a:p>
            <a:r>
              <a:rPr lang="es-ES_tradnl" sz="1000" dirty="0"/>
              <a:t>10 Cisco</a:t>
            </a:r>
          </a:p>
          <a:p>
            <a:r>
              <a:rPr lang="es-ES_tradnl" sz="1000" dirty="0"/>
              <a:t>4 Juniper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C4D83984-B0D8-2B63-373A-10865B867B74}"/>
              </a:ext>
            </a:extLst>
          </p:cNvPr>
          <p:cNvSpPr txBox="1"/>
          <p:nvPr/>
        </p:nvSpPr>
        <p:spPr>
          <a:xfrm>
            <a:off x="8630339" y="5684082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9 equipos</a:t>
            </a:r>
          </a:p>
          <a:p>
            <a:r>
              <a:rPr lang="es-ES_tradnl" sz="1000" dirty="0"/>
              <a:t>5 Cisco</a:t>
            </a:r>
          </a:p>
          <a:p>
            <a:r>
              <a:rPr lang="es-ES_tradnl" sz="1000" dirty="0"/>
              <a:t>4 Juniper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ED3B6526-F166-6289-168D-F90327A7084F}"/>
              </a:ext>
            </a:extLst>
          </p:cNvPr>
          <p:cNvSpPr txBox="1"/>
          <p:nvPr/>
        </p:nvSpPr>
        <p:spPr>
          <a:xfrm>
            <a:off x="6705101" y="5992609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7 equipos</a:t>
            </a:r>
          </a:p>
          <a:p>
            <a:r>
              <a:rPr lang="es-ES_tradnl" sz="1000" dirty="0"/>
              <a:t>4 Cisco</a:t>
            </a:r>
          </a:p>
          <a:p>
            <a:r>
              <a:rPr lang="es-ES_tradnl" sz="1000" dirty="0"/>
              <a:t>3 Juniper</a:t>
            </a:r>
          </a:p>
        </p:txBody>
      </p: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B107274-09F0-53EC-68E3-6D64BCAC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7" y="355309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E4054-53F7-2A9A-3253-2CDD8D222B72}"/>
              </a:ext>
            </a:extLst>
          </p:cNvPr>
          <p:cNvSpPr txBox="1"/>
          <p:nvPr/>
        </p:nvSpPr>
        <p:spPr>
          <a:xfrm>
            <a:off x="10668117" y="2426999"/>
            <a:ext cx="737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lvip-qro-triara-7</a:t>
            </a:r>
            <a:endParaRPr lang="en-MX" sz="6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BB803-3F64-BA00-A2E1-884B2E1A632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271920" y="2611665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E048D6-1729-F196-CB52-7CCF4C0CA840}"/>
              </a:ext>
            </a:extLst>
          </p:cNvPr>
          <p:cNvGrpSpPr>
            <a:grpSpLocks noChangeAspect="1"/>
          </p:cNvGrpSpPr>
          <p:nvPr/>
        </p:nvGrpSpPr>
        <p:grpSpPr>
          <a:xfrm>
            <a:off x="8997733" y="2435775"/>
            <a:ext cx="435064" cy="473031"/>
            <a:chOff x="5455446" y="3017320"/>
            <a:chExt cx="1211912" cy="1346114"/>
          </a:xfrm>
        </p:grpSpPr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8E64B327-5308-5653-C46A-86EED17ECE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043B723-FEDB-78B0-BEB4-17063267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B85B4256-0692-0F47-18FA-D9F4C4013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2B7D6FC-0348-36F5-6860-CA283E40B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B5AD634-D5F9-2E2C-E551-8815850E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3C8A148-D0BF-544A-18A2-DC787BE1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979E259-667D-532F-E1FF-62ABBA5C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95CE9FBC-9471-C8B2-9496-4B355199E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775038B-F35E-F91A-C790-C2FD26266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1BAF1155-D5EE-DB51-4000-C9A6A5DB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4E14062-5EDE-0296-4E6A-5CEC960FBE7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C76667A-52A2-184A-58A1-5B63C3F4F53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F8BB53E-2C95-50CF-54A8-F869F1F7D62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9DF03B4-A5FA-259D-BDB9-1902874D106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3ABF18A1-4FE8-5D0C-D75C-348D91D37AF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6321A7D-8B06-F646-50AE-11A28489C75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047EF8E-81F5-223B-06A7-4F4F5B7C262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8419473-AC56-B6A8-22DA-D52B19815C7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9680CE9-4F71-62D0-7185-92D98B1389A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DABD428-D0BF-5159-7B7D-3DEBC9A8399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18578A6-901F-1B15-685B-C6AF46904ED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27F057D2-0508-C61D-2433-67F660E262C8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7306A01-7B98-A4DC-15C7-413082EC7C9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FBF620B-2AD2-B7E5-6F52-C02B5C54F7BB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7CB44A3-E358-E397-EF89-AB1C347A83F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E6031B7-4452-E1CF-2C34-1B80430636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B21370-E8D0-BF0D-08E8-F7D0DD344F48}"/>
              </a:ext>
            </a:extLst>
          </p:cNvPr>
          <p:cNvSpPr txBox="1"/>
          <p:nvPr/>
        </p:nvSpPr>
        <p:spPr>
          <a:xfrm>
            <a:off x="9386263" y="2610168"/>
            <a:ext cx="14479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   3 Sub-interfaces con HSRP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5EBA6-4AEB-F704-7ED6-0B27A98CEAAA}"/>
              </a:ext>
            </a:extLst>
          </p:cNvPr>
          <p:cNvSpPr txBox="1"/>
          <p:nvPr/>
        </p:nvSpPr>
        <p:spPr>
          <a:xfrm>
            <a:off x="9382770" y="2478220"/>
            <a:ext cx="14479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TenGigE0/0/0/1   1 Sub-interfaz con HSRP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20B702-E416-21A7-BD7C-BF7C1ACFBF3D}"/>
              </a:ext>
            </a:extLst>
          </p:cNvPr>
          <p:cNvCxnSpPr>
            <a:cxnSpLocks/>
          </p:cNvCxnSpPr>
          <p:nvPr/>
        </p:nvCxnSpPr>
        <p:spPr>
          <a:xfrm flipV="1">
            <a:off x="9407695" y="273262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BC1A5EFF-C5BA-2E24-77E1-C780D1E6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37" y="2603220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25B5D-6B3A-4DD5-B761-21534C36E1C8}"/>
              </a:ext>
            </a:extLst>
          </p:cNvPr>
          <p:cNvSpPr txBox="1"/>
          <p:nvPr/>
        </p:nvSpPr>
        <p:spPr>
          <a:xfrm>
            <a:off x="9306569" y="3268852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GigabitEthernet0/1/0/8.1   1 Sub-interfaz con HSRP Banorte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34DD73-84EC-0FC7-DF17-D4457BA0962D}"/>
              </a:ext>
            </a:extLst>
          </p:cNvPr>
          <p:cNvCxnSpPr>
            <a:cxnSpLocks/>
          </p:cNvCxnSpPr>
          <p:nvPr/>
        </p:nvCxnSpPr>
        <p:spPr>
          <a:xfrm flipV="1">
            <a:off x="9328320" y="326860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A06EE-9C51-5A37-F4E3-DDF1E3B0D150}"/>
              </a:ext>
            </a:extLst>
          </p:cNvPr>
          <p:cNvCxnSpPr>
            <a:cxnSpLocks/>
          </p:cNvCxnSpPr>
          <p:nvPr/>
        </p:nvCxnSpPr>
        <p:spPr>
          <a:xfrm flipV="1">
            <a:off x="9331495" y="340917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791B54-D5B6-31BE-C22D-8D7BAF20CBFC}"/>
              </a:ext>
            </a:extLst>
          </p:cNvPr>
          <p:cNvSpPr txBox="1"/>
          <p:nvPr/>
        </p:nvSpPr>
        <p:spPr>
          <a:xfrm>
            <a:off x="9284344" y="3418218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GigabitEthernet0/0/0/13   2 Sub-interfaz con HSRP Bancomer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E07D5-1D2A-7099-6B09-08040F9EF88D}"/>
              </a:ext>
            </a:extLst>
          </p:cNvPr>
          <p:cNvSpPr txBox="1"/>
          <p:nvPr/>
        </p:nvSpPr>
        <p:spPr>
          <a:xfrm>
            <a:off x="9224236" y="3901732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 err="1"/>
              <a:t>Bundle-Ether</a:t>
            </a:r>
            <a:r>
              <a:rPr lang="es-ES_tradnl" sz="500" dirty="0"/>
              <a:t> 2   con HSRP QRONETNXDSV02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3DA135-1B17-C409-41D8-6FAC819F1791}"/>
              </a:ext>
            </a:extLst>
          </p:cNvPr>
          <p:cNvCxnSpPr>
            <a:cxnSpLocks/>
          </p:cNvCxnSpPr>
          <p:nvPr/>
        </p:nvCxnSpPr>
        <p:spPr>
          <a:xfrm flipV="1">
            <a:off x="9245987" y="390148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A03A15-48BD-09E1-294B-9BBF3F57E307}"/>
              </a:ext>
            </a:extLst>
          </p:cNvPr>
          <p:cNvCxnSpPr>
            <a:cxnSpLocks/>
          </p:cNvCxnSpPr>
          <p:nvPr/>
        </p:nvCxnSpPr>
        <p:spPr>
          <a:xfrm flipV="1">
            <a:off x="9249162" y="404205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E2CBB-60B7-5153-CD0B-326885D9B0F5}"/>
              </a:ext>
            </a:extLst>
          </p:cNvPr>
          <p:cNvSpPr txBox="1"/>
          <p:nvPr/>
        </p:nvSpPr>
        <p:spPr>
          <a:xfrm>
            <a:off x="9202011" y="4051098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GigabitEthernet0/1/0/15 con HSRP lsknv-qro-triara-19</a:t>
            </a:r>
          </a:p>
        </p:txBody>
      </p:sp>
      <p:pic>
        <p:nvPicPr>
          <p:cNvPr id="7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176E921-D68D-C17D-2011-6DC8762E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988" y="296934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895287D-2569-D208-A0DD-189A36C3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3" y="326533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4F7C7987-3A2F-86E6-8689-4337CC40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75" y="3998737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45B71CD-0019-B5D0-2FF4-5BC1D802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07" y="360809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EBD7F02-9650-5EA4-6F97-EFAC93428B55}"/>
              </a:ext>
            </a:extLst>
          </p:cNvPr>
          <p:cNvSpPr txBox="1"/>
          <p:nvPr/>
        </p:nvSpPr>
        <p:spPr>
          <a:xfrm>
            <a:off x="9871056" y="5083416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3713CC-36A9-A748-8122-D45D03D0EEEB}"/>
              </a:ext>
            </a:extLst>
          </p:cNvPr>
          <p:cNvSpPr txBox="1"/>
          <p:nvPr/>
        </p:nvSpPr>
        <p:spPr>
          <a:xfrm>
            <a:off x="9860350" y="4936372"/>
            <a:ext cx="8306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F492347-69CE-F9A9-7686-B31F0FFB40DE}"/>
              </a:ext>
            </a:extLst>
          </p:cNvPr>
          <p:cNvGrpSpPr>
            <a:grpSpLocks noChangeAspect="1"/>
          </p:cNvGrpSpPr>
          <p:nvPr/>
        </p:nvGrpSpPr>
        <p:grpSpPr>
          <a:xfrm>
            <a:off x="9505269" y="4875520"/>
            <a:ext cx="435064" cy="473031"/>
            <a:chOff x="5455446" y="3017320"/>
            <a:chExt cx="1211912" cy="1346114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ACBAB264-1600-EB69-8DAE-2C7841683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1F0C7BF-08A0-A21B-896B-4B384D947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A474102-24F0-51EE-C4BC-6C053F0B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2B378AB-D995-654C-5DBD-852CE4F6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2CC5CC5-D304-E87F-2CC1-3DBDB795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8B83CFF-B0E7-15D4-602A-65BBA2169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0813E6D-9B34-03C4-A8DA-82F45561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5DE2E5A-86D9-E2E1-A550-A2FA5CC9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287AC7D-6E74-2280-5013-A1AE702C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D3DAB1A-0250-51CC-CBE8-94E3BCA0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1159D7-599E-A032-B742-7B202BB376E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0D39E6-C472-491E-C65C-2A83E2014B4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70E5DB-B028-E97D-535C-48F6B01DA7B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EB13F85-6D6C-E235-180E-340C4B725A8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4BB8AA-2162-4891-6395-300089EBAA7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93F1CEA-6273-85E3-1E5C-E691996A014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A754F4E-FCD2-F3D1-D372-A16AA83D428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5B674DC-3937-44BC-0E75-4A54604DF65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BF3C60-FB9C-906F-3FA2-B446B549110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8AA0FE2-2FF0-F832-C62C-1728A578CD2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F1B7FEF-E04E-3105-876E-00DCC5A0F16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9E5A6B2-493F-ED6D-2315-DDA0AD43F53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88AA651-E996-03B2-56CC-FB1F5341460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65AB6A-C174-809E-856F-466301C44C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28FC5B7-D0B2-14F7-C20C-7092B0F1D220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EEC55FB-2591-5A7E-8DB7-50A2A0D931E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B33A15-07E7-E627-8A9C-592A34836D1F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70785" y="5112036"/>
            <a:ext cx="1634484" cy="3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47505B5-75CE-6E9B-491F-0E0BCEC2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0" y="486874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78337F4-352E-6AF6-07E1-785404BC4C79}"/>
              </a:ext>
            </a:extLst>
          </p:cNvPr>
          <p:cNvSpPr txBox="1"/>
          <p:nvPr/>
        </p:nvSpPr>
        <p:spPr>
          <a:xfrm>
            <a:off x="8814122" y="4946441"/>
            <a:ext cx="9332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Bundle-Ether1.100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2A2DC8-4A44-24E2-C017-CB04063D0D11}"/>
              </a:ext>
            </a:extLst>
          </p:cNvPr>
          <p:cNvSpPr txBox="1"/>
          <p:nvPr/>
        </p:nvSpPr>
        <p:spPr>
          <a:xfrm>
            <a:off x="8715237" y="5187793"/>
            <a:ext cx="9332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Bundle-Ether1.200</a:t>
            </a:r>
          </a:p>
          <a:p>
            <a:r>
              <a:rPr lang="es-ES_tradnl" sz="500" dirty="0" err="1"/>
              <a:t>vrf</a:t>
            </a:r>
            <a:r>
              <a:rPr lang="es-ES_tradnl" sz="500" dirty="0"/>
              <a:t> VPN_ONRAM-LIMPIO_0  </a:t>
            </a:r>
          </a:p>
        </p:txBody>
      </p:sp>
    </p:spTree>
    <p:extLst>
      <p:ext uri="{BB962C8B-B14F-4D97-AF65-F5344CB8AC3E}">
        <p14:creationId xmlns:p14="http://schemas.microsoft.com/office/powerpoint/2010/main" val="21457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9801-FD72-39FA-FD9A-6FD88254F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Oval 984">
            <a:extLst>
              <a:ext uri="{FF2B5EF4-FFF2-40B4-BE49-F238E27FC236}">
                <a16:creationId xmlns:a16="http://schemas.microsoft.com/office/drawing/2014/main" id="{82C33F96-9E25-8293-A33C-5620F00A35C6}"/>
              </a:ext>
            </a:extLst>
          </p:cNvPr>
          <p:cNvSpPr/>
          <p:nvPr/>
        </p:nvSpPr>
        <p:spPr>
          <a:xfrm rot="21418425">
            <a:off x="3444971" y="24006"/>
            <a:ext cx="3222863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80826108-1424-7361-6CB0-CD6802866B3B}"/>
              </a:ext>
            </a:extLst>
          </p:cNvPr>
          <p:cNvSpPr/>
          <p:nvPr/>
        </p:nvSpPr>
        <p:spPr>
          <a:xfrm>
            <a:off x="2007648" y="2694807"/>
            <a:ext cx="4728746" cy="1601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B6149444-550C-5C94-CD59-2041FDA31DF4}"/>
              </a:ext>
            </a:extLst>
          </p:cNvPr>
          <p:cNvSpPr/>
          <p:nvPr/>
        </p:nvSpPr>
        <p:spPr>
          <a:xfrm rot="21078837">
            <a:off x="1948068" y="1634156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2F89325-CDA9-D9D8-D17B-E243346A7240}"/>
              </a:ext>
            </a:extLst>
          </p:cNvPr>
          <p:cNvSpPr/>
          <p:nvPr/>
        </p:nvSpPr>
        <p:spPr>
          <a:xfrm>
            <a:off x="1468998" y="4311458"/>
            <a:ext cx="5464373" cy="25249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53AE4-52FB-FD5C-9DA8-643ED1648AAA}"/>
              </a:ext>
            </a:extLst>
          </p:cNvPr>
          <p:cNvSpPr txBox="1"/>
          <p:nvPr/>
        </p:nvSpPr>
        <p:spPr>
          <a:xfrm>
            <a:off x="2562048" y="4499716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CU-R1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6C51-9E55-F740-DA14-952FF08C7CB7}"/>
              </a:ext>
            </a:extLst>
          </p:cNvPr>
          <p:cNvSpPr txBox="1"/>
          <p:nvPr/>
        </p:nvSpPr>
        <p:spPr>
          <a:xfrm>
            <a:off x="4554973" y="460129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CU-R2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C0DAAC-69C7-1E98-F665-BA6D98C6FECB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2689918" y="5004433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3E3513-F33B-BAA3-5EA5-6DCBB4D849D1}"/>
              </a:ext>
            </a:extLst>
          </p:cNvPr>
          <p:cNvSpPr txBox="1"/>
          <p:nvPr/>
        </p:nvSpPr>
        <p:spPr>
          <a:xfrm>
            <a:off x="2678498" y="484360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E9E10A-2025-3675-A063-52696E8DA5A4}"/>
              </a:ext>
            </a:extLst>
          </p:cNvPr>
          <p:cNvSpPr txBox="1"/>
          <p:nvPr/>
        </p:nvSpPr>
        <p:spPr>
          <a:xfrm>
            <a:off x="5856094" y="527183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CU-R3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C4315FF-D25A-9782-FA78-E0428B76FC43}"/>
              </a:ext>
            </a:extLst>
          </p:cNvPr>
          <p:cNvCxnSpPr>
            <a:cxnSpLocks/>
          </p:cNvCxnSpPr>
          <p:nvPr/>
        </p:nvCxnSpPr>
        <p:spPr>
          <a:xfrm flipV="1">
            <a:off x="4775336" y="5010181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353D87A-71B2-F0E9-027C-F4E98E5425E6}"/>
              </a:ext>
            </a:extLst>
          </p:cNvPr>
          <p:cNvSpPr txBox="1"/>
          <p:nvPr/>
        </p:nvSpPr>
        <p:spPr>
          <a:xfrm>
            <a:off x="2704183" y="6300386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A36E741-28B1-5882-4938-89145AF23493}"/>
              </a:ext>
            </a:extLst>
          </p:cNvPr>
          <p:cNvSpPr txBox="1"/>
          <p:nvPr/>
        </p:nvSpPr>
        <p:spPr>
          <a:xfrm>
            <a:off x="3048598" y="6241799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CU-R5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B205149-DEBA-7E3D-A7FD-E6CAC7FB5AA2}"/>
              </a:ext>
            </a:extLst>
          </p:cNvPr>
          <p:cNvCxnSpPr>
            <a:cxnSpLocks/>
          </p:cNvCxnSpPr>
          <p:nvPr/>
        </p:nvCxnSpPr>
        <p:spPr>
          <a:xfrm flipH="1" flipV="1">
            <a:off x="2469199" y="5231794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982A0A8-3817-CF00-57DB-833313DF2122}"/>
              </a:ext>
            </a:extLst>
          </p:cNvPr>
          <p:cNvCxnSpPr>
            <a:cxnSpLocks/>
          </p:cNvCxnSpPr>
          <p:nvPr/>
        </p:nvCxnSpPr>
        <p:spPr>
          <a:xfrm flipV="1">
            <a:off x="3318840" y="5207738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F55409F-80A9-EF09-3E98-6D8D309B9744}"/>
              </a:ext>
            </a:extLst>
          </p:cNvPr>
          <p:cNvSpPr txBox="1"/>
          <p:nvPr/>
        </p:nvSpPr>
        <p:spPr>
          <a:xfrm>
            <a:off x="3549518" y="6349727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D2378B5-E260-1919-092D-8AC0D7AC2B8E}"/>
              </a:ext>
            </a:extLst>
          </p:cNvPr>
          <p:cNvSpPr txBox="1"/>
          <p:nvPr/>
        </p:nvSpPr>
        <p:spPr>
          <a:xfrm>
            <a:off x="3711852" y="6240981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CU-R6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692F24D-C182-E8C9-A22E-B06E9954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84" y="58792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AEB5FA5-CC3C-C64B-077B-D9B1326FCB8D}"/>
              </a:ext>
            </a:extLst>
          </p:cNvPr>
          <p:cNvCxnSpPr>
            <a:cxnSpLocks/>
          </p:cNvCxnSpPr>
          <p:nvPr/>
        </p:nvCxnSpPr>
        <p:spPr>
          <a:xfrm flipV="1">
            <a:off x="4048749" y="5231794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22332-2A2F-3F7C-5C86-19D7FDC95557}"/>
              </a:ext>
            </a:extLst>
          </p:cNvPr>
          <p:cNvCxnSpPr>
            <a:cxnSpLocks/>
          </p:cNvCxnSpPr>
          <p:nvPr/>
        </p:nvCxnSpPr>
        <p:spPr>
          <a:xfrm flipH="1" flipV="1">
            <a:off x="2534420" y="5228942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07FBA98-20EB-9696-605F-07A290EC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4" y="587974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2DA2CAD0-306F-3299-BD31-202AC490B6C1}"/>
              </a:ext>
            </a:extLst>
          </p:cNvPr>
          <p:cNvSpPr txBox="1"/>
          <p:nvPr/>
        </p:nvSpPr>
        <p:spPr>
          <a:xfrm>
            <a:off x="4544821" y="633090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496149-1298-9B96-B322-8D0F37D38F7B}"/>
              </a:ext>
            </a:extLst>
          </p:cNvPr>
          <p:cNvSpPr txBox="1"/>
          <p:nvPr/>
        </p:nvSpPr>
        <p:spPr>
          <a:xfrm>
            <a:off x="4708866" y="6240981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CU-R7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7FE974F8-B8D7-0FAE-A9D6-6641F39B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85" y="588229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FA44B501-6C08-D1B1-A871-AF5F1914D75E}"/>
              </a:ext>
            </a:extLst>
          </p:cNvPr>
          <p:cNvSpPr txBox="1"/>
          <p:nvPr/>
        </p:nvSpPr>
        <p:spPr>
          <a:xfrm>
            <a:off x="5244518" y="639028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5E690FF-721F-2A9A-7434-7CFD373F990B}"/>
              </a:ext>
            </a:extLst>
          </p:cNvPr>
          <p:cNvSpPr txBox="1"/>
          <p:nvPr/>
        </p:nvSpPr>
        <p:spPr>
          <a:xfrm>
            <a:off x="5548979" y="627445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CU-R4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FFFBFA3-8235-BF73-CBCE-BB164AC54532}"/>
              </a:ext>
            </a:extLst>
          </p:cNvPr>
          <p:cNvGrpSpPr>
            <a:grpSpLocks noChangeAspect="1"/>
          </p:cNvGrpSpPr>
          <p:nvPr/>
        </p:nvGrpSpPr>
        <p:grpSpPr>
          <a:xfrm>
            <a:off x="5511504" y="5830022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69D8FF09-22EC-2A5A-3B6D-60A0E0EBE3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FA80F54-0D2F-F34C-5998-938BF73B1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F1B64035-3862-6701-BCD1-2E99D19C9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E22D9E6-D8FC-31AB-F882-AF93D2DF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E6ECEAC6-499A-C84F-9CA5-62F6520B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CEFC91CC-102E-8432-7857-38618FC9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8FF9CA0-A8B0-C6CC-857F-0AA4DA273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C0CB554F-17CA-7B29-866C-4766E545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D97D4F5F-9911-D1C7-BEFD-0DBD905DD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8A857EAE-6ED5-91D5-4666-1C8B767C1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69D02B8-089F-7A8D-E8F2-7EF80FA4BBD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B6D010D-617C-45EE-00DA-1FC889D167B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4B0AC9C-2D20-2321-EBFD-D7C8489F334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87368F5-5214-E6D6-9F8A-F25A1EB6E92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98099377-2229-28DD-6E16-3939645D9E2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9C03E9F-30A4-F7A4-0847-83D63697AB4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B669DBF-3508-2C8B-387F-6EF77BD705D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2CB21E7B-2436-0C48-CA41-8EBD80EE7E2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BF3E232E-D690-A48A-F963-3CA36AD0BE4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88D9533B-0811-E5B5-8ADB-006AD3B18B7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C14161C-0F83-2F1C-6AC7-F9416748AEF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6B7E6A8-79A8-A508-772D-6E9A5B4B41A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B60B411D-BA4C-D621-068B-7E47695C7BE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8A940BBA-0126-46D9-7733-732E65E3F6B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6EA20959-8067-552E-352E-B7F955C6D59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1C23758-0E80-5B5B-ABB1-878E1F261E3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1273ED7-611F-A301-C4DA-FC3A4FA58F6D}"/>
              </a:ext>
            </a:extLst>
          </p:cNvPr>
          <p:cNvCxnSpPr>
            <a:cxnSpLocks/>
          </p:cNvCxnSpPr>
          <p:nvPr/>
        </p:nvCxnSpPr>
        <p:spPr>
          <a:xfrm flipH="1" flipV="1">
            <a:off x="2678498" y="5165718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51F62C8-C995-CDDC-D84D-EF21163F59B0}"/>
              </a:ext>
            </a:extLst>
          </p:cNvPr>
          <p:cNvCxnSpPr/>
          <p:nvPr/>
        </p:nvCxnSpPr>
        <p:spPr>
          <a:xfrm flipH="1" flipV="1">
            <a:off x="2686786" y="5116951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22B8D67-9CB1-7DBF-BECD-B906C4FB9D81}"/>
              </a:ext>
            </a:extLst>
          </p:cNvPr>
          <p:cNvCxnSpPr>
            <a:cxnSpLocks/>
          </p:cNvCxnSpPr>
          <p:nvPr/>
        </p:nvCxnSpPr>
        <p:spPr>
          <a:xfrm flipH="1" flipV="1">
            <a:off x="4937620" y="5216717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52AC416-C68B-22BF-909A-FA25370F34E3}"/>
              </a:ext>
            </a:extLst>
          </p:cNvPr>
          <p:cNvSpPr txBox="1"/>
          <p:nvPr/>
        </p:nvSpPr>
        <p:spPr>
          <a:xfrm rot="969408">
            <a:off x="2823651" y="506445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E68C127-38D7-8B88-90F1-2CCF5B99D488}"/>
              </a:ext>
            </a:extLst>
          </p:cNvPr>
          <p:cNvCxnSpPr>
            <a:cxnSpLocks/>
          </p:cNvCxnSpPr>
          <p:nvPr/>
        </p:nvCxnSpPr>
        <p:spPr>
          <a:xfrm flipV="1">
            <a:off x="4831896" y="5146584"/>
            <a:ext cx="13454" cy="824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5B0F028E-E73C-81B4-5171-A983CAC584DC}"/>
              </a:ext>
            </a:extLst>
          </p:cNvPr>
          <p:cNvSpPr txBox="1"/>
          <p:nvPr/>
        </p:nvSpPr>
        <p:spPr>
          <a:xfrm>
            <a:off x="3566937" y="6488668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01B9DDCE-22CC-1D96-B523-47ECB0D24C79}"/>
              </a:ext>
            </a:extLst>
          </p:cNvPr>
          <p:cNvSpPr txBox="1"/>
          <p:nvPr/>
        </p:nvSpPr>
        <p:spPr>
          <a:xfrm>
            <a:off x="1988099" y="280736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47754CA0-456C-456F-8D1C-82B03E8C2D6C}"/>
              </a:ext>
            </a:extLst>
          </p:cNvPr>
          <p:cNvSpPr txBox="1"/>
          <p:nvPr/>
        </p:nvSpPr>
        <p:spPr>
          <a:xfrm>
            <a:off x="2123506" y="2724257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VA-R4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B7577C1-9FD7-C32C-2CF0-8D85B78DA356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33" y="2239417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3380D73B-8522-E699-FCA9-2C6DEC8017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042C869C-A592-50F8-EE03-746E12734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87FB603C-417D-B29E-3E8E-713485815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2707764B-F7DE-268A-CE40-D87513AF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7F0AA40F-EA39-1AF6-4E87-4FC7FF469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41BD9891-0CCA-5385-7F60-8615AFB09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30F52181-B1F5-0FFB-4C3D-6210D7B83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089F998F-E122-9C3E-332F-33EDD901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205FBFC6-0056-DB3B-7A6F-1E549AB71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3D2D2540-570E-E7C3-72F2-A8A2446AF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9A2847A-90C6-CA35-8CD0-5B57550E90A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3268F03-24A9-AB90-C7DA-F3E9F28EEE8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88044CA-1736-D97B-00F1-5E73A5924E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B4585CD7-22B7-955B-4731-61724CB54EA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A679501C-2A88-E965-E655-9F039080C8A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38A2D823-07A6-E878-56DB-4D215209B7C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F5AABBFB-4273-D91F-2FDE-4C9F76E726C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3E3729DA-0863-172E-9965-16C0BA1EA78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850E6604-088E-52C5-FDE3-FB9969FA6BA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133E1D9-9708-6188-1B1D-C8513A5905B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731260EF-2A42-7C4E-0B6A-D817C809B7C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4F172844-4322-F4B8-88A4-BD83071E4D64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CD3F251C-578B-D6FC-E068-4E8A2B5593C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91317FC-3DCA-BD16-ABF7-4A3048D1AD81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6497DE81-F00E-4C28-971B-9882329C5E4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FD2BC323-B43E-4587-A04A-6CA27482610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F044834-BC31-AA11-C2EF-DA7EFB080229}"/>
              </a:ext>
            </a:extLst>
          </p:cNvPr>
          <p:cNvCxnSpPr>
            <a:cxnSpLocks/>
          </p:cNvCxnSpPr>
          <p:nvPr/>
        </p:nvCxnSpPr>
        <p:spPr>
          <a:xfrm flipH="1" flipV="1">
            <a:off x="3472984" y="3912636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1743C71C-C542-9873-8792-3CEAFA069347}"/>
              </a:ext>
            </a:extLst>
          </p:cNvPr>
          <p:cNvSpPr txBox="1"/>
          <p:nvPr/>
        </p:nvSpPr>
        <p:spPr>
          <a:xfrm>
            <a:off x="3158931" y="3476046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64D53D-B7A3-D080-3DA4-F89BAEAC9156}"/>
              </a:ext>
            </a:extLst>
          </p:cNvPr>
          <p:cNvSpPr txBox="1"/>
          <p:nvPr/>
        </p:nvSpPr>
        <p:spPr>
          <a:xfrm>
            <a:off x="3297741" y="3402829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68545E5-20B0-A5FF-6528-96DEE0C0E136}"/>
              </a:ext>
            </a:extLst>
          </p:cNvPr>
          <p:cNvSpPr txBox="1"/>
          <p:nvPr/>
        </p:nvSpPr>
        <p:spPr>
          <a:xfrm>
            <a:off x="4162512" y="2908467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05B28D05-066D-4CD8-2096-6CBEBA7B48CE}"/>
              </a:ext>
            </a:extLst>
          </p:cNvPr>
          <p:cNvSpPr txBox="1"/>
          <p:nvPr/>
        </p:nvSpPr>
        <p:spPr>
          <a:xfrm>
            <a:off x="4308031" y="3018300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VA-R13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DBD3138-CE0A-37F1-E8E0-220342B7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16" y="30993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>
            <a:extLst>
              <a:ext uri="{FF2B5EF4-FFF2-40B4-BE49-F238E27FC236}">
                <a16:creationId xmlns:a16="http://schemas.microsoft.com/office/drawing/2014/main" id="{666A8787-2574-D838-1109-8C0A50E0436C}"/>
              </a:ext>
            </a:extLst>
          </p:cNvPr>
          <p:cNvSpPr txBox="1"/>
          <p:nvPr/>
        </p:nvSpPr>
        <p:spPr>
          <a:xfrm>
            <a:off x="3578979" y="167623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VA-R3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FF949B70-1998-E0B0-004A-03FFA9837DC4}"/>
              </a:ext>
            </a:extLst>
          </p:cNvPr>
          <p:cNvSpPr txBox="1"/>
          <p:nvPr/>
        </p:nvSpPr>
        <p:spPr>
          <a:xfrm>
            <a:off x="3289274" y="1750626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59661B0-DABC-7AA8-1C5F-FFC81F26DDA4}"/>
              </a:ext>
            </a:extLst>
          </p:cNvPr>
          <p:cNvSpPr txBox="1"/>
          <p:nvPr/>
        </p:nvSpPr>
        <p:spPr>
          <a:xfrm>
            <a:off x="1802100" y="3318805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2DF48F80-9DFE-DDAB-E4AC-08476D08F2B0}"/>
              </a:ext>
            </a:extLst>
          </p:cNvPr>
          <p:cNvSpPr txBox="1"/>
          <p:nvPr/>
        </p:nvSpPr>
        <p:spPr>
          <a:xfrm>
            <a:off x="2101689" y="32330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VA-R7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77EE2B50-D1A9-BF2F-FD83-57D4645DA205}"/>
              </a:ext>
            </a:extLst>
          </p:cNvPr>
          <p:cNvCxnSpPr>
            <a:stCxn id="647" idx="1"/>
          </p:cNvCxnSpPr>
          <p:nvPr/>
        </p:nvCxnSpPr>
        <p:spPr>
          <a:xfrm flipH="1">
            <a:off x="2574725" y="3782920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4E41ECCB-CDB4-2332-25DD-A5B0B16E2A09}"/>
              </a:ext>
            </a:extLst>
          </p:cNvPr>
          <p:cNvGrpSpPr>
            <a:grpSpLocks noChangeAspect="1"/>
          </p:cNvGrpSpPr>
          <p:nvPr/>
        </p:nvGrpSpPr>
        <p:grpSpPr>
          <a:xfrm>
            <a:off x="2370421" y="3449875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0D623701-EE70-8143-EC58-4EBC151AAA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8BD14C5E-15D0-B691-58A2-143D385C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7DBAFE2D-14B3-0F67-43DF-3E39C5C0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8404898E-22DF-7D88-97B6-26D48827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22DCAE13-6159-D843-B55C-3E06C4E26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99B6131D-398F-62E1-6F4F-0505D02E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D64A4633-7D8E-2A21-8324-3ACB4208D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C2D2096B-566C-1513-7498-D52E6EEE4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444F6865-E290-2480-7A30-BD673D845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3DBBA3EA-13E2-C90C-57E6-8BA7FD36F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0FF6F69E-7C4D-C5B5-1853-125F7595CEF3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14C57AA1-6A46-0719-C2C9-97BA12B7857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5ACA3CC9-E84A-BDC1-A40B-1D73CB31854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BBF2421D-D062-21D5-AE44-09EB2ACBC6B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70594BF4-27DA-1BF3-955D-BE925F8CCC8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D041AD0E-4F64-3DB4-E00E-23A923EA006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58783BA6-B2C9-4C02-A33B-79D3CEE5735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E9B5D232-BE32-1E8C-C6C1-A3B6057A2FC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C1DCB6AF-E8D9-EF47-2280-99EA3A715CC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AD861F94-585A-CEA4-CFAB-5D5EFAD742C1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84FA922C-00F1-9B1E-3B15-269254E3750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8834D58-E4ED-5EAA-9AC1-40E886339CB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AECE7F38-6785-95FD-FCAE-2C2ABC7AFEB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D0C9364-F8C0-53F1-0400-7A1AFCCD119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2687BC88-FDA7-E606-DF41-D1FBE32C52B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78892F1-DBE8-D8E0-66A7-0B2E5B99D0C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7" name="TextBox 696">
            <a:extLst>
              <a:ext uri="{FF2B5EF4-FFF2-40B4-BE49-F238E27FC236}">
                <a16:creationId xmlns:a16="http://schemas.microsoft.com/office/drawing/2014/main" id="{FA6CD39E-7463-4572-D77E-1340877338D5}"/>
              </a:ext>
            </a:extLst>
          </p:cNvPr>
          <p:cNvSpPr txBox="1"/>
          <p:nvPr/>
        </p:nvSpPr>
        <p:spPr>
          <a:xfrm>
            <a:off x="3734415" y="2658160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A7281D63-A11E-E255-13DD-A76392052B70}"/>
              </a:ext>
            </a:extLst>
          </p:cNvPr>
          <p:cNvSpPr txBox="1"/>
          <p:nvPr/>
        </p:nvSpPr>
        <p:spPr>
          <a:xfrm>
            <a:off x="3946844" y="257865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VA-R5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761E47B9-3AA2-4841-24B9-5F6917AA62E5}"/>
              </a:ext>
            </a:extLst>
          </p:cNvPr>
          <p:cNvGrpSpPr>
            <a:grpSpLocks noChangeAspect="1"/>
          </p:cNvGrpSpPr>
          <p:nvPr/>
        </p:nvGrpSpPr>
        <p:grpSpPr>
          <a:xfrm>
            <a:off x="3359374" y="2516294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C142DFAE-D872-849F-4FA0-BB61790D4A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35E463D1-C554-2AA1-D519-2286EF08A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B5871463-6830-1269-9296-AAD63C1B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CA8F6B4C-DC39-C4C7-857B-4F1B01A4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ECC29912-F578-8BD8-B28E-D4542D98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C8346F71-DB3F-7B45-6951-1C357DA6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0A01946F-2F6A-576A-A726-FCA96123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38E49029-9590-3FAA-64FB-A8307F794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11B8166E-1832-5382-0429-D7A1FFD7E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B2CDCC0B-C591-9ADC-5CE8-D9157B66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5DCBDA50-0405-5FE1-32DB-7E152428330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7F567919-6891-83D6-451D-1680D1854C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EBCAD517-5B5B-8FF4-BBD8-AEC2672B7A9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0D7E21CB-4CA6-DDB9-770E-5813027168F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378C0150-70DC-F78A-E661-2341B63E2CF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E6A3A0EE-1C70-E894-9810-C91444AABBA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805FE84-98FD-46F9-58F6-C98C716E5DE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0308DCA1-B8BD-3075-CFE3-AD3CA0CFF5E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08DAAB2-F03E-52EE-B4CB-A1A16EA4443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64D4F26A-F371-779A-980F-CE64CE0472E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627EF043-C79F-098E-3E97-55F9AD71A585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39E32450-07C5-08A5-B6FF-06EFBD1C00D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0D867291-85D7-808D-C659-97307CF350E1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B7E5B5E5-598E-52DE-40EC-3A775C8B2D5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BEE997DA-AF4C-D36F-459C-C449DB1CA92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87F48B4E-D2AB-BA8A-D3B8-C0314E7D1EB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DC79B01F-DCBD-CAAE-A71A-8117C098E45D}"/>
              </a:ext>
            </a:extLst>
          </p:cNvPr>
          <p:cNvCxnSpPr/>
          <p:nvPr/>
        </p:nvCxnSpPr>
        <p:spPr>
          <a:xfrm flipV="1">
            <a:off x="2678498" y="2989325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8FE15D4C-A4B3-FAE9-7842-A0E0B55B05A2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2602484" y="2511749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0D447549-432F-53F5-2B87-D07E70AB791C}"/>
              </a:ext>
            </a:extLst>
          </p:cNvPr>
          <p:cNvCxnSpPr>
            <a:stCxn id="700" idx="1"/>
          </p:cNvCxnSpPr>
          <p:nvPr/>
        </p:nvCxnSpPr>
        <p:spPr>
          <a:xfrm flipV="1">
            <a:off x="3576906" y="1911902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6" name="TextBox 765">
            <a:extLst>
              <a:ext uri="{FF2B5EF4-FFF2-40B4-BE49-F238E27FC236}">
                <a16:creationId xmlns:a16="http://schemas.microsoft.com/office/drawing/2014/main" id="{9A22819F-5A41-B8DE-408A-BA5A343F4B2A}"/>
              </a:ext>
            </a:extLst>
          </p:cNvPr>
          <p:cNvSpPr txBox="1"/>
          <p:nvPr/>
        </p:nvSpPr>
        <p:spPr>
          <a:xfrm>
            <a:off x="3295839" y="1020882"/>
            <a:ext cx="921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FF266FA3-0492-B247-D6B3-722D6D247E2B}"/>
              </a:ext>
            </a:extLst>
          </p:cNvPr>
          <p:cNvSpPr txBox="1"/>
          <p:nvPr/>
        </p:nvSpPr>
        <p:spPr>
          <a:xfrm>
            <a:off x="3729660" y="925247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6F5552E9-059D-60C7-C087-B02D3BC2C10C}"/>
              </a:ext>
            </a:extLst>
          </p:cNvPr>
          <p:cNvSpPr txBox="1"/>
          <p:nvPr/>
        </p:nvSpPr>
        <p:spPr>
          <a:xfrm>
            <a:off x="5411022" y="874795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9130C557-3B6B-5014-582F-AF5A7654B2C2}"/>
              </a:ext>
            </a:extLst>
          </p:cNvPr>
          <p:cNvSpPr txBox="1"/>
          <p:nvPr/>
        </p:nvSpPr>
        <p:spPr>
          <a:xfrm>
            <a:off x="5476042" y="798501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VA-R11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48C49FAA-BA35-BEBF-905A-666B738A60BD}"/>
              </a:ext>
            </a:extLst>
          </p:cNvPr>
          <p:cNvCxnSpPr>
            <a:cxnSpLocks/>
          </p:cNvCxnSpPr>
          <p:nvPr/>
        </p:nvCxnSpPr>
        <p:spPr>
          <a:xfrm flipH="1">
            <a:off x="4351754" y="1111947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7" name="TextBox 776">
            <a:extLst>
              <a:ext uri="{FF2B5EF4-FFF2-40B4-BE49-F238E27FC236}">
                <a16:creationId xmlns:a16="http://schemas.microsoft.com/office/drawing/2014/main" id="{EC8A4FDB-DCBF-F7FB-B56F-BAEB55F6907D}"/>
              </a:ext>
            </a:extLst>
          </p:cNvPr>
          <p:cNvSpPr txBox="1"/>
          <p:nvPr/>
        </p:nvSpPr>
        <p:spPr>
          <a:xfrm>
            <a:off x="4813205" y="2561232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23E026D-22DE-0DBD-8781-C28A269D55D4}"/>
              </a:ext>
            </a:extLst>
          </p:cNvPr>
          <p:cNvSpPr txBox="1"/>
          <p:nvPr/>
        </p:nvSpPr>
        <p:spPr>
          <a:xfrm>
            <a:off x="5046506" y="248901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9685E726-3383-3FB3-487F-5636CF556A00}"/>
              </a:ext>
            </a:extLst>
          </p:cNvPr>
          <p:cNvGrpSpPr>
            <a:grpSpLocks noChangeAspect="1"/>
          </p:cNvGrpSpPr>
          <p:nvPr/>
        </p:nvGrpSpPr>
        <p:grpSpPr>
          <a:xfrm>
            <a:off x="5020041" y="2024157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81113BCC-BF93-4269-C271-B7875EE215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DF655CDD-38C8-F529-7687-7B707AAE0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EA7AD280-EB4B-6EEE-00F9-FCCBE036C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31931570-6A55-4C42-7C43-2811AF8D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B29C5790-26AA-2798-FE05-CDB19171A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7BA62F54-0985-5F26-5935-0F921DE16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9FF64A55-6EEC-E3C4-1E7B-DAAB40ED0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D43A44C1-BECD-808F-E116-C04327CBE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D90D45C3-513F-4F5B-5928-63711546F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E4EA27DF-2F9E-FB4C-BC9E-9D205EB84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A66EC1C1-71EA-76B4-84B5-5DCC45D3669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1C24103D-CCA7-02F8-DDDB-9545F05B0A1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C7896672-77AD-A6B6-64E3-BEA295BBFF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E927A802-DC4E-C449-C298-BC4B6A5E873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4C547029-5739-1C65-8881-C5B6C0576622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A80A6323-E8AA-D3E0-5042-C4C49331B86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057C7984-3BCB-117B-88A3-A9254499BD1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AF210E30-E6B6-DA6A-D24C-FA51F260A2D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3E90F43C-1B30-2D67-B5F4-F5EE89EBC30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105760A-AD89-1CBF-67D2-8529B31F335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C3C8EFEB-10A1-6B71-8FD2-3FEC6B13D6A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658E8EA5-99E2-BAF1-E724-97BD957D8F2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9632A0A4-BF54-7BAC-EF90-532863A0EA2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D0CF9CB2-0D20-AEC0-33A3-56BBBDADC07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E6F120A1-1DB4-80C9-9F1F-779B879DCCEB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115F1D0E-20C4-8EBC-3845-E02976B94F3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2FF7A4E-6A01-EE42-9F2D-0D7EA29AC3BE}"/>
              </a:ext>
            </a:extLst>
          </p:cNvPr>
          <p:cNvCxnSpPr>
            <a:cxnSpLocks/>
          </p:cNvCxnSpPr>
          <p:nvPr/>
        </p:nvCxnSpPr>
        <p:spPr>
          <a:xfrm flipV="1">
            <a:off x="2574725" y="2310551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0" name="TextBox 809">
            <a:extLst>
              <a:ext uri="{FF2B5EF4-FFF2-40B4-BE49-F238E27FC236}">
                <a16:creationId xmlns:a16="http://schemas.microsoft.com/office/drawing/2014/main" id="{B45BB58D-66A5-E22C-6D6B-6B3472E2511F}"/>
              </a:ext>
            </a:extLst>
          </p:cNvPr>
          <p:cNvSpPr txBox="1"/>
          <p:nvPr/>
        </p:nvSpPr>
        <p:spPr>
          <a:xfrm>
            <a:off x="5433397" y="1460508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vpnia-mex-vallejo-135</a:t>
            </a:r>
            <a:endParaRPr lang="en-MX" sz="600" b="1" dirty="0">
              <a:solidFill>
                <a:srgbClr val="00B0F0"/>
              </a:solidFill>
            </a:endParaRP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D5287E3C-1CC3-ADA8-7EF8-E38A00D21E4A}"/>
              </a:ext>
            </a:extLst>
          </p:cNvPr>
          <p:cNvSpPr txBox="1"/>
          <p:nvPr/>
        </p:nvSpPr>
        <p:spPr>
          <a:xfrm>
            <a:off x="5560981" y="1384869"/>
            <a:ext cx="5902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VA-R14 (XE)</a:t>
            </a:r>
            <a:endParaRPr lang="en-MX" sz="600" b="1" dirty="0">
              <a:solidFill>
                <a:srgbClr val="00B0F0"/>
              </a:solidFill>
            </a:endParaRPr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7D582326-333D-20A5-F35A-36C6A9B70DC4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5237573" y="1481544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172A4866-8DA5-613F-3C63-200A99AAB16D}"/>
              </a:ext>
            </a:extLst>
          </p:cNvPr>
          <p:cNvCxnSpPr/>
          <p:nvPr/>
        </p:nvCxnSpPr>
        <p:spPr>
          <a:xfrm flipH="1" flipV="1">
            <a:off x="4446257" y="1170002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C5FC2DB5-F533-9AB4-2B5B-09B1EC24E6AE}"/>
              </a:ext>
            </a:extLst>
          </p:cNvPr>
          <p:cNvCxnSpPr>
            <a:cxnSpLocks/>
          </p:cNvCxnSpPr>
          <p:nvPr/>
        </p:nvCxnSpPr>
        <p:spPr>
          <a:xfrm flipV="1">
            <a:off x="5256354" y="1130397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7F4B433-6940-FBC9-A47A-1F9C6865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74" y="138598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2B19A7BA-B8C9-2299-3137-CEAB892FBEAE}"/>
              </a:ext>
            </a:extLst>
          </p:cNvPr>
          <p:cNvSpPr txBox="1"/>
          <p:nvPr/>
        </p:nvSpPr>
        <p:spPr>
          <a:xfrm>
            <a:off x="4119960" y="0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VA-R1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C11E723E-76D8-73D2-E811-09FD6089D476}"/>
              </a:ext>
            </a:extLst>
          </p:cNvPr>
          <p:cNvSpPr txBox="1"/>
          <p:nvPr/>
        </p:nvSpPr>
        <p:spPr>
          <a:xfrm>
            <a:off x="5076372" y="-20551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VA-R2</a:t>
            </a:r>
            <a:endParaRPr lang="en-MX" sz="600" b="1" dirty="0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F9370BF1-C28A-602B-8F62-C6C32562D073}"/>
              </a:ext>
            </a:extLst>
          </p:cNvPr>
          <p:cNvSpPr txBox="1"/>
          <p:nvPr/>
        </p:nvSpPr>
        <p:spPr>
          <a:xfrm>
            <a:off x="3878328" y="66142"/>
            <a:ext cx="9076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6C03F9C1-77AE-4CE3-D53B-E9CBC4E133FB}"/>
              </a:ext>
            </a:extLst>
          </p:cNvPr>
          <p:cNvCxnSpPr>
            <a:cxnSpLocks/>
          </p:cNvCxnSpPr>
          <p:nvPr/>
        </p:nvCxnSpPr>
        <p:spPr>
          <a:xfrm flipV="1">
            <a:off x="4384112" y="734448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A81BC781-53E2-7437-9DE4-F545F747E46E}"/>
              </a:ext>
            </a:extLst>
          </p:cNvPr>
          <p:cNvCxnSpPr>
            <a:cxnSpLocks/>
          </p:cNvCxnSpPr>
          <p:nvPr/>
        </p:nvCxnSpPr>
        <p:spPr>
          <a:xfrm flipV="1">
            <a:off x="5262413" y="687914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6D0813F5-69E3-1F38-B8FC-13CB6D635862}"/>
              </a:ext>
            </a:extLst>
          </p:cNvPr>
          <p:cNvCxnSpPr>
            <a:cxnSpLocks/>
          </p:cNvCxnSpPr>
          <p:nvPr/>
        </p:nvCxnSpPr>
        <p:spPr>
          <a:xfrm flipV="1">
            <a:off x="4468696" y="643706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3CC0473F-8F7F-E5A7-5E71-274B95CBABCC}"/>
              </a:ext>
            </a:extLst>
          </p:cNvPr>
          <p:cNvCxnSpPr>
            <a:cxnSpLocks/>
          </p:cNvCxnSpPr>
          <p:nvPr/>
        </p:nvCxnSpPr>
        <p:spPr>
          <a:xfrm flipH="1" flipV="1">
            <a:off x="4586609" y="675451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0DAF090B-2D4E-8C96-D936-42781260EE6A}"/>
              </a:ext>
            </a:extLst>
          </p:cNvPr>
          <p:cNvGrpSpPr>
            <a:grpSpLocks noChangeAspect="1"/>
          </p:cNvGrpSpPr>
          <p:nvPr/>
        </p:nvGrpSpPr>
        <p:grpSpPr>
          <a:xfrm>
            <a:off x="4182882" y="278653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CBE8A55C-0084-4FF4-D3E1-21D6640013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610D632F-9457-9F7D-607A-42D054C2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E541E1C3-EBBF-0941-47DF-157476945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A8E3B293-A1C6-8DD1-A930-B51A97092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4393F6D4-1C09-BF8C-1EEE-A9E58184D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3EC14A47-6459-2D40-8FCF-07A2C7CCA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B5035264-3DF2-BB16-8851-4E9894BD7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7786A2DE-3EC7-5AFA-7866-E3304697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87A07971-E98E-B334-C0FB-E6593B799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67A44521-965C-F12D-C2E1-B92108E8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CFF3743D-47EF-A3E5-9F88-22C9FE8A808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EF7CD10E-1361-1F17-9B1B-5CDC83474F0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97DD6E40-F32B-DEA2-BD62-D03D01E972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4C7440A5-242E-396F-2801-514E9B3DB573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871E9DC3-FD1A-5212-ADE3-4420EB37714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A9247298-88D5-3C6D-D48F-3A71B783218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2C82A897-5C4D-A392-B90E-CBA862D77DE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AFCFD1F6-BFAB-DFF4-26FE-1622F69904F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45D8B49A-7686-A728-E997-4E0B5E3C548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708BCE0B-D84B-BBE3-4F28-CFD6E5852D2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1A60AB9C-D7A6-1EF6-B26A-F2E2FA8E209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ACAA3A05-DE4C-F3F5-B969-6667CAF0D78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468499D7-BE2C-E3E1-EC0A-66C9C27BA72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2382F32A-1FD4-21DB-AD10-8B1D896A974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1A80A467-1AC3-F71B-FFAC-BD4A74D1024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CD43CE9D-E145-1C33-7F39-0F6CF642849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6908B45D-405A-7430-56E9-E75092F681E6}"/>
              </a:ext>
            </a:extLst>
          </p:cNvPr>
          <p:cNvGrpSpPr>
            <a:grpSpLocks noChangeAspect="1"/>
          </p:cNvGrpSpPr>
          <p:nvPr/>
        </p:nvGrpSpPr>
        <p:grpSpPr>
          <a:xfrm>
            <a:off x="5048438" y="293883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B711E544-FA43-926D-DCCC-ECDC98A4E7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277940CF-9CEE-0C23-BFD9-EA5D39762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F4AAC860-C247-478A-D6A7-7CEE9294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9A0588FD-9A87-C53B-CE84-E528AB34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F4CB12EB-2C68-8BC0-C399-C5FE447E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A0FFC7BC-5273-ED02-8F0A-07AC691AC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54DE4D82-DD6E-B189-3DE9-FADEE63F6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6612E345-C342-79AC-21A8-253EA31E9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0D78A6DD-56AF-F7CC-7CF6-E00C02FA2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A9861C32-8CD6-162D-F216-BBF0F5A7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FFCD07C9-6954-9D25-16C0-9BD3570395D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DAE1ECCF-CCC3-D645-C9CB-FE2CE64F1BF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5DDA3939-7DC3-BF6B-2DF2-79EC2CF483B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24782B33-51C8-4BC9-68C1-7A5AABB1302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B800673B-C78C-4C3F-45A2-4F3BA8B618D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563C322D-4F27-ECC9-FDF2-4AA722E9B88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81978E8B-B773-1B0F-1276-3CC582B6A5C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536AFF3E-5580-958C-D775-9A99F3FBC30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ADA4136B-379D-FF57-5E38-5AE0D889BAD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5E21E404-3265-40AC-1FB2-7269685DCDA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AD417952-1B6A-3FF7-49AA-DD8F25448B8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2B6D2F72-CA30-72E9-64D1-A0C4E2F2B8D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114ACF1F-AEB6-BEA0-843F-E8205663D1E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27DCD847-0310-7A2F-5E36-78536199C5B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22FB727A-4E6C-716C-3083-FAECF6BE7531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40C7541B-9D00-B688-554D-0BF79F0212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5469425-28FC-33B9-B84D-18A1BE9B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8" y="81879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DC22A53-D0A3-9086-F425-2A6F3BF5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19" y="81253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1104FEA7-05AD-AA8F-8D5F-BD3871ECA449}"/>
              </a:ext>
            </a:extLst>
          </p:cNvPr>
          <p:cNvSpPr txBox="1"/>
          <p:nvPr/>
        </p:nvSpPr>
        <p:spPr>
          <a:xfrm>
            <a:off x="4951875" y="64445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7D14AB7E-41A2-D8AF-88A9-75D19A72731F}"/>
              </a:ext>
            </a:extLst>
          </p:cNvPr>
          <p:cNvSpPr txBox="1"/>
          <p:nvPr/>
        </p:nvSpPr>
        <p:spPr>
          <a:xfrm>
            <a:off x="4956898" y="303426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D8FA7467-0E43-8AE9-F95D-B2D428C440FE}"/>
              </a:ext>
            </a:extLst>
          </p:cNvPr>
          <p:cNvSpPr txBox="1"/>
          <p:nvPr/>
        </p:nvSpPr>
        <p:spPr>
          <a:xfrm>
            <a:off x="5200175" y="29551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E98DC814-2FD6-74E5-275C-008A1B7074E4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4832930" y="3335069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A7DD77E8-D381-7DF9-4836-70C5B65E0FEA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3727055" y="3608017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5E0B983F-7A21-A7B0-C080-F5F6A9005EEF}"/>
              </a:ext>
            </a:extLst>
          </p:cNvPr>
          <p:cNvGrpSpPr>
            <a:grpSpLocks noChangeAspect="1"/>
          </p:cNvGrpSpPr>
          <p:nvPr/>
        </p:nvGrpSpPr>
        <p:grpSpPr>
          <a:xfrm>
            <a:off x="5191886" y="3190554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BC233584-D438-C689-81CA-29F9BA7436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2AE76363-13DE-53C2-15E7-C0DF4B12A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51DF6836-3B6E-DEA5-5C27-9E7A507D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43E46C45-6BE0-4875-387C-1A77EE776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ADCE6CEB-6DFA-CDE2-261A-1C3FFE9D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23597973-8138-BF47-5730-74E56A7E2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A8A7D5D0-7825-9F62-869A-27963AA4B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0BDE3C0A-116D-8BB3-6C8D-50E254C8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2C5E89A5-ED41-3851-0121-24B2357DB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39F99D83-5743-DE37-2C38-E0B100D14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96A6F69D-09A5-D229-FFE2-78FF9B182B3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0D7FFC16-1BDC-7B8D-5C61-95D59415787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D5150358-C332-D69A-80D0-08D403FEC83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A7ED6D94-5EE6-1A85-A47A-0390701EDEA7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08BBF8EE-F53C-69C7-A23D-D843D44B2A7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7FC97921-DB4A-2E10-248C-AB4DE681F71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C8D3D870-C38E-F49D-2D01-F4CB5484D8A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C2F0A145-FBE9-0D15-2EF0-F2D165CE448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16469CFB-6A54-3732-D93C-76230023B31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A860A999-5D32-2284-CF45-3D4A48C58C0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080ADABC-AAA8-71DE-83B1-4A9F686850C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D646B381-8A53-E466-3827-ED2CBD1D5D6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7D1449F2-148F-F251-4433-DE20D11335E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91BDCC24-1811-3DF5-97C6-4ECBDBB864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81632F73-93B6-5823-6471-DF58464B436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4B6807F6-57C3-19A6-536B-F5D258EEC10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2" name="TextBox 941">
            <a:extLst>
              <a:ext uri="{FF2B5EF4-FFF2-40B4-BE49-F238E27FC236}">
                <a16:creationId xmlns:a16="http://schemas.microsoft.com/office/drawing/2014/main" id="{56E8F66B-B081-69A0-9B75-3C21B2F7C3C9}"/>
              </a:ext>
            </a:extLst>
          </p:cNvPr>
          <p:cNvSpPr txBox="1"/>
          <p:nvPr/>
        </p:nvSpPr>
        <p:spPr>
          <a:xfrm>
            <a:off x="5548978" y="3863794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VA-R9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8543E395-3B59-803A-BB0F-FECA9253A8E4}"/>
              </a:ext>
            </a:extLst>
          </p:cNvPr>
          <p:cNvGrpSpPr>
            <a:grpSpLocks noChangeAspect="1"/>
          </p:cNvGrpSpPr>
          <p:nvPr/>
        </p:nvGrpSpPr>
        <p:grpSpPr>
          <a:xfrm>
            <a:off x="5165273" y="3733438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143A673B-2B2E-636E-57BA-59CEB66F77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DF99F3B0-B04D-5431-34E6-CE6369DC3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BD4F3C2A-DA93-33CE-DCB4-08326010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22AF5DE3-FBA4-8563-B412-C4D351A1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A7BECD96-6210-4C76-96D4-5A872FD9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28C8E6A8-F613-9679-6ED3-3ED226F1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B15A43A5-F8A0-AE62-553A-D52783F3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091D6805-C0F5-5C07-5EA8-1B42275B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162BDBA6-2DA5-C081-2D7D-6ED515D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95C421B1-EE83-445A-ADB9-4AC1192C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369BA7AF-ADFB-A15B-C660-058943682D5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776096FA-3F8C-82B5-9D19-B6682047F41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94B408C1-C02E-491A-5D8F-1AD5B091FDC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4FE24B21-9D6E-5DEA-27D8-4A77EE7AFCA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74CB5FC5-A845-1ABD-B60D-65419C3F976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8D1E216A-97CD-8AC2-3F19-3651C6F908D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D69839C5-6BF0-4A61-F7E7-FB0C82A8AEC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95B1902D-E16A-E1BF-627D-6A27B4B6F92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A1A933C4-D934-7826-0545-36E503C2EE1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C03DFC87-7A6A-3FDA-6EF9-624AE729BDF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6CAA7C75-D6B8-4EEB-5A8B-68B5B097F9D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310B3DC5-56C1-074C-FF1A-61BFCA17C9A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5CB326F6-BA95-34BA-0D44-2D32DB3719F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DD073DAE-70EA-6C37-1383-2A20B55BBC6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7993868F-DEE3-CE4E-0507-75346AF5F40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4C6AFEC7-07C2-BE64-1BD3-A7EC40975B8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1B0CC514-6CB3-FA9E-D663-FBDFE053F8C5}"/>
              </a:ext>
            </a:extLst>
          </p:cNvPr>
          <p:cNvSpPr txBox="1"/>
          <p:nvPr/>
        </p:nvSpPr>
        <p:spPr>
          <a:xfrm>
            <a:off x="5535342" y="3755162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4B38CBDE-5A4F-C951-60B2-F0DBC67DE026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4662878" y="3427042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B4211928-D0D6-0809-CB39-47ED7968F00E}"/>
              </a:ext>
            </a:extLst>
          </p:cNvPr>
          <p:cNvCxnSpPr>
            <a:cxnSpLocks/>
          </p:cNvCxnSpPr>
          <p:nvPr/>
        </p:nvCxnSpPr>
        <p:spPr>
          <a:xfrm flipH="1" flipV="1">
            <a:off x="3587546" y="3905434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TextBox 985">
            <a:extLst>
              <a:ext uri="{FF2B5EF4-FFF2-40B4-BE49-F238E27FC236}">
                <a16:creationId xmlns:a16="http://schemas.microsoft.com/office/drawing/2014/main" id="{430BBB94-D66B-6055-C3C7-421072A84D7F}"/>
              </a:ext>
            </a:extLst>
          </p:cNvPr>
          <p:cNvSpPr txBox="1"/>
          <p:nvPr/>
        </p:nvSpPr>
        <p:spPr>
          <a:xfrm>
            <a:off x="1038722" y="3617773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13D47B04-4F79-4737-4D4B-B0197DE5F815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54" y="4767917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728E0D44-8314-4F96-9D45-EB9755E075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0759FB27-BEC9-1A97-95EB-DD6A672D5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716CFAA4-1E11-1312-AD9F-0C4E83C1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F11850D9-3C9E-D3F2-B6A8-A8537492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D0D54B01-D28E-F45A-0C5E-906C7A27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410648EC-7FAB-46FF-30C3-E80957C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2E987591-5E88-8130-7939-7BDFFF7F4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B18DCF41-1D32-2727-A066-5AA7E4852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E814A9F6-9F8F-07BA-A266-3FB39E89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E45BCDF3-8CAC-2B1E-84CD-86E5207B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221B8EF3-ADA5-2F2E-CDC3-BBC7FA2CBA1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BA1BB519-D7E4-07DB-15F2-F29717F3144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DB663B65-EF81-66E8-592F-BD1A5260882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6E200D40-8891-49DC-E20F-7F136993A59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04E0F1D5-FCD0-BDFC-F42E-9BA68D5FDFC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99404990-62BF-F199-CC55-9230A479E59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B978C07F-6800-E378-2D93-DC6353B62E1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9DDB1E6F-93D5-4DD6-5A95-9351239D2A1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F25CF1F3-2DA7-38D6-FF6C-C3E19565E34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44AC6E21-3863-83E1-BB6E-B8ED2D4E556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D41909CF-3B96-67D2-9AA7-19A03DBDAA0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7C0A042E-EE58-55B0-506D-B1C5866761F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5E9CC634-32FA-02A3-1820-6BDDF7A03E8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35E11232-ADCD-DB02-6E6E-0AB578EBED7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EA89E7EF-988F-DB1A-9CA2-D1583412CB6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82FFE721-C12E-5867-B55F-7FF6EB58EF7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5EF9A429-91D5-D2E9-78D1-A564BCE5472B}"/>
              </a:ext>
            </a:extLst>
          </p:cNvPr>
          <p:cNvGrpSpPr>
            <a:grpSpLocks noChangeAspect="1"/>
          </p:cNvGrpSpPr>
          <p:nvPr/>
        </p:nvGrpSpPr>
        <p:grpSpPr>
          <a:xfrm>
            <a:off x="4527621" y="4783857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DBE2D4C5-1C81-267D-7EBC-54C99E5C62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3EBBC6CC-C731-9A9F-228E-22B48A11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4E3B2E36-2015-508D-17B9-B594BC8AF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9D05E6F6-A6CC-5434-2525-B4D721EE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DD55772F-A759-59D5-E325-F4E7C725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2D1F2ECE-AE61-27DF-9EE7-0806AA34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E7A6B56A-AE00-5556-8CFF-3952A957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3339D7A9-5F16-BE22-7082-354C55507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7A778650-FEB8-B4C1-A259-FB17C096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16C4B7B0-6564-C4BC-0F9F-3C07A4BD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E4058556-2CB7-7200-C34E-545C1D508E1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20AC44DE-0C92-345A-54B3-420BD3EE76D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C73BCC86-34B3-572E-4A98-B4C2F20CF86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68D8F690-1ADA-100E-51B7-D9AF2085BF2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67CC6F2A-0A33-F2DD-0956-F5D6D708C26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17DB0769-34C7-9174-1F69-7F311DF0CB9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15F2C00B-449D-7C60-3F88-4ADD10FCDF4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3464C060-3912-0ABA-C6CF-9C898C166BA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D475F238-A56B-B75B-4A3F-A24C2045EA6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4D76FBD-71EF-378A-5724-3BB97626E14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82AA2738-8303-F5CC-D3BA-EEF44696C34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7CD167DA-670E-D104-CA21-B3CC1EF4CD3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7D6CA6C-FABB-68DA-A2C6-538A7F54F22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62EEBC24-FE5C-A5A9-C650-915151FA651C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D026F9B1-DB87-9BB6-4A1F-F171F60CACF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137F74C6-23A5-E0E6-EB7F-873DC794B2E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77F133A-FFC3-5D34-7F1B-59C73785E225}"/>
              </a:ext>
            </a:extLst>
          </p:cNvPr>
          <p:cNvGrpSpPr>
            <a:grpSpLocks noChangeAspect="1"/>
          </p:cNvGrpSpPr>
          <p:nvPr/>
        </p:nvGrpSpPr>
        <p:grpSpPr>
          <a:xfrm>
            <a:off x="5856209" y="4791024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F2DA5079-14E6-2779-311E-3EDD1CC99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E6341283-719B-12EE-56E1-E5671A5C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CDAB4FC8-2B0F-2B27-94E6-98C6AA71B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0DC6FCDB-9910-B90D-3061-D1A381B9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1DF1DF53-262D-1E47-2683-1570C5F92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B2E8B3A0-7C93-B804-9BEE-8536AD35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1B7CF395-881D-5453-B6C6-4D6D34FDD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3A9DEDE0-693F-9A53-F25B-088346A3F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33FA458-FF36-B9DC-BA6F-DE95E6EA7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E08C9556-13B9-C1F7-FAB0-085131EA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1B4EC849-74C4-460F-5444-C81638E9774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06D517D5-3123-F185-798F-DA06EB3DCE5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9F34B267-05F2-3465-E22C-9EC3A97F1E8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8BB0C591-B391-6EED-9B88-396BD939109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22B5E984-2F78-E5DB-BCA3-8FAC13BBFE6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230EFB67-94C2-9883-5FAB-8150C2B22AE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8D78C1C3-C157-774E-CD2D-FB6FFC7F8DB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E7FD8456-DB8F-6047-7D42-09587046E34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FE2C3FBA-B888-6D90-1309-7137E0DE4B1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00D87921-B82D-ED22-D05B-27D7FF07391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67B7FD4B-0AE3-090C-A961-C28C5868D28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9BA2781E-3069-4493-2141-6296A618688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6D58DCDD-2F47-657B-1D68-7CDA9D83571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62C0447F-10BD-966D-F1AC-2273BC435FD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8D7D3BDC-00CE-D6EA-F43A-5A16E9440F1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A1660F9B-5EF6-2FD3-9909-249E1A9795C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C0E7226-1729-8447-F15F-3A5DA0CF1270}"/>
              </a:ext>
            </a:extLst>
          </p:cNvPr>
          <p:cNvSpPr/>
          <p:nvPr/>
        </p:nvSpPr>
        <p:spPr>
          <a:xfrm rot="5400000">
            <a:off x="6769919" y="815308"/>
            <a:ext cx="4768954" cy="48005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571AA-ECFE-97CB-59D9-DF4E7F8EA0DC}"/>
              </a:ext>
            </a:extLst>
          </p:cNvPr>
          <p:cNvSpPr txBox="1"/>
          <p:nvPr/>
        </p:nvSpPr>
        <p:spPr>
          <a:xfrm>
            <a:off x="7481223" y="5277548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361E94-B150-5CB4-1D1E-A8605D6C6346}"/>
              </a:ext>
            </a:extLst>
          </p:cNvPr>
          <p:cNvSpPr txBox="1"/>
          <p:nvPr/>
        </p:nvSpPr>
        <p:spPr>
          <a:xfrm>
            <a:off x="7612149" y="5207738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83F35-481D-43AC-E9C2-290A4193E4C4}"/>
              </a:ext>
            </a:extLst>
          </p:cNvPr>
          <p:cNvSpPr txBox="1"/>
          <p:nvPr/>
        </p:nvSpPr>
        <p:spPr>
          <a:xfrm>
            <a:off x="7017957" y="411619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19171-74BC-19BC-BF86-69D13C70D694}"/>
              </a:ext>
            </a:extLst>
          </p:cNvPr>
          <p:cNvSpPr txBox="1"/>
          <p:nvPr/>
        </p:nvSpPr>
        <p:spPr>
          <a:xfrm>
            <a:off x="7153592" y="4036939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49A8C-C63F-E2A3-D438-C46BCE315442}"/>
              </a:ext>
            </a:extLst>
          </p:cNvPr>
          <p:cNvSpPr txBox="1"/>
          <p:nvPr/>
        </p:nvSpPr>
        <p:spPr>
          <a:xfrm>
            <a:off x="6852587" y="247689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D8EFD-5EB2-1A26-F489-1089D244A050}"/>
              </a:ext>
            </a:extLst>
          </p:cNvPr>
          <p:cNvSpPr txBox="1"/>
          <p:nvPr/>
        </p:nvSpPr>
        <p:spPr>
          <a:xfrm>
            <a:off x="7057474" y="2419416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54B4EE-0A8E-12AC-C7D7-27FE268BC8FF}"/>
              </a:ext>
            </a:extLst>
          </p:cNvPr>
          <p:cNvSpPr txBox="1"/>
          <p:nvPr/>
        </p:nvSpPr>
        <p:spPr>
          <a:xfrm>
            <a:off x="8346090" y="133360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TR-R1</a:t>
            </a:r>
            <a:endParaRPr lang="en-MX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C572F-4DF8-EF95-0E24-EFDC2A90B106}"/>
              </a:ext>
            </a:extLst>
          </p:cNvPr>
          <p:cNvSpPr txBox="1"/>
          <p:nvPr/>
        </p:nvSpPr>
        <p:spPr>
          <a:xfrm>
            <a:off x="8106619" y="1437201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34888C-5A01-51D1-FFDF-5736C2890536}"/>
              </a:ext>
            </a:extLst>
          </p:cNvPr>
          <p:cNvCxnSpPr>
            <a:cxnSpLocks/>
          </p:cNvCxnSpPr>
          <p:nvPr/>
        </p:nvCxnSpPr>
        <p:spPr>
          <a:xfrm flipH="1">
            <a:off x="7939794" y="1837564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53B3658-F8B4-71CB-8E98-70100E298D42}"/>
              </a:ext>
            </a:extLst>
          </p:cNvPr>
          <p:cNvSpPr txBox="1"/>
          <p:nvPr/>
        </p:nvSpPr>
        <p:spPr>
          <a:xfrm>
            <a:off x="9069239" y="2218218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TR-R2</a:t>
            </a:r>
            <a:endParaRPr lang="en-MX" sz="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9A3A12-6B33-96B9-A0B0-3C11DBFDC47A}"/>
              </a:ext>
            </a:extLst>
          </p:cNvPr>
          <p:cNvSpPr txBox="1"/>
          <p:nvPr/>
        </p:nvSpPr>
        <p:spPr>
          <a:xfrm>
            <a:off x="9049025" y="2292226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CDC46E9-28AF-CFE5-FEBD-98A1D66F8854}"/>
              </a:ext>
            </a:extLst>
          </p:cNvPr>
          <p:cNvCxnSpPr/>
          <p:nvPr/>
        </p:nvCxnSpPr>
        <p:spPr>
          <a:xfrm>
            <a:off x="7963761" y="2672291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B9F1183-3113-2F57-B527-6170041D50AD}"/>
              </a:ext>
            </a:extLst>
          </p:cNvPr>
          <p:cNvGrpSpPr>
            <a:grpSpLocks noChangeAspect="1"/>
          </p:cNvGrpSpPr>
          <p:nvPr/>
        </p:nvGrpSpPr>
        <p:grpSpPr>
          <a:xfrm>
            <a:off x="8353299" y="1590326"/>
            <a:ext cx="435064" cy="473031"/>
            <a:chOff x="5455446" y="3017320"/>
            <a:chExt cx="1211912" cy="1346114"/>
          </a:xfrm>
        </p:grpSpPr>
        <p:sp>
          <p:nvSpPr>
            <p:cNvPr id="221" name="Can 220">
              <a:extLst>
                <a:ext uri="{FF2B5EF4-FFF2-40B4-BE49-F238E27FC236}">
                  <a16:creationId xmlns:a16="http://schemas.microsoft.com/office/drawing/2014/main" id="{D18312B1-55AD-66FF-6DCC-6F73A98625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204803C-EDA5-91C3-8B89-651ADF64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93AC43DC-A936-1323-B076-EAE2663C7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1F05313-5CE6-406B-2BE7-F8F5BA51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F0F38CC-889B-217D-0AD5-528736167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1E163B9-4245-3695-11C5-BB1DCD41E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553C8994-1C2A-8FFD-4E4C-00CE646B3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FC559DC-4E5F-B5F4-E9AE-4267E29BB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F8C3679-4EFA-411F-541B-51739E8A4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31AB652A-43F2-6C1F-CD2E-458495C62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A0255BD-A977-B1BD-9890-A49E7EB6C26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D9F7F6A-BA37-C6DE-40AA-84D2C7C14DA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CAC97C79-2C2A-C756-E736-06147182E8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BAD61D71-7EC2-FE9C-D58D-82F1B2ABD49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EB613A51-CA9F-09DD-06C9-86B2E60C222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8018E085-E3DF-6AB8-3A36-E269F31F2C4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2BAAD963-FD02-9C4D-0355-C0DD89F017A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287D34C6-DFC8-2685-D79E-07A80178FA8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036919D-6B95-45E8-9A67-04389F94E91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B51ABFC8-D78F-BA95-521C-A246FB34696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CA608968-F2AD-85D6-5BD4-A809852097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7513ED23-482C-9F35-7388-3020959A26C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C71C02C1-C36B-5E63-F9EE-B595557DBD7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9F408D30-8DC4-B11B-1B99-B7C0F33968F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3CB6E576-2C51-E5AA-FF77-6499210E159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614B9AB8-EA44-49EF-B9C4-3414F68E780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1AFBBAE2-DDD8-985D-0193-28B4B883C931}"/>
              </a:ext>
            </a:extLst>
          </p:cNvPr>
          <p:cNvSpPr txBox="1"/>
          <p:nvPr/>
        </p:nvSpPr>
        <p:spPr>
          <a:xfrm>
            <a:off x="8601927" y="945731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9C71FD67-6F6C-714C-587A-EF139016E4A1}"/>
              </a:ext>
            </a:extLst>
          </p:cNvPr>
          <p:cNvCxnSpPr>
            <a:cxnSpLocks/>
          </p:cNvCxnSpPr>
          <p:nvPr/>
        </p:nvCxnSpPr>
        <p:spPr>
          <a:xfrm flipV="1">
            <a:off x="7830457" y="4602825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EDF8A0D-FCE5-748E-0472-D06A72D1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7" y="236478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04E5ACEB-0DAF-873D-279C-CAB9D52C4361}"/>
              </a:ext>
            </a:extLst>
          </p:cNvPr>
          <p:cNvCxnSpPr/>
          <p:nvPr/>
        </p:nvCxnSpPr>
        <p:spPr>
          <a:xfrm>
            <a:off x="8071153" y="5091299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6F6891E-81C0-40CE-BE83-74DADCC83FCB}"/>
              </a:ext>
            </a:extLst>
          </p:cNvPr>
          <p:cNvCxnSpPr/>
          <p:nvPr/>
        </p:nvCxnSpPr>
        <p:spPr>
          <a:xfrm>
            <a:off x="8222976" y="2720195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5906822-D8EB-19BC-5601-ECD3E1DC8CEC}"/>
              </a:ext>
            </a:extLst>
          </p:cNvPr>
          <p:cNvCxnSpPr>
            <a:cxnSpLocks/>
          </p:cNvCxnSpPr>
          <p:nvPr/>
        </p:nvCxnSpPr>
        <p:spPr>
          <a:xfrm>
            <a:off x="7855440" y="2721258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902C793-449A-CDA0-DF21-56F236F6D660}"/>
              </a:ext>
            </a:extLst>
          </p:cNvPr>
          <p:cNvSpPr txBox="1"/>
          <p:nvPr/>
        </p:nvSpPr>
        <p:spPr>
          <a:xfrm>
            <a:off x="6686187" y="313651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8D0BE61-75B3-FFF2-DEC5-197A0B777C5D}"/>
              </a:ext>
            </a:extLst>
          </p:cNvPr>
          <p:cNvSpPr txBox="1"/>
          <p:nvPr/>
        </p:nvSpPr>
        <p:spPr>
          <a:xfrm>
            <a:off x="6900126" y="306922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TR-R7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3E50065-4F7A-8380-5085-1E14259901E6}"/>
              </a:ext>
            </a:extLst>
          </p:cNvPr>
          <p:cNvCxnSpPr>
            <a:cxnSpLocks/>
          </p:cNvCxnSpPr>
          <p:nvPr/>
        </p:nvCxnSpPr>
        <p:spPr>
          <a:xfrm flipV="1">
            <a:off x="7737962" y="3342467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85987D21-34D9-6D64-4B25-62ADE040D420}"/>
              </a:ext>
            </a:extLst>
          </p:cNvPr>
          <p:cNvSpPr txBox="1"/>
          <p:nvPr/>
        </p:nvSpPr>
        <p:spPr>
          <a:xfrm>
            <a:off x="9310228" y="2925967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TR-R3</a:t>
            </a:r>
            <a:endParaRPr lang="en-MX" sz="600" b="1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43D76AD-8166-AC9F-49F9-A3C00123224A}"/>
              </a:ext>
            </a:extLst>
          </p:cNvPr>
          <p:cNvSpPr txBox="1"/>
          <p:nvPr/>
        </p:nvSpPr>
        <p:spPr>
          <a:xfrm>
            <a:off x="9213227" y="2988716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077E27F4-4CDE-DB4F-5EE3-A65B139FE84B}"/>
              </a:ext>
            </a:extLst>
          </p:cNvPr>
          <p:cNvCxnSpPr>
            <a:stCxn id="1169" idx="3"/>
          </p:cNvCxnSpPr>
          <p:nvPr/>
        </p:nvCxnSpPr>
        <p:spPr>
          <a:xfrm flipV="1">
            <a:off x="7948565" y="3240867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5D82990A-CC67-0B36-352B-8DE72C8EF533}"/>
              </a:ext>
            </a:extLst>
          </p:cNvPr>
          <p:cNvGrpSpPr>
            <a:grpSpLocks noChangeAspect="1"/>
          </p:cNvGrpSpPr>
          <p:nvPr/>
        </p:nvGrpSpPr>
        <p:grpSpPr>
          <a:xfrm>
            <a:off x="8844993" y="3735768"/>
            <a:ext cx="435064" cy="473031"/>
            <a:chOff x="5455446" y="3017320"/>
            <a:chExt cx="1211912" cy="1346114"/>
          </a:xfrm>
        </p:grpSpPr>
        <p:sp>
          <p:nvSpPr>
            <p:cNvPr id="1082" name="Can 1081">
              <a:extLst>
                <a:ext uri="{FF2B5EF4-FFF2-40B4-BE49-F238E27FC236}">
                  <a16:creationId xmlns:a16="http://schemas.microsoft.com/office/drawing/2014/main" id="{649102EB-EFC3-0D66-6BDC-447B55C5D7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5F6F9D90-9A55-17FE-14C1-86DA6533D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58B857C8-D3F4-393D-868A-E9F22A2A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05977D4-7BB3-BEC7-44CC-30C13CD06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F93D1F1D-758C-8C2B-7B77-C312D863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E2FA52F2-94E7-C208-7E84-3E40B3590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4C55FE56-FF18-151E-650B-7039D0B6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F346FA09-B214-B53D-766D-810FC0621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FDCE367F-E549-7CCD-8F5F-6C52660E8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A9E9B510-B8FD-70DE-D363-F20B6598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0F7C1C9-F9AA-481B-B02E-7DD0880C1D5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DEC928EA-D82D-0235-C342-373131C5D72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E75F9DBA-D662-E42E-E145-F200C176B31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950ADD8C-A0F2-58C7-6342-02B00024FD2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D567E24F-AD38-045D-7A71-51CE145DABB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3090BB59-E228-285A-7928-F972C111BF3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7366EED1-7064-63CB-65F8-37330BA6E23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A7AEBD7A-804D-3346-6610-767DF2AC7E0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82363611-38D9-0909-51A1-DF41663FDA3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65964E50-34D1-49A6-9D8E-F7E95F538D1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72C5F4AE-F494-E085-DE9B-55C895ED4B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8C4C578D-65F1-3AAA-42D9-07D2164279A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83A64BF7-C093-2267-BC96-4E2E3609C10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AC1BE2F4-AEA7-4A1D-039D-2FBA43142B2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6" name="Oval 1105">
                <a:extLst>
                  <a:ext uri="{FF2B5EF4-FFF2-40B4-BE49-F238E27FC236}">
                    <a16:creationId xmlns:a16="http://schemas.microsoft.com/office/drawing/2014/main" id="{B0072A64-0241-D7CC-EF2E-EE44554D3DF1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5953E72A-0DB5-81EC-AC6A-E43ABDB3D66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4EDD93-B1C0-0E61-EBD0-DDCDC93AE521}"/>
              </a:ext>
            </a:extLst>
          </p:cNvPr>
          <p:cNvSpPr txBox="1"/>
          <p:nvPr/>
        </p:nvSpPr>
        <p:spPr>
          <a:xfrm>
            <a:off x="8740380" y="420437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TR-R4	</a:t>
            </a:r>
            <a:endParaRPr lang="en-MX" sz="6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B788838-11ED-BC69-2A94-3473B4F8C49C}"/>
              </a:ext>
            </a:extLst>
          </p:cNvPr>
          <p:cNvSpPr txBox="1"/>
          <p:nvPr/>
        </p:nvSpPr>
        <p:spPr>
          <a:xfrm>
            <a:off x="8600007" y="429670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1A3AD94-7D3F-0571-958C-1E73DAED4C0D}"/>
              </a:ext>
            </a:extLst>
          </p:cNvPr>
          <p:cNvGrpSpPr>
            <a:grpSpLocks noChangeAspect="1"/>
          </p:cNvGrpSpPr>
          <p:nvPr/>
        </p:nvGrpSpPr>
        <p:grpSpPr>
          <a:xfrm>
            <a:off x="8905017" y="3109935"/>
            <a:ext cx="435064" cy="473031"/>
            <a:chOff x="5455446" y="3017320"/>
            <a:chExt cx="1211912" cy="1346114"/>
          </a:xfrm>
        </p:grpSpPr>
        <p:sp>
          <p:nvSpPr>
            <p:cNvPr id="1111" name="Can 1110">
              <a:extLst>
                <a:ext uri="{FF2B5EF4-FFF2-40B4-BE49-F238E27FC236}">
                  <a16:creationId xmlns:a16="http://schemas.microsoft.com/office/drawing/2014/main" id="{52D42B47-71D5-CE5A-4DB6-7AA48E8A8C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1F5F8052-B53A-B48A-DC96-B7143F61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F7DF2F82-BC48-A36D-AB3C-30B71E2E4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E4DA02D9-F371-B686-9CEE-5ADC93AD9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E2A97B65-2B35-D0BE-348B-01A113768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7670C32A-CD01-B172-75D0-72904D841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E6ADEE16-F8AE-21BC-7BA8-B19607A9B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C342289F-E67D-78CA-DAEC-C8B066E5D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56B9BC76-B3F6-BCAD-0A66-D5E3077FB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73FCC0C9-14FF-847F-D6A5-E7ECDCC47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3D6CC63B-994B-3276-3F57-ECC4908ED3C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F9083C7F-AB01-AAE2-5B95-04B2D2642AB1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F8A6BEB4-1FDA-1AB5-ACD4-75C349AB4C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7279B3B9-897F-AAAF-D9B4-C7734F30327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B7612013-7736-F022-054B-300A7EDAC04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2F321DD1-5167-A390-EE25-0D0AB0D53D6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D4532EAD-AE44-68B0-D7C7-0A6D39B09EF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0086D322-D4D5-2A86-8933-957023EF832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45EAC845-4A1F-EE6D-B1E0-CBBD564FEDF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3EEF82B5-0DEC-7487-96C8-08CE5F0664A9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C8D7FD58-54B4-C795-792C-05C17563695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569D99F3-EFDE-425F-D956-6985D144E26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2F6A25E9-B17F-83AF-BE49-5AD48F38531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57B9B3A1-3740-5436-95BA-C4C9D1E047B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B9640CCF-DA3B-A243-497B-F8D9E75C94C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1D55E223-25DC-57D5-8B82-0ADE7E9801E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11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B724BC8-E404-5095-3F3B-C7753360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9" y="428488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5FEE357-EEE4-8A8F-775C-13B80E7A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07" y="302440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0D3D04D1-9F4D-8E91-AF8B-441E1DE85D05}"/>
              </a:ext>
            </a:extLst>
          </p:cNvPr>
          <p:cNvCxnSpPr>
            <a:cxnSpLocks/>
          </p:cNvCxnSpPr>
          <p:nvPr/>
        </p:nvCxnSpPr>
        <p:spPr>
          <a:xfrm>
            <a:off x="7945691" y="3314722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CB704F9B-694D-538C-8381-AF4B8C28CF8D}"/>
              </a:ext>
            </a:extLst>
          </p:cNvPr>
          <p:cNvCxnSpPr>
            <a:cxnSpLocks/>
          </p:cNvCxnSpPr>
          <p:nvPr/>
        </p:nvCxnSpPr>
        <p:spPr>
          <a:xfrm flipH="1" flipV="1">
            <a:off x="4116033" y="4349097"/>
            <a:ext cx="3433874" cy="165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CBE83188-A0A2-DCF0-9966-B4383A386A46}"/>
              </a:ext>
            </a:extLst>
          </p:cNvPr>
          <p:cNvCxnSpPr/>
          <p:nvPr/>
        </p:nvCxnSpPr>
        <p:spPr>
          <a:xfrm flipH="1" flipV="1">
            <a:off x="3587546" y="3895860"/>
            <a:ext cx="537696" cy="45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AD6BE26-E604-C21E-43C3-40DE25B28AAF}"/>
              </a:ext>
            </a:extLst>
          </p:cNvPr>
          <p:cNvSpPr txBox="1"/>
          <p:nvPr/>
        </p:nvSpPr>
        <p:spPr>
          <a:xfrm>
            <a:off x="6408807" y="71933"/>
            <a:ext cx="83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14 equipos:</a:t>
            </a:r>
          </a:p>
          <a:p>
            <a:r>
              <a:rPr lang="es-ES_tradnl" sz="1000" dirty="0"/>
              <a:t>9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4 Juniper</a:t>
            </a:r>
          </a:p>
          <a:p>
            <a:r>
              <a:rPr lang="es-ES_tradnl" sz="1000" dirty="0">
                <a:solidFill>
                  <a:srgbClr val="00B0F0"/>
                </a:solidFill>
              </a:rPr>
              <a:t>1 Cisco XE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AC90F3FE-8C0C-F780-0A98-B6144B86BA35}"/>
              </a:ext>
            </a:extLst>
          </p:cNvPr>
          <p:cNvSpPr txBox="1"/>
          <p:nvPr/>
        </p:nvSpPr>
        <p:spPr>
          <a:xfrm>
            <a:off x="8630339" y="5684082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9 equipos</a:t>
            </a:r>
          </a:p>
          <a:p>
            <a:r>
              <a:rPr lang="es-ES_tradnl" sz="1000" dirty="0"/>
              <a:t>5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4 Juniper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C7182766-49C0-DDB5-54DE-8DFEBD0E67A6}"/>
              </a:ext>
            </a:extLst>
          </p:cNvPr>
          <p:cNvSpPr txBox="1"/>
          <p:nvPr/>
        </p:nvSpPr>
        <p:spPr>
          <a:xfrm>
            <a:off x="6705101" y="5992609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7 equipos</a:t>
            </a:r>
          </a:p>
          <a:p>
            <a:r>
              <a:rPr lang="es-ES_tradnl" sz="1000" dirty="0"/>
              <a:t>4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3 Juniper</a:t>
            </a:r>
          </a:p>
        </p:txBody>
      </p: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E8D2221-15FD-338C-095B-52B6D92D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7" y="355309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AFEB6-6A0E-ECAD-5D49-F4D65D79F661}"/>
              </a:ext>
            </a:extLst>
          </p:cNvPr>
          <p:cNvCxnSpPr>
            <a:cxnSpLocks/>
          </p:cNvCxnSpPr>
          <p:nvPr/>
        </p:nvCxnSpPr>
        <p:spPr>
          <a:xfrm flipV="1">
            <a:off x="9271920" y="2611665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43A2D9F-F2B5-3111-E10A-0D2AC8D7C72E}"/>
              </a:ext>
            </a:extLst>
          </p:cNvPr>
          <p:cNvGrpSpPr>
            <a:grpSpLocks noChangeAspect="1"/>
          </p:cNvGrpSpPr>
          <p:nvPr/>
        </p:nvGrpSpPr>
        <p:grpSpPr>
          <a:xfrm>
            <a:off x="8997733" y="2435775"/>
            <a:ext cx="435064" cy="473031"/>
            <a:chOff x="5455446" y="3017320"/>
            <a:chExt cx="1211912" cy="1346114"/>
          </a:xfrm>
        </p:grpSpPr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D2DC3490-8E0F-E5FE-C647-20E7EBDF4C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1494FF7-3114-B8DF-9868-5DD80C9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2779884A-7B50-9D19-A5B4-800C1ABD2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C5CFE8E9-223C-ADD6-7DD7-0A37CD76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40072A3-18B2-4A60-9586-79456B8DC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B7C1B50-70BD-C99E-9E3D-E20DF5426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6BA27A22-F6F0-A0F5-73B3-2258F0BEB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EA16C4C-B228-0143-FDC0-9A615BAE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50B7ED2-0FB8-F5D4-E3F9-60DD7538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096DA8D9-DB37-683C-42C1-613B287CA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1F2D5D9-5FF7-F8DD-0565-E1F73404EB8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8CDAFE0-4329-F2DA-6270-B5E3D8ABFED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4AC2F3E-61FA-7DFB-4EB0-1C1CB68A2C2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75C9AE4-BE67-5602-8B27-DA4D33E09F3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265FC9D-D670-C657-3301-DA7D6F9DE44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456D08E-3974-34A0-51BD-80D23985464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C849EDF-A7E5-8A8B-9134-AD6C825968F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00F33E2-A5F5-3F42-FD3C-ACB0BE1F524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9ECBA7F9-5D9A-8ACC-E7DA-482C9603BB4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46F382B-EBDA-87D0-1217-E20B376BBB6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9C208E8-6F72-221D-3006-A5C39CE4684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934117F4-5194-82DD-11C2-511D0F96EE0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F53F0A7-6B71-78E5-4358-38B0ED10FC2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C1700C6-38E3-7FD9-7C71-741F15F72BD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2824B47-65D7-62D0-7C36-55B3610A6E6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5A55BDF-6FFC-BF31-0B90-4B08B8C6208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ACD7A7-16E7-09C0-BB48-A5892C22BDCF}"/>
              </a:ext>
            </a:extLst>
          </p:cNvPr>
          <p:cNvSpPr txBox="1"/>
          <p:nvPr/>
        </p:nvSpPr>
        <p:spPr>
          <a:xfrm>
            <a:off x="9356545" y="2712436"/>
            <a:ext cx="25303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BEF9-E8F2-01B3-2F8E-07AF8523F8A6}"/>
              </a:ext>
            </a:extLst>
          </p:cNvPr>
          <p:cNvSpPr txBox="1"/>
          <p:nvPr/>
        </p:nvSpPr>
        <p:spPr>
          <a:xfrm>
            <a:off x="9363720" y="2583533"/>
            <a:ext cx="2787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55EE3-5A69-BA30-24ED-05ECBF9DFD19}"/>
              </a:ext>
            </a:extLst>
          </p:cNvPr>
          <p:cNvCxnSpPr>
            <a:cxnSpLocks/>
          </p:cNvCxnSpPr>
          <p:nvPr/>
        </p:nvCxnSpPr>
        <p:spPr>
          <a:xfrm flipV="1">
            <a:off x="9407695" y="273262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B14DDC8F-84FA-9465-8E9F-CA2CB44D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37" y="2603220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DE9A0-E190-FA54-2BD8-40BB382DE748}"/>
              </a:ext>
            </a:extLst>
          </p:cNvPr>
          <p:cNvSpPr txBox="1"/>
          <p:nvPr/>
        </p:nvSpPr>
        <p:spPr>
          <a:xfrm>
            <a:off x="9306570" y="3268852"/>
            <a:ext cx="2597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DD5249-AF1C-27F3-AB96-84CCF15A996C}"/>
              </a:ext>
            </a:extLst>
          </p:cNvPr>
          <p:cNvCxnSpPr>
            <a:cxnSpLocks/>
          </p:cNvCxnSpPr>
          <p:nvPr/>
        </p:nvCxnSpPr>
        <p:spPr>
          <a:xfrm flipV="1">
            <a:off x="9328320" y="326860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DCCCB-A6AE-8A51-2D9E-F5CE0BF91BDD}"/>
              </a:ext>
            </a:extLst>
          </p:cNvPr>
          <p:cNvCxnSpPr>
            <a:cxnSpLocks/>
          </p:cNvCxnSpPr>
          <p:nvPr/>
        </p:nvCxnSpPr>
        <p:spPr>
          <a:xfrm flipV="1">
            <a:off x="9331495" y="340917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AB803-631A-B92E-9E28-143ECBFE4365}"/>
              </a:ext>
            </a:extLst>
          </p:cNvPr>
          <p:cNvSpPr txBox="1"/>
          <p:nvPr/>
        </p:nvSpPr>
        <p:spPr>
          <a:xfrm>
            <a:off x="9284345" y="3418218"/>
            <a:ext cx="31685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F1AA0-776B-7737-5531-7BFD7C6D31A8}"/>
              </a:ext>
            </a:extLst>
          </p:cNvPr>
          <p:cNvSpPr txBox="1"/>
          <p:nvPr/>
        </p:nvSpPr>
        <p:spPr>
          <a:xfrm>
            <a:off x="9224236" y="3901732"/>
            <a:ext cx="2594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5E3686-32DF-00C1-66C7-704DFB23E2DB}"/>
              </a:ext>
            </a:extLst>
          </p:cNvPr>
          <p:cNvCxnSpPr>
            <a:cxnSpLocks/>
          </p:cNvCxnSpPr>
          <p:nvPr/>
        </p:nvCxnSpPr>
        <p:spPr>
          <a:xfrm flipV="1">
            <a:off x="9245987" y="390148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CA606D-D016-9291-2FEA-D2D764BAB922}"/>
              </a:ext>
            </a:extLst>
          </p:cNvPr>
          <p:cNvCxnSpPr>
            <a:cxnSpLocks/>
          </p:cNvCxnSpPr>
          <p:nvPr/>
        </p:nvCxnSpPr>
        <p:spPr>
          <a:xfrm flipV="1">
            <a:off x="9249162" y="404205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F8495E-3863-2129-AD61-412C8AEE87DF}"/>
              </a:ext>
            </a:extLst>
          </p:cNvPr>
          <p:cNvSpPr txBox="1"/>
          <p:nvPr/>
        </p:nvSpPr>
        <p:spPr>
          <a:xfrm>
            <a:off x="9202011" y="4051098"/>
            <a:ext cx="2467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pic>
        <p:nvPicPr>
          <p:cNvPr id="7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1A72E24-C457-CE71-ED72-7372CD62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988" y="296934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9EF9CBC-7CD2-DA76-D1BD-FF3201EE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3" y="326533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D656E69B-FDBB-A4EB-0C62-72223FF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75" y="3998737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4B7AA80-8825-73B5-E8FC-390616F4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07" y="360809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473EFC9-C936-F78D-2258-C41AC482A5E2}"/>
              </a:ext>
            </a:extLst>
          </p:cNvPr>
          <p:cNvSpPr txBox="1"/>
          <p:nvPr/>
        </p:nvSpPr>
        <p:spPr>
          <a:xfrm>
            <a:off x="9909156" y="4880415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TR-R5</a:t>
            </a:r>
            <a:endParaRPr lang="en-MX" sz="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2EFA35-4055-4C1C-7212-23BB6B8CFBED}"/>
              </a:ext>
            </a:extLst>
          </p:cNvPr>
          <p:cNvSpPr txBox="1"/>
          <p:nvPr/>
        </p:nvSpPr>
        <p:spPr>
          <a:xfrm>
            <a:off x="9892325" y="4981052"/>
            <a:ext cx="8306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A1A1F8-6258-A78B-F016-CD9CC80A6BF7}"/>
              </a:ext>
            </a:extLst>
          </p:cNvPr>
          <p:cNvGrpSpPr>
            <a:grpSpLocks noChangeAspect="1"/>
          </p:cNvGrpSpPr>
          <p:nvPr/>
        </p:nvGrpSpPr>
        <p:grpSpPr>
          <a:xfrm>
            <a:off x="9505269" y="4875520"/>
            <a:ext cx="435064" cy="473031"/>
            <a:chOff x="5455446" y="3017320"/>
            <a:chExt cx="1211912" cy="1346114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7D4773BE-CB68-F85E-B3A1-3717BCEBF3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6B9FDE4-C8B8-41D7-6D96-81E6A49F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0257112-05BC-A794-678A-3D894AAE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3E0FA6E-AA56-BF2F-2087-AB0FBD17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2F1F993-4BA1-2419-F0FA-92A571D9E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1D67D59-B0A2-7BB0-17E6-27C8AB78B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610E9A3-1C35-6AB1-2AD6-87BBD71C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98D8E44-F2EA-956D-2D67-57511AB3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3D0D36-AC0D-2CDD-E7F1-4EC9C788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C7441AF-D3C5-0B34-7BE3-3BEE33BC3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A8934D-572B-539E-CD60-E291D5C0CC8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9294AFE-2F31-53CC-CAA0-66A284105F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ACECEF-2125-0636-E183-255914709E9C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994A394-E30D-6835-DDA6-9E93BEC3B98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FA3232A-5626-D887-3DBC-C8AD3063E1A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F24444E-1109-B168-0523-EFA8B77397A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E647FF9-55DC-2179-6815-6946A9A2420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FE7C4B1-588B-3776-889F-CD9E9D47740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DB9CCC0-8B38-2C80-09F7-EF51253E674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E220623-A0D3-1CA2-2837-9B90601D5D4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CD22103-08E8-8183-E8CF-2A2EB19C18E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ED9E2A2-440B-D543-1BB2-EB189956577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A7A827E-8107-3BB0-E4C9-8DE9791D268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2038B4B-FABC-ACC0-AF3E-ADADE42C92F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D0AB8BD-C4C2-F927-A9C5-9739A2DE44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B8397FC-1708-DC43-2777-B14DBFF4FA9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72016D-ADF2-10BA-BE5B-556BD0A6B17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70785" y="5112036"/>
            <a:ext cx="1634484" cy="3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3CBDE425-F796-08BE-DA30-381A3A90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0" y="486874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218F7-502E-3790-6959-866486094A93}"/>
              </a:ext>
            </a:extLst>
          </p:cNvPr>
          <p:cNvSpPr txBox="1"/>
          <p:nvPr/>
        </p:nvSpPr>
        <p:spPr>
          <a:xfrm>
            <a:off x="2337428" y="4613981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67559-C23D-30EB-D01F-2F5BFFE0E9BF}"/>
              </a:ext>
            </a:extLst>
          </p:cNvPr>
          <p:cNvSpPr txBox="1"/>
          <p:nvPr/>
        </p:nvSpPr>
        <p:spPr>
          <a:xfrm>
            <a:off x="4366067" y="4528109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82C7-83ED-5EEF-18A4-611CC85009E7}"/>
              </a:ext>
            </a:extLst>
          </p:cNvPr>
          <p:cNvSpPr txBox="1"/>
          <p:nvPr/>
        </p:nvSpPr>
        <p:spPr>
          <a:xfrm>
            <a:off x="5655296" y="5371339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CE0D5-8CED-EDAD-777C-775476737ECA}"/>
              </a:ext>
            </a:extLst>
          </p:cNvPr>
          <p:cNvSpPr txBox="1"/>
          <p:nvPr/>
        </p:nvSpPr>
        <p:spPr>
          <a:xfrm rot="969408">
            <a:off x="2800072" y="520903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554971-2AAC-FEA4-E4B3-190F9237448E}"/>
              </a:ext>
            </a:extLst>
          </p:cNvPr>
          <p:cNvSpPr txBox="1"/>
          <p:nvPr/>
        </p:nvSpPr>
        <p:spPr>
          <a:xfrm rot="969408">
            <a:off x="2686650" y="530134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710929-336F-7213-0608-48732FF09B1B}"/>
              </a:ext>
            </a:extLst>
          </p:cNvPr>
          <p:cNvSpPr txBox="1"/>
          <p:nvPr/>
        </p:nvSpPr>
        <p:spPr>
          <a:xfrm rot="969408">
            <a:off x="2445970" y="544107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A1BD6-2143-205A-6918-A353EB32F342}"/>
              </a:ext>
            </a:extLst>
          </p:cNvPr>
          <p:cNvSpPr txBox="1"/>
          <p:nvPr/>
        </p:nvSpPr>
        <p:spPr>
          <a:xfrm>
            <a:off x="4310856" y="486539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D1730-6233-C90E-13E2-96F2056B9FE8}"/>
              </a:ext>
            </a:extLst>
          </p:cNvPr>
          <p:cNvSpPr txBox="1"/>
          <p:nvPr/>
        </p:nvSpPr>
        <p:spPr>
          <a:xfrm>
            <a:off x="4887462" y="487487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103E8-B896-C86C-36BB-7A02671DAD63}"/>
              </a:ext>
            </a:extLst>
          </p:cNvPr>
          <p:cNvSpPr txBox="1"/>
          <p:nvPr/>
        </p:nvSpPr>
        <p:spPr>
          <a:xfrm>
            <a:off x="4305826" y="471539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7C664-2668-BDFC-2DF9-E6CF5F5E8EB2}"/>
              </a:ext>
            </a:extLst>
          </p:cNvPr>
          <p:cNvSpPr txBox="1"/>
          <p:nvPr/>
        </p:nvSpPr>
        <p:spPr>
          <a:xfrm>
            <a:off x="4318511" y="5133444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31E53-02E9-B09C-3573-C61B77C52A0C}"/>
              </a:ext>
            </a:extLst>
          </p:cNvPr>
          <p:cNvSpPr txBox="1"/>
          <p:nvPr/>
        </p:nvSpPr>
        <p:spPr>
          <a:xfrm>
            <a:off x="4554973" y="523819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A230B-FFCA-E135-5BB2-F061007AD591}"/>
              </a:ext>
            </a:extLst>
          </p:cNvPr>
          <p:cNvSpPr txBox="1"/>
          <p:nvPr/>
        </p:nvSpPr>
        <p:spPr>
          <a:xfrm>
            <a:off x="4776412" y="526358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15517-2179-5784-42E3-F9E6ED2E2283}"/>
              </a:ext>
            </a:extLst>
          </p:cNvPr>
          <p:cNvSpPr txBox="1"/>
          <p:nvPr/>
        </p:nvSpPr>
        <p:spPr>
          <a:xfrm>
            <a:off x="4914075" y="511901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97C5B-77F6-694E-73D2-EE37D0450E98}"/>
              </a:ext>
            </a:extLst>
          </p:cNvPr>
          <p:cNvSpPr txBox="1"/>
          <p:nvPr/>
        </p:nvSpPr>
        <p:spPr>
          <a:xfrm>
            <a:off x="2754778" y="586704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855ABF-E24A-54CC-E72F-538D7AA6A30A}"/>
              </a:ext>
            </a:extLst>
          </p:cNvPr>
          <p:cNvSpPr txBox="1"/>
          <p:nvPr/>
        </p:nvSpPr>
        <p:spPr>
          <a:xfrm>
            <a:off x="3143881" y="5809461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2010A4-63C0-8EC2-3198-18206F033F53}"/>
              </a:ext>
            </a:extLst>
          </p:cNvPr>
          <p:cNvSpPr txBox="1"/>
          <p:nvPr/>
        </p:nvSpPr>
        <p:spPr>
          <a:xfrm>
            <a:off x="3512661" y="586547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4F725C-432B-B728-BDD6-AB64B85C2948}"/>
              </a:ext>
            </a:extLst>
          </p:cNvPr>
          <p:cNvSpPr txBox="1"/>
          <p:nvPr/>
        </p:nvSpPr>
        <p:spPr>
          <a:xfrm>
            <a:off x="4007574" y="5879257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497E68-46DF-52D8-4830-5EB488F0962E}"/>
              </a:ext>
            </a:extLst>
          </p:cNvPr>
          <p:cNvSpPr txBox="1"/>
          <p:nvPr/>
        </p:nvSpPr>
        <p:spPr>
          <a:xfrm>
            <a:off x="4351601" y="598672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D20FF5-F60D-3D5D-F96F-994F0E1F5F1A}"/>
              </a:ext>
            </a:extLst>
          </p:cNvPr>
          <p:cNvSpPr txBox="1"/>
          <p:nvPr/>
        </p:nvSpPr>
        <p:spPr>
          <a:xfrm>
            <a:off x="4571062" y="583747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41DB44-E129-FF65-1325-4D928BEEEC9F}"/>
              </a:ext>
            </a:extLst>
          </p:cNvPr>
          <p:cNvSpPr txBox="1"/>
          <p:nvPr/>
        </p:nvSpPr>
        <p:spPr>
          <a:xfrm>
            <a:off x="5298056" y="584517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908247-017F-92F5-722D-57DDFE5570BB}"/>
              </a:ext>
            </a:extLst>
          </p:cNvPr>
          <p:cNvSpPr txBox="1"/>
          <p:nvPr/>
        </p:nvSpPr>
        <p:spPr>
          <a:xfrm>
            <a:off x="5528584" y="5678335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83F18-260E-C406-FB68-4A32E468147F}"/>
              </a:ext>
            </a:extLst>
          </p:cNvPr>
          <p:cNvSpPr txBox="1"/>
          <p:nvPr/>
        </p:nvSpPr>
        <p:spPr>
          <a:xfrm>
            <a:off x="5630556" y="485993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E133CC-FD1A-495D-33B9-501D142D8685}"/>
              </a:ext>
            </a:extLst>
          </p:cNvPr>
          <p:cNvSpPr txBox="1"/>
          <p:nvPr/>
        </p:nvSpPr>
        <p:spPr>
          <a:xfrm>
            <a:off x="4561736" y="53798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5453D4-B473-DFB6-8E2F-28A3B1383108}"/>
              </a:ext>
            </a:extLst>
          </p:cNvPr>
          <p:cNvSpPr txBox="1"/>
          <p:nvPr/>
        </p:nvSpPr>
        <p:spPr>
          <a:xfrm>
            <a:off x="4841339" y="544161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5732D7-F72E-374F-46CA-126AAC0B643F}"/>
              </a:ext>
            </a:extLst>
          </p:cNvPr>
          <p:cNvSpPr txBox="1"/>
          <p:nvPr/>
        </p:nvSpPr>
        <p:spPr>
          <a:xfrm>
            <a:off x="4179647" y="699527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49555A-F90A-3AC6-3EE4-4483D7AC9A29}"/>
              </a:ext>
            </a:extLst>
          </p:cNvPr>
          <p:cNvSpPr txBox="1"/>
          <p:nvPr/>
        </p:nvSpPr>
        <p:spPr>
          <a:xfrm>
            <a:off x="5210865" y="700618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65FA20-79FD-AA40-5DE2-6DC155FEA6A7}"/>
              </a:ext>
            </a:extLst>
          </p:cNvPr>
          <p:cNvSpPr txBox="1"/>
          <p:nvPr/>
        </p:nvSpPr>
        <p:spPr>
          <a:xfrm>
            <a:off x="4828974" y="226185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D9B508-CB6F-6703-27EA-A4197E7E1837}"/>
              </a:ext>
            </a:extLst>
          </p:cNvPr>
          <p:cNvSpPr txBox="1"/>
          <p:nvPr/>
        </p:nvSpPr>
        <p:spPr>
          <a:xfrm>
            <a:off x="3981031" y="198419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3BBCB46F-5CA5-137A-BC18-60088FFC9F0A}"/>
              </a:ext>
            </a:extLst>
          </p:cNvPr>
          <p:cNvGrpSpPr>
            <a:grpSpLocks noChangeAspect="1"/>
          </p:cNvGrpSpPr>
          <p:nvPr/>
        </p:nvGrpSpPr>
        <p:grpSpPr>
          <a:xfrm>
            <a:off x="4125242" y="1599325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CF303C85-C823-1128-9C8A-622C8966E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6A83EB7E-D189-1322-64FF-E52E2252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260659DF-D141-170B-B478-82E76F4D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E1630E7E-E6E0-37E8-1114-BBC427EAA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19C2017C-8205-6933-08CC-32EBA67C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C05B2E54-3952-3469-D123-9C8411438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EA71A30D-FC94-9A18-36DE-56926C950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4F3D4B46-3B3F-F5D5-0937-8207B178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8ADB6C9E-1BB4-7613-C6AA-5B687415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2DA9C48-BB13-9367-F56C-40EA2BBD831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8B51405B-B286-D4AF-B10A-9AC69A440AA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43496815-9615-C122-AB8B-F3263B316F1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BB7DC099-A694-443F-4055-21C441B66032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DE000D2C-CD93-9AEE-0564-3AB48355BC9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2452E7C0-7891-4E4F-DB9A-88FDCC725BA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407CFE6A-A787-4B3E-2063-AEDF33451E9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C9DAC0E8-0133-5493-AF27-874C597588A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A1F6016D-511C-D5C0-A396-58FA9C47EDC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9BD840A-84F5-BADA-588D-A6D2EF06FB8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709AC59D-AA4C-6B27-2416-DBE80BF958E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000F2BF4-6985-B6FA-B3A5-431B5FD7672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3DC794AC-FF4E-9CB6-6C62-8DA642ACE35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83B75EC6-942C-762A-5AF4-18CDA486127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47A3C370-B34A-98BF-19B6-2813C515AB4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33FB1FA3-FD0A-F4FB-E009-4A49EBEC1438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75DF40C5-ADF0-7DC7-8466-31C2E73A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DEBFC5-383E-BBBB-65C1-509264579BC4}"/>
              </a:ext>
            </a:extLst>
          </p:cNvPr>
          <p:cNvSpPr txBox="1"/>
          <p:nvPr/>
        </p:nvSpPr>
        <p:spPr>
          <a:xfrm>
            <a:off x="5175488" y="188270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3DF99F-CC2A-EA3A-5351-381220A86D6C}"/>
              </a:ext>
            </a:extLst>
          </p:cNvPr>
          <p:cNvSpPr txBox="1"/>
          <p:nvPr/>
        </p:nvSpPr>
        <p:spPr>
          <a:xfrm>
            <a:off x="4148019" y="143927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E809DE-6198-EE61-8768-7133B309461D}"/>
              </a:ext>
            </a:extLst>
          </p:cNvPr>
          <p:cNvSpPr txBox="1"/>
          <p:nvPr/>
        </p:nvSpPr>
        <p:spPr>
          <a:xfrm>
            <a:off x="2567859" y="220862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25EB17-37CA-1B1F-4D03-5F716CD2C062}"/>
              </a:ext>
            </a:extLst>
          </p:cNvPr>
          <p:cNvSpPr txBox="1"/>
          <p:nvPr/>
        </p:nvSpPr>
        <p:spPr>
          <a:xfrm>
            <a:off x="2551862" y="249429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6AA95F-6D6D-9E32-0688-E3442639B637}"/>
              </a:ext>
            </a:extLst>
          </p:cNvPr>
          <p:cNvSpPr txBox="1"/>
          <p:nvPr/>
        </p:nvSpPr>
        <p:spPr>
          <a:xfrm>
            <a:off x="3576906" y="238732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EDDD13-8F12-36AB-0C0A-FE0FA5402B44}"/>
              </a:ext>
            </a:extLst>
          </p:cNvPr>
          <p:cNvSpPr txBox="1"/>
          <p:nvPr/>
        </p:nvSpPr>
        <p:spPr>
          <a:xfrm>
            <a:off x="3162483" y="2697814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21011A-3824-EC24-614B-AB1794155A42}"/>
              </a:ext>
            </a:extLst>
          </p:cNvPr>
          <p:cNvSpPr txBox="1"/>
          <p:nvPr/>
        </p:nvSpPr>
        <p:spPr>
          <a:xfrm>
            <a:off x="3355589" y="298525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596FB7-DC08-99BC-81AA-1DDF5D6E53CB}"/>
              </a:ext>
            </a:extLst>
          </p:cNvPr>
          <p:cNvSpPr txBox="1"/>
          <p:nvPr/>
        </p:nvSpPr>
        <p:spPr>
          <a:xfrm>
            <a:off x="2707441" y="3356994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3B4E41-ECE9-293F-2EC5-43E362DF4996}"/>
              </a:ext>
            </a:extLst>
          </p:cNvPr>
          <p:cNvSpPr txBox="1"/>
          <p:nvPr/>
        </p:nvSpPr>
        <p:spPr>
          <a:xfrm>
            <a:off x="2745916" y="362127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CE40FA-99F6-F8B2-EC98-E4E757CFE7C6}"/>
              </a:ext>
            </a:extLst>
          </p:cNvPr>
          <p:cNvSpPr txBox="1"/>
          <p:nvPr/>
        </p:nvSpPr>
        <p:spPr>
          <a:xfrm>
            <a:off x="4961543" y="400623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E91A39-DDC9-9E4E-424A-98C69B67DFB3}"/>
              </a:ext>
            </a:extLst>
          </p:cNvPr>
          <p:cNvSpPr txBox="1"/>
          <p:nvPr/>
        </p:nvSpPr>
        <p:spPr>
          <a:xfrm>
            <a:off x="4925538" y="382835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AA495A-4A2C-88F7-0BB5-103764184F85}"/>
              </a:ext>
            </a:extLst>
          </p:cNvPr>
          <p:cNvSpPr txBox="1"/>
          <p:nvPr/>
        </p:nvSpPr>
        <p:spPr>
          <a:xfrm>
            <a:off x="5012775" y="3178278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8D2D7C-D680-A077-0302-22C72CB21EEF}"/>
              </a:ext>
            </a:extLst>
          </p:cNvPr>
          <p:cNvSpPr txBox="1"/>
          <p:nvPr/>
        </p:nvSpPr>
        <p:spPr>
          <a:xfrm>
            <a:off x="4999376" y="346266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ED4659-321E-47B5-6BC1-CDBAA33A90D3}"/>
              </a:ext>
            </a:extLst>
          </p:cNvPr>
          <p:cNvSpPr txBox="1"/>
          <p:nvPr/>
        </p:nvSpPr>
        <p:spPr>
          <a:xfrm>
            <a:off x="5213241" y="1302316"/>
            <a:ext cx="37082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822632-26D2-1B62-94AB-E5CED84CA540}"/>
              </a:ext>
            </a:extLst>
          </p:cNvPr>
          <p:cNvSpPr txBox="1"/>
          <p:nvPr/>
        </p:nvSpPr>
        <p:spPr>
          <a:xfrm>
            <a:off x="4725036" y="1393632"/>
            <a:ext cx="40466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9906E0-9D7C-2F3E-4039-7373F000B709}"/>
              </a:ext>
            </a:extLst>
          </p:cNvPr>
          <p:cNvSpPr txBox="1"/>
          <p:nvPr/>
        </p:nvSpPr>
        <p:spPr>
          <a:xfrm>
            <a:off x="5212174" y="1695450"/>
            <a:ext cx="39625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A12647-833A-68B1-AC33-5BD74CDBBB97}"/>
              </a:ext>
            </a:extLst>
          </p:cNvPr>
          <p:cNvSpPr txBox="1"/>
          <p:nvPr/>
        </p:nvSpPr>
        <p:spPr>
          <a:xfrm>
            <a:off x="4464849" y="3422662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E3A66B-ADF6-DD6A-4B08-A20B0CD70608}"/>
              </a:ext>
            </a:extLst>
          </p:cNvPr>
          <p:cNvSpPr txBox="1"/>
          <p:nvPr/>
        </p:nvSpPr>
        <p:spPr>
          <a:xfrm>
            <a:off x="4753154" y="317558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7AAA05E-A092-EFE1-379C-A2EA7D10F0C9}"/>
              </a:ext>
            </a:extLst>
          </p:cNvPr>
          <p:cNvSpPr txBox="1"/>
          <p:nvPr/>
        </p:nvSpPr>
        <p:spPr>
          <a:xfrm>
            <a:off x="4121386" y="78590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202073-88BF-84CA-A8CE-2AA237542222}"/>
              </a:ext>
            </a:extLst>
          </p:cNvPr>
          <p:cNvSpPr txBox="1"/>
          <p:nvPr/>
        </p:nvSpPr>
        <p:spPr>
          <a:xfrm>
            <a:off x="4462214" y="818796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98143FA-AF29-54A3-9D3A-3AD951B6CA7D}"/>
              </a:ext>
            </a:extLst>
          </p:cNvPr>
          <p:cNvSpPr txBox="1"/>
          <p:nvPr/>
        </p:nvSpPr>
        <p:spPr>
          <a:xfrm>
            <a:off x="4459578" y="109050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355CD7-CEB1-3A0E-2D7D-9B77088518FD}"/>
              </a:ext>
            </a:extLst>
          </p:cNvPr>
          <p:cNvSpPr txBox="1"/>
          <p:nvPr/>
        </p:nvSpPr>
        <p:spPr>
          <a:xfrm>
            <a:off x="4101557" y="1137704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5CBC17-7C8F-E49A-EB81-48243A4081EE}"/>
              </a:ext>
            </a:extLst>
          </p:cNvPr>
          <p:cNvSpPr txBox="1"/>
          <p:nvPr/>
        </p:nvSpPr>
        <p:spPr>
          <a:xfrm>
            <a:off x="5195770" y="784098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583D4F9-772F-B0EA-4A13-4B9CF0D4C20D}"/>
              </a:ext>
            </a:extLst>
          </p:cNvPr>
          <p:cNvSpPr txBox="1"/>
          <p:nvPr/>
        </p:nvSpPr>
        <p:spPr>
          <a:xfrm>
            <a:off x="4809706" y="826071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E4CF7E-77C4-594F-6767-4F9357A1D036}"/>
              </a:ext>
            </a:extLst>
          </p:cNvPr>
          <p:cNvSpPr txBox="1"/>
          <p:nvPr/>
        </p:nvSpPr>
        <p:spPr>
          <a:xfrm>
            <a:off x="5193442" y="1125795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ADF08BB-7B33-FD41-8ACD-E2996BF5CCB9}"/>
              </a:ext>
            </a:extLst>
          </p:cNvPr>
          <p:cNvSpPr txBox="1"/>
          <p:nvPr/>
        </p:nvSpPr>
        <p:spPr>
          <a:xfrm>
            <a:off x="3040320" y="362884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CCC68AC-A4D4-34AF-1612-F5D9CC3EC87D}"/>
              </a:ext>
            </a:extLst>
          </p:cNvPr>
          <p:cNvSpPr txBox="1"/>
          <p:nvPr/>
        </p:nvSpPr>
        <p:spPr>
          <a:xfrm>
            <a:off x="3655106" y="361748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5D98B1C-8FA8-1C2B-6DA8-43417A6DDFEA}"/>
              </a:ext>
            </a:extLst>
          </p:cNvPr>
          <p:cNvSpPr txBox="1"/>
          <p:nvPr/>
        </p:nvSpPr>
        <p:spPr>
          <a:xfrm>
            <a:off x="3658694" y="3790352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97FE3B-7F71-9F94-8691-558B96F36537}"/>
              </a:ext>
            </a:extLst>
          </p:cNvPr>
          <p:cNvSpPr txBox="1"/>
          <p:nvPr/>
        </p:nvSpPr>
        <p:spPr>
          <a:xfrm>
            <a:off x="3244797" y="3877113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49B0D4-27E9-D3A6-ADE8-26582AFCB319}"/>
              </a:ext>
            </a:extLst>
          </p:cNvPr>
          <p:cNvSpPr txBox="1"/>
          <p:nvPr/>
        </p:nvSpPr>
        <p:spPr>
          <a:xfrm>
            <a:off x="3682109" y="3935543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B27E19-A1D7-3E8F-1CA5-EE6A8D738498}"/>
              </a:ext>
            </a:extLst>
          </p:cNvPr>
          <p:cNvSpPr txBox="1"/>
          <p:nvPr/>
        </p:nvSpPr>
        <p:spPr>
          <a:xfrm>
            <a:off x="8138025" y="186090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4AE29C-4B62-6C17-096C-0B0C8AB2DAC1}"/>
              </a:ext>
            </a:extLst>
          </p:cNvPr>
          <p:cNvSpPr txBox="1"/>
          <p:nvPr/>
        </p:nvSpPr>
        <p:spPr>
          <a:xfrm>
            <a:off x="8773025" y="249706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A3A1BBD-12E5-8143-B493-8A4478B6D62A}"/>
              </a:ext>
            </a:extLst>
          </p:cNvPr>
          <p:cNvSpPr txBox="1"/>
          <p:nvPr/>
        </p:nvSpPr>
        <p:spPr>
          <a:xfrm>
            <a:off x="8687300" y="309313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7260FBE-6993-340F-6C9B-5CFFF6F02665}"/>
              </a:ext>
            </a:extLst>
          </p:cNvPr>
          <p:cNvSpPr txBox="1"/>
          <p:nvPr/>
        </p:nvSpPr>
        <p:spPr>
          <a:xfrm>
            <a:off x="8658725" y="372797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907CD-D116-9711-D9A3-DD7295E03746}"/>
              </a:ext>
            </a:extLst>
          </p:cNvPr>
          <p:cNvSpPr txBox="1"/>
          <p:nvPr/>
        </p:nvSpPr>
        <p:spPr>
          <a:xfrm>
            <a:off x="7681095" y="2297811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49AC45-D749-9D98-3AED-EEDDABB313B8}"/>
              </a:ext>
            </a:extLst>
          </p:cNvPr>
          <p:cNvSpPr txBox="1"/>
          <p:nvPr/>
        </p:nvSpPr>
        <p:spPr>
          <a:xfrm>
            <a:off x="8053327" y="2489019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9EA1E8-CF11-9D6F-21D3-2E342A80A4FE}"/>
              </a:ext>
            </a:extLst>
          </p:cNvPr>
          <p:cNvSpPr txBox="1"/>
          <p:nvPr/>
        </p:nvSpPr>
        <p:spPr>
          <a:xfrm>
            <a:off x="7773170" y="2685486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B3D8BB4-A390-4463-7C8B-204358C075AB}"/>
              </a:ext>
            </a:extLst>
          </p:cNvPr>
          <p:cNvSpPr txBox="1"/>
          <p:nvPr/>
        </p:nvSpPr>
        <p:spPr>
          <a:xfrm>
            <a:off x="7871595" y="309313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AB1E956-A850-0721-225E-D7A57488186F}"/>
              </a:ext>
            </a:extLst>
          </p:cNvPr>
          <p:cNvSpPr txBox="1"/>
          <p:nvPr/>
        </p:nvSpPr>
        <p:spPr>
          <a:xfrm>
            <a:off x="7815202" y="3325412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22894B-FFF4-1F81-B98D-8BA84CA21FB6}"/>
              </a:ext>
            </a:extLst>
          </p:cNvPr>
          <p:cNvSpPr txBox="1"/>
          <p:nvPr/>
        </p:nvSpPr>
        <p:spPr>
          <a:xfrm>
            <a:off x="7481827" y="337113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80BA47-9B00-9596-A146-7F4C2C90A81B}"/>
              </a:ext>
            </a:extLst>
          </p:cNvPr>
          <p:cNvSpPr txBox="1"/>
          <p:nvPr/>
        </p:nvSpPr>
        <p:spPr>
          <a:xfrm>
            <a:off x="7259403" y="435043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6FF486-26A0-78ED-DC15-E3E9383CCF11}"/>
              </a:ext>
            </a:extLst>
          </p:cNvPr>
          <p:cNvSpPr txBox="1"/>
          <p:nvPr/>
        </p:nvSpPr>
        <p:spPr>
          <a:xfrm>
            <a:off x="7660194" y="421912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37F9482-3406-763F-F278-6F95D155B6E8}"/>
              </a:ext>
            </a:extLst>
          </p:cNvPr>
          <p:cNvSpPr txBox="1"/>
          <p:nvPr/>
        </p:nvSpPr>
        <p:spPr>
          <a:xfrm>
            <a:off x="7581263" y="4592049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D9CE1E8-0C1B-A95D-3BDF-177404E608B6}"/>
              </a:ext>
            </a:extLst>
          </p:cNvPr>
          <p:cNvSpPr txBox="1"/>
          <p:nvPr/>
        </p:nvSpPr>
        <p:spPr>
          <a:xfrm>
            <a:off x="7581263" y="4819767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D6FF9C7-49FB-C07A-4BEC-94C51E4D62D1}"/>
              </a:ext>
            </a:extLst>
          </p:cNvPr>
          <p:cNvSpPr txBox="1"/>
          <p:nvPr/>
        </p:nvSpPr>
        <p:spPr>
          <a:xfrm>
            <a:off x="7973739" y="4935941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CEE147-CBAB-9474-E997-A23E83979B01}"/>
              </a:ext>
            </a:extLst>
          </p:cNvPr>
          <p:cNvSpPr txBox="1"/>
          <p:nvPr/>
        </p:nvSpPr>
        <p:spPr>
          <a:xfrm>
            <a:off x="7998793" y="511540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FA57F41-4BAB-19F3-5745-D87879E3B4FB}"/>
              </a:ext>
            </a:extLst>
          </p:cNvPr>
          <p:cNvSpPr txBox="1"/>
          <p:nvPr/>
        </p:nvSpPr>
        <p:spPr>
          <a:xfrm>
            <a:off x="9300075" y="495403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</p:spTree>
    <p:extLst>
      <p:ext uri="{BB962C8B-B14F-4D97-AF65-F5344CB8AC3E}">
        <p14:creationId xmlns:p14="http://schemas.microsoft.com/office/powerpoint/2010/main" val="226973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7339</TotalTime>
  <Words>613</Words>
  <Application>Microsoft Macintosh PowerPoint</Application>
  <PresentationFormat>Widescreen</PresentationFormat>
  <Paragraphs>456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CiscoSansTT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Heriberto Calderillo Knox (hcalderi)</dc:creator>
  <cp:lastModifiedBy>Omar Baceski (ombacesk)</cp:lastModifiedBy>
  <cp:revision>128</cp:revision>
  <cp:lastPrinted>2025-02-05T16:42:46Z</cp:lastPrinted>
  <dcterms:created xsi:type="dcterms:W3CDTF">2025-01-27T19:14:55Z</dcterms:created>
  <dcterms:modified xsi:type="dcterms:W3CDTF">2025-03-17T17:32:16Z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2025-01-27T19:35:17Z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2a8679a3-3f68-428e-9fbb-f221e0f25f12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