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Sudoku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Obada Saleh</a:t>
            </a:r>
          </a:p>
          <a:p>
            <a:r>
              <a:rPr lang="en-US" dirty="0" smtClean="0"/>
              <a:t>Hamza Farhat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6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new high level language (PYTHON).</a:t>
            </a:r>
          </a:p>
          <a:p>
            <a:r>
              <a:rPr lang="en-US" dirty="0" smtClean="0"/>
              <a:t>Learn image processing.</a:t>
            </a:r>
          </a:p>
          <a:p>
            <a:r>
              <a:rPr lang="en-US" dirty="0" smtClean="0"/>
              <a:t>Use AI Algorithm.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popular general purpose programming language used for both large and small-scale applications. Python’s wide-spread adoption is due in part to its large standard library, easy readability and support of multiple paradigms including functional, procedural and object-oriented programming styles. Python modules exist for interacting with a variety of databases making it an excellent choice for large-scale data analysis and the Python programming language is often the choice for introductory courses in data science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8197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Sudoku is a logic-based, combinatorial number-placement puzzle. The objective is to fill a 9×9 grid with digits so that each column, each row, and each of the nine 3×3 </a:t>
            </a:r>
            <a:r>
              <a:rPr lang="en-US" dirty="0" err="1"/>
              <a:t>subgrids</a:t>
            </a:r>
            <a:r>
              <a:rPr lang="en-US" dirty="0"/>
              <a:t> that compose the grid contains all of the digits from 1 to 9.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13" y="2087563"/>
            <a:ext cx="3703637" cy="3703637"/>
          </a:xfrm>
        </p:spPr>
      </p:pic>
    </p:spTree>
    <p:extLst>
      <p:ext uri="{BB962C8B-B14F-4D97-AF65-F5344CB8AC3E}">
        <p14:creationId xmlns:p14="http://schemas.microsoft.com/office/powerpoint/2010/main" val="14915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image and get the data.</a:t>
            </a:r>
          </a:p>
          <a:p>
            <a:r>
              <a:rPr lang="en-US" dirty="0" smtClean="0"/>
              <a:t>Solve the Sudoku game.</a:t>
            </a:r>
          </a:p>
          <a:p>
            <a:r>
              <a:rPr lang="en-US" dirty="0" smtClean="0"/>
              <a:t>Write the algorithm.</a:t>
            </a:r>
          </a:p>
          <a:p>
            <a:r>
              <a:rPr lang="en-US" dirty="0" smtClean="0"/>
              <a:t>System analysis.</a:t>
            </a:r>
          </a:p>
          <a:p>
            <a:r>
              <a:rPr lang="en-US" dirty="0" smtClean="0"/>
              <a:t>System design.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74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Bye </a:t>
            </a:r>
            <a:r>
              <a:rPr lang="en-US" dirty="0" err="1" smtClean="0"/>
              <a:t>bye</a:t>
            </a:r>
            <a:r>
              <a:rPr lang="en-US" dirty="0" smtClean="0"/>
              <a:t> </a:t>
            </a:r>
            <a:r>
              <a:rPr lang="en-US" dirty="0" err="1" smtClean="0"/>
              <a:t>martarmawi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5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</TotalTime>
  <Words>186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Sudoku solver</vt:lpstr>
      <vt:lpstr>Goals Of project</vt:lpstr>
      <vt:lpstr>Python</vt:lpstr>
      <vt:lpstr>Sudoku game</vt:lpstr>
      <vt:lpstr>Completed steps</vt:lpstr>
      <vt:lpstr>Bye bye martarmawi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hamza farhat</dc:creator>
  <cp:lastModifiedBy>hamza farhat</cp:lastModifiedBy>
  <cp:revision>3</cp:revision>
  <dcterms:created xsi:type="dcterms:W3CDTF">2018-09-03T08:15:38Z</dcterms:created>
  <dcterms:modified xsi:type="dcterms:W3CDTF">2018-09-03T08:36:17Z</dcterms:modified>
</cp:coreProperties>
</file>