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5" r:id="rId2"/>
    <p:sldId id="259" r:id="rId3"/>
    <p:sldId id="260" r:id="rId4"/>
    <p:sldId id="261" r:id="rId5"/>
    <p:sldId id="272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CB09-9E70-42CC-820F-78E2C927FA2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E1772-6177-47C8-A4F8-9D902CC8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4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8045F1-F61B-45BF-BF09-8A4DC20B739F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89A-56FB-4C09-B7C0-92BC2BFA828B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C49D-B3A6-45B5-985E-62061C7D0E50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C00-E853-4AF2-94D7-1681ABF47489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0D2-AAA6-4073-BB98-DE3D19C7AF66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1DF4-B29B-43E4-B89F-EEEA5B243798}" type="datetime1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E3D0-4598-4543-9CD0-4E7D021887EE}" type="datetime1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9ED84E-0052-4CB4-BDD0-21326F6E8BA9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DDFE5C-C701-4CDE-B17C-4F7F3385C633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3652-E48F-4AAF-819E-65378D853D7D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9AA-FB1D-4DEE-9C5D-9CA5C8E826CF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F6C-6E40-4EE9-BEC5-CEC64FC40A49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780D-5D59-42E0-BA2E-936A37672373}" type="datetime1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038B-0783-4796-A150-8285BD1B4CBD}" type="datetime1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4038-8513-4303-ADAB-25259CD35427}" type="datetime1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BDF-7490-4329-9373-7573F8B11A4A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8545-E348-46D4-8EA0-F93684A3412B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3DEC4B-77CE-4696-AECD-77DE6ADAB93D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3700CA-CB9F-4472-BFD8-D69157CA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073499"/>
            <a:ext cx="4351025" cy="2887970"/>
          </a:xfrm>
        </p:spPr>
        <p:txBody>
          <a:bodyPr/>
          <a:lstStyle/>
          <a:p>
            <a:r>
              <a:rPr lang="en-US" dirty="0"/>
              <a:t>Sudoku </a:t>
            </a:r>
            <a:r>
              <a:rPr lang="en-US" dirty="0" smtClean="0"/>
              <a:t>Solver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Supervisor:</a:t>
            </a:r>
            <a:br>
              <a:rPr lang="en-US" sz="1800" dirty="0"/>
            </a:br>
            <a:r>
              <a:rPr lang="en-US" sz="1800" dirty="0"/>
              <a:t>Eng. </a:t>
            </a:r>
            <a:r>
              <a:rPr lang="en-US" sz="1800" dirty="0" err="1"/>
              <a:t>Joud</a:t>
            </a:r>
            <a:r>
              <a:rPr lang="en-US" sz="1800" dirty="0"/>
              <a:t> </a:t>
            </a:r>
            <a:r>
              <a:rPr lang="en-US" sz="1800" dirty="0" err="1"/>
              <a:t>Khattab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073499"/>
            <a:ext cx="4940126" cy="4430331"/>
          </a:xfrm>
        </p:spPr>
        <p:txBody>
          <a:bodyPr>
            <a:normAutofit/>
          </a:bodyPr>
          <a:lstStyle/>
          <a:p>
            <a:r>
              <a:rPr lang="en-US" dirty="0" smtClean="0"/>
              <a:t>Student:</a:t>
            </a:r>
          </a:p>
          <a:p>
            <a:r>
              <a:rPr lang="en-US" dirty="0" smtClean="0"/>
              <a:t>Obada Saleh</a:t>
            </a:r>
          </a:p>
          <a:p>
            <a:r>
              <a:rPr lang="en-US" dirty="0" smtClean="0"/>
              <a:t>Hamza </a:t>
            </a:r>
            <a:r>
              <a:rPr lang="en-US" dirty="0" err="1" smtClean="0"/>
              <a:t>farhat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/>
              <a:t>Applied Project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/>
              <a:t> 20183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4" y="2639779"/>
            <a:ext cx="6014433" cy="3773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Unit, row, and column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8" y="2704563"/>
            <a:ext cx="6709893" cy="36060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3" y="2704563"/>
            <a:ext cx="5640947" cy="36318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1- If a square has only one possible value, then eliminate that value from the square's peers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2- If a unit has only one possible place for a value, then put the value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openCV</a:t>
            </a:r>
            <a:r>
              <a:rPr lang="en-US" dirty="0"/>
              <a:t> tutorial. Available from: https://opencv-pythontutroals.readthedocs.io/en/latest/py_tutorials/py_tutorials. html 2. Python tutorial. Available from:  </a:t>
            </a:r>
          </a:p>
          <a:p>
            <a:r>
              <a:rPr lang="en-US" dirty="0"/>
              <a:t>https://www.w3schools.com/python/default.asp </a:t>
            </a:r>
          </a:p>
          <a:p>
            <a:r>
              <a:rPr lang="en-US" dirty="0"/>
              <a:t>3. https://www.geeksforgeeks.org/ 4. https://stackoverflow.com/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F0014-C37E-46DE-A4A2-638CEE0E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 Game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E7322C3-C26E-41F7-8AC5-2A16B6E6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37D435-EA66-4B84-8938-D39452D2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Sudoku is one of the most popular puzzle games of all time. The goal of Sudoku is to fill a 9×9 grid with </a:t>
            </a:r>
            <a:r>
              <a:rPr lang="en-US" sz="1600" b="1" dirty="0"/>
              <a:t>numbers</a:t>
            </a:r>
            <a:r>
              <a:rPr lang="en-US" sz="1600" dirty="0"/>
              <a:t> so that each row, column and 3×3 section contain all of the digits between 1 and 9. As a </a:t>
            </a:r>
            <a:r>
              <a:rPr lang="en-US" sz="1600" b="1" dirty="0"/>
              <a:t>logic puzzle</a:t>
            </a:r>
            <a:r>
              <a:rPr lang="en-US" sz="1600" dirty="0"/>
              <a:t>, Sudoku is also an excellent brain game.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314EC4-3B13-45E4-A8A3-29237CB4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9B818-8A67-4EE9-A15D-6D61A7C5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373EEC-8575-4F7D-B797-FF77A9197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OCR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D36F84-BA80-425D-A01B-A1E70B455C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tesseract:</a:t>
            </a:r>
          </a:p>
          <a:p>
            <a:pPr marL="0" indent="0">
              <a:buNone/>
            </a:pPr>
            <a:r>
              <a:rPr lang="en-US" dirty="0"/>
              <a:t>is an optical character recognition (OCR) tool for python. That is, it will recognize and “read” the text embedded in images.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F13AA9-A8D8-4A34-A16E-D2A96CB71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3F026395-2A30-4D3E-9F02-25AB51E286A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Sudoku has high complexity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Write an algorithm to find the optimal solution.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026395-2A30-4D3E-9F02-25AB51E28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53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B1D916-9222-4636-AAD5-314EABB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" y="5293817"/>
            <a:ext cx="2734057" cy="1009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2" y="5218597"/>
            <a:ext cx="2034862" cy="12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750E1-658C-4272-8963-5B695C5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2C3137-BE3B-4C5B-8712-7B383147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is an interpreted high-level programming language for general-purpose programming.</a:t>
            </a:r>
          </a:p>
          <a:p>
            <a:r>
              <a:rPr lang="en-US" b="1" dirty="0"/>
              <a:t>Python</a:t>
            </a:r>
            <a:r>
              <a:rPr lang="en-US" dirty="0"/>
              <a:t> </a:t>
            </a:r>
            <a:r>
              <a:rPr lang="en-US" b="1" dirty="0"/>
              <a:t>features</a:t>
            </a:r>
            <a:r>
              <a:rPr lang="en-US" dirty="0"/>
              <a:t> a dynamic type system and automatic memory management. It supports multiple programming paradigms, including object-oriented, imperative, functional and procedural, and has a large and comprehensive standard library.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278F02-B81F-4262-9D7A-D1F1EC80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3" y="4314423"/>
            <a:ext cx="2356834" cy="18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7" y="2912322"/>
            <a:ext cx="4971245" cy="32308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2395470"/>
            <a:ext cx="8139447" cy="44625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proposed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2603499"/>
            <a:ext cx="4391696" cy="341629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05" y="2603499"/>
            <a:ext cx="4722254" cy="32692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8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829577" y="3606085"/>
            <a:ext cx="1996226" cy="144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259"/>
            <a:ext cx="4365938" cy="355456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11" y="2524259"/>
            <a:ext cx="4760890" cy="355456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00CA-CB9F-4472-BFD8-D69157CA2B65}" type="slidenum">
              <a:rPr lang="en-US" smtClean="0"/>
              <a:t>9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829577" y="3606085"/>
            <a:ext cx="1996226" cy="1442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270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Ion Boardroom</vt:lpstr>
      <vt:lpstr>Sudoku Solver  Supervisor: Eng. Joud Khattab  </vt:lpstr>
      <vt:lpstr>Sudoku Game</vt:lpstr>
      <vt:lpstr>Project</vt:lpstr>
      <vt:lpstr>Python Language </vt:lpstr>
      <vt:lpstr>UseCase Diagram</vt:lpstr>
      <vt:lpstr>Activity Diagram</vt:lpstr>
      <vt:lpstr>The proposed algorithm</vt:lpstr>
      <vt:lpstr>First </vt:lpstr>
      <vt:lpstr>Second</vt:lpstr>
      <vt:lpstr>Finally </vt:lpstr>
      <vt:lpstr>Solution Algorithm</vt:lpstr>
      <vt:lpstr>Unit, row, and column </vt:lpstr>
      <vt:lpstr>Peers</vt:lpstr>
      <vt:lpstr>Solution Rules</vt:lpstr>
      <vt:lpstr>References: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Obada</dc:creator>
  <cp:lastModifiedBy>Obada</cp:lastModifiedBy>
  <cp:revision>12</cp:revision>
  <dcterms:created xsi:type="dcterms:W3CDTF">2018-08-13T06:52:34Z</dcterms:created>
  <dcterms:modified xsi:type="dcterms:W3CDTF">2018-09-28T21:21:12Z</dcterms:modified>
</cp:coreProperties>
</file>