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62" r:id="rId6"/>
    <p:sldId id="257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280" autoAdjust="0"/>
  </p:normalViewPr>
  <p:slideViewPr>
    <p:cSldViewPr snapToGrid="0">
      <p:cViewPr varScale="1">
        <p:scale>
          <a:sx n="91" d="100"/>
          <a:sy n="91" d="100"/>
        </p:scale>
        <p:origin x="9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pm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MongoDB vs. SQL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Introduction to MongoDB and 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Overview of their functionalities and use cases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Document-oriented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Flexible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JSON-like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Scalability and high-performance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Ideal for unstructured or semi-structured data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589192"/>
            <a:ext cx="2868054" cy="1613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51" y="3202472"/>
            <a:ext cx="5515538" cy="40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Structured data with tables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Fixed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SQL (Structured Query Language)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ACID-compliant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Ideal for structured and complex data relationships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84" y="1825625"/>
            <a:ext cx="2709041" cy="1780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82" y="3767092"/>
            <a:ext cx="4547719" cy="23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- MongoDB vs.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u="sng" dirty="0"/>
              <a:t>Data Model</a:t>
            </a:r>
            <a:r>
              <a:rPr lang="en-GB" dirty="0"/>
              <a:t>:</a:t>
            </a:r>
          </a:p>
          <a:p>
            <a:r>
              <a:rPr lang="en-GB" dirty="0"/>
              <a:t>MongoDB: Document-oriented model with flexible schema.</a:t>
            </a:r>
          </a:p>
          <a:p>
            <a:r>
              <a:rPr lang="en-GB" dirty="0"/>
              <a:t>SQL: Relational model with fixed schema and defined relationships.</a:t>
            </a:r>
          </a:p>
          <a:p>
            <a:r>
              <a:rPr lang="en-GB" u="sng" dirty="0"/>
              <a:t>Scalability</a:t>
            </a:r>
            <a:r>
              <a:rPr lang="en-GB" dirty="0"/>
              <a:t>:</a:t>
            </a:r>
          </a:p>
          <a:p>
            <a:r>
              <a:rPr lang="en-GB" dirty="0"/>
              <a:t>MongoDB: Horizontal scalability with </a:t>
            </a:r>
            <a:r>
              <a:rPr lang="en-GB" dirty="0" err="1"/>
              <a:t>sharding</a:t>
            </a:r>
            <a:r>
              <a:rPr lang="en-GB" dirty="0"/>
              <a:t>, suitable for large-scale distributed systems.</a:t>
            </a:r>
          </a:p>
          <a:p>
            <a:r>
              <a:rPr lang="en-GB" dirty="0"/>
              <a:t>SQL: Vertical scalability with additional hardware resources, suitable for smaller to medium-sized systems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43" y="3086456"/>
            <a:ext cx="5489029" cy="18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- MongoDB vs.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u="sng" dirty="0"/>
              <a:t>Query Language</a:t>
            </a:r>
            <a:r>
              <a:rPr lang="en-GB" sz="1400" dirty="0"/>
              <a:t>:</a:t>
            </a:r>
          </a:p>
          <a:p>
            <a:r>
              <a:rPr lang="en-GB" sz="1400" dirty="0"/>
              <a:t>MongoDB: Query documents using MongoDB Query Language (MQL) or MongoDB Compass.</a:t>
            </a:r>
          </a:p>
          <a:p>
            <a:r>
              <a:rPr lang="en-GB" sz="1400" dirty="0"/>
              <a:t>SQL: Query tables using SQL (Structured Query Language).</a:t>
            </a:r>
          </a:p>
          <a:p>
            <a:r>
              <a:rPr lang="en-GB" sz="1400" u="sng" dirty="0"/>
              <a:t>Flexibility</a:t>
            </a:r>
            <a:r>
              <a:rPr lang="en-GB" sz="1400" dirty="0"/>
              <a:t>:</a:t>
            </a:r>
          </a:p>
          <a:p>
            <a:r>
              <a:rPr lang="en-GB" sz="1400" dirty="0"/>
              <a:t>MongoDB: Dynamic schema allows easy modification of document structure.</a:t>
            </a:r>
          </a:p>
          <a:p>
            <a:r>
              <a:rPr lang="en-GB" sz="1400" dirty="0"/>
              <a:t>SQL: Fixed schema ensures data consistency and integrity.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4" y="2987565"/>
            <a:ext cx="5808878" cy="19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- MongoDB vs.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u="sng" dirty="0"/>
              <a:t>Transactions and Joins</a:t>
            </a:r>
            <a:r>
              <a:rPr lang="en-GB" sz="1400" dirty="0"/>
              <a:t>:</a:t>
            </a:r>
          </a:p>
          <a:p>
            <a:r>
              <a:rPr lang="en-GB" sz="1400" dirty="0"/>
              <a:t>MongoDB: Supports atomic operations within a single document but lacks full ACID-compliant transactions and joins.</a:t>
            </a:r>
          </a:p>
          <a:p>
            <a:r>
              <a:rPr lang="en-GB" sz="1400" dirty="0"/>
              <a:t>SQL: Offers ACID-compliant transactions and supports complex joins between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57" y="3019098"/>
            <a:ext cx="5367444" cy="17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MongoDB and SQL have different strengths and use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MongoDB excels in scalability and flexibility for unstructured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SQL provides strong data consistency, ACID compliance, and is suitable for complex relationships.</a:t>
            </a:r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60</TotalTime>
  <Words>289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MongoDB vs. SQL</vt:lpstr>
      <vt:lpstr>MongoDB</vt:lpstr>
      <vt:lpstr>SQL</vt:lpstr>
      <vt:lpstr>Comparison - MongoDB vs. SQL</vt:lpstr>
      <vt:lpstr>Comparison - MongoDB vs. SQL</vt:lpstr>
      <vt:lpstr>Comparison - MongoDB vs. SQL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vs. SQL</dc:title>
  <dc:creator>JIL YINKA</dc:creator>
  <cp:keywords/>
  <cp:lastModifiedBy>JIL YINKA</cp:lastModifiedBy>
  <cp:revision>6</cp:revision>
  <dcterms:created xsi:type="dcterms:W3CDTF">2023-05-23T15:38:48Z</dcterms:created>
  <dcterms:modified xsi:type="dcterms:W3CDTF">2023-05-23T16:38:50Z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