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24C767-5F1E-4A19-A2B8-4204ED564EE4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25/01/2020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D300BE-1306-4FDE-94BC-68186788D477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09C7D57-F2E5-48C3-B856-03ED80B9C5E9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25/01/2020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11BDB0-52A5-4749-BA64-58AFFE6F8F1A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officetimeline.com/14-days-trial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6840" y="0"/>
            <a:ext cx="1217808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763120" y="962280"/>
            <a:ext cx="3428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1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"/>
                <a:hlinkClick r:id="rId2"/>
              </a:rPr>
              <a:t>https://www.officetimeline.com/14-days-trial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8760" y="2110320"/>
            <a:ext cx="64260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fr-FR" sz="1800" spc="-35" strike="noStrike">
                <a:solidFill>
                  <a:srgbClr val="ff45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Janvier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92280" y="2110320"/>
            <a:ext cx="41688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fr-FR" sz="1800" spc="-35" strike="noStrike">
                <a:solidFill>
                  <a:srgbClr val="ff45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Avril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 flipV="1">
            <a:off x="9149400" y="2438280"/>
            <a:ext cx="360" cy="32500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7794360" y="5508000"/>
            <a:ext cx="360" cy="281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7794360" y="5092920"/>
            <a:ext cx="360" cy="2116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6"/>
          <p:cNvSpPr/>
          <p:nvPr/>
        </p:nvSpPr>
        <p:spPr>
          <a:xfrm>
            <a:off x="7794360" y="4709160"/>
            <a:ext cx="360" cy="2433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7"/>
          <p:cNvSpPr/>
          <p:nvPr/>
        </p:nvSpPr>
        <p:spPr>
          <a:xfrm>
            <a:off x="7794360" y="3117240"/>
            <a:ext cx="360" cy="1451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"/>
          <p:cNvSpPr/>
          <p:nvPr/>
        </p:nvSpPr>
        <p:spPr>
          <a:xfrm>
            <a:off x="7794360" y="2438280"/>
            <a:ext cx="360" cy="1821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9"/>
          <p:cNvSpPr/>
          <p:nvPr/>
        </p:nvSpPr>
        <p:spPr>
          <a:xfrm flipV="1">
            <a:off x="8341920" y="2438280"/>
            <a:ext cx="360" cy="28663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0"/>
          <p:cNvSpPr/>
          <p:nvPr/>
        </p:nvSpPr>
        <p:spPr>
          <a:xfrm>
            <a:off x="7070400" y="4740840"/>
            <a:ext cx="360" cy="1803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1"/>
          <p:cNvSpPr/>
          <p:nvPr/>
        </p:nvSpPr>
        <p:spPr>
          <a:xfrm>
            <a:off x="7070400" y="4325400"/>
            <a:ext cx="360" cy="2120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2"/>
          <p:cNvSpPr/>
          <p:nvPr/>
        </p:nvSpPr>
        <p:spPr>
          <a:xfrm>
            <a:off x="7070400" y="2438280"/>
            <a:ext cx="360" cy="17470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3"/>
          <p:cNvSpPr/>
          <p:nvPr/>
        </p:nvSpPr>
        <p:spPr>
          <a:xfrm>
            <a:off x="7497360" y="4709160"/>
            <a:ext cx="360" cy="2120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4"/>
          <p:cNvSpPr/>
          <p:nvPr/>
        </p:nvSpPr>
        <p:spPr>
          <a:xfrm>
            <a:off x="7497360" y="2438280"/>
            <a:ext cx="360" cy="21308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5"/>
          <p:cNvSpPr/>
          <p:nvPr/>
        </p:nvSpPr>
        <p:spPr>
          <a:xfrm>
            <a:off x="6504120" y="4732200"/>
            <a:ext cx="360" cy="2905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6"/>
          <p:cNvSpPr/>
          <p:nvPr/>
        </p:nvSpPr>
        <p:spPr>
          <a:xfrm>
            <a:off x="6504120" y="4357080"/>
            <a:ext cx="360" cy="1890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7"/>
          <p:cNvSpPr/>
          <p:nvPr/>
        </p:nvSpPr>
        <p:spPr>
          <a:xfrm>
            <a:off x="6504120" y="2946600"/>
            <a:ext cx="360" cy="12074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8"/>
          <p:cNvSpPr/>
          <p:nvPr/>
        </p:nvSpPr>
        <p:spPr>
          <a:xfrm>
            <a:off x="6504120" y="2438280"/>
            <a:ext cx="360" cy="1821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9"/>
          <p:cNvSpPr/>
          <p:nvPr/>
        </p:nvSpPr>
        <p:spPr>
          <a:xfrm>
            <a:off x="7209720" y="4325400"/>
            <a:ext cx="360" cy="2120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0"/>
          <p:cNvSpPr/>
          <p:nvPr/>
        </p:nvSpPr>
        <p:spPr>
          <a:xfrm>
            <a:off x="7209720" y="2438280"/>
            <a:ext cx="360" cy="17470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1"/>
          <p:cNvSpPr/>
          <p:nvPr/>
        </p:nvSpPr>
        <p:spPr>
          <a:xfrm>
            <a:off x="6652800" y="4357080"/>
            <a:ext cx="360" cy="2818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2"/>
          <p:cNvSpPr/>
          <p:nvPr/>
        </p:nvSpPr>
        <p:spPr>
          <a:xfrm>
            <a:off x="6652800" y="2438280"/>
            <a:ext cx="360" cy="17157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23"/>
          <p:cNvSpPr/>
          <p:nvPr/>
        </p:nvSpPr>
        <p:spPr>
          <a:xfrm flipV="1">
            <a:off x="5000400" y="2438280"/>
            <a:ext cx="360" cy="181728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24"/>
          <p:cNvSpPr/>
          <p:nvPr/>
        </p:nvSpPr>
        <p:spPr>
          <a:xfrm flipV="1">
            <a:off x="4963320" y="2438280"/>
            <a:ext cx="360" cy="13320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5"/>
          <p:cNvSpPr/>
          <p:nvPr/>
        </p:nvSpPr>
        <p:spPr>
          <a:xfrm>
            <a:off x="4007520" y="2946600"/>
            <a:ext cx="360" cy="92520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6"/>
          <p:cNvSpPr/>
          <p:nvPr/>
        </p:nvSpPr>
        <p:spPr>
          <a:xfrm>
            <a:off x="4007520" y="2438280"/>
            <a:ext cx="360" cy="1821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7"/>
          <p:cNvSpPr/>
          <p:nvPr/>
        </p:nvSpPr>
        <p:spPr>
          <a:xfrm>
            <a:off x="3979440" y="2946600"/>
            <a:ext cx="360" cy="4399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28"/>
          <p:cNvSpPr/>
          <p:nvPr/>
        </p:nvSpPr>
        <p:spPr>
          <a:xfrm>
            <a:off x="3979440" y="2438280"/>
            <a:ext cx="360" cy="18216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29"/>
          <p:cNvSpPr/>
          <p:nvPr/>
        </p:nvSpPr>
        <p:spPr>
          <a:xfrm flipV="1">
            <a:off x="1440000" y="2405880"/>
            <a:ext cx="360" cy="105012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30"/>
          <p:cNvSpPr/>
          <p:nvPr/>
        </p:nvSpPr>
        <p:spPr>
          <a:xfrm>
            <a:off x="6290640" y="2463480"/>
            <a:ext cx="360" cy="15696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31"/>
          <p:cNvSpPr/>
          <p:nvPr/>
        </p:nvSpPr>
        <p:spPr>
          <a:xfrm>
            <a:off x="3831120" y="2463480"/>
            <a:ext cx="360" cy="15696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32"/>
          <p:cNvSpPr/>
          <p:nvPr/>
        </p:nvSpPr>
        <p:spPr>
          <a:xfrm>
            <a:off x="8487720" y="1539000"/>
            <a:ext cx="360" cy="518400"/>
          </a:xfrm>
          <a:prstGeom prst="line">
            <a:avLst/>
          </a:prstGeom>
          <a:ln w="9360">
            <a:solidFill>
              <a:srgbClr val="96d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33"/>
          <p:cNvSpPr/>
          <p:nvPr/>
        </p:nvSpPr>
        <p:spPr>
          <a:xfrm>
            <a:off x="4963320" y="1340280"/>
            <a:ext cx="360" cy="653400"/>
          </a:xfrm>
          <a:prstGeom prst="line">
            <a:avLst/>
          </a:prstGeom>
          <a:ln w="936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34"/>
          <p:cNvSpPr/>
          <p:nvPr/>
        </p:nvSpPr>
        <p:spPr>
          <a:xfrm>
            <a:off x="2952000" y="1320840"/>
            <a:ext cx="360" cy="695160"/>
          </a:xfrm>
          <a:prstGeom prst="line">
            <a:avLst/>
          </a:prstGeom>
          <a:ln w="93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35"/>
          <p:cNvSpPr/>
          <p:nvPr/>
        </p:nvSpPr>
        <p:spPr>
          <a:xfrm>
            <a:off x="7803720" y="2463480"/>
            <a:ext cx="360" cy="1569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36"/>
          <p:cNvSpPr/>
          <p:nvPr/>
        </p:nvSpPr>
        <p:spPr>
          <a:xfrm flipV="1">
            <a:off x="6662160" y="2438280"/>
            <a:ext cx="360" cy="1715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37"/>
          <p:cNvSpPr/>
          <p:nvPr/>
        </p:nvSpPr>
        <p:spPr>
          <a:xfrm>
            <a:off x="7070400" y="5124240"/>
            <a:ext cx="360" cy="282240"/>
          </a:xfrm>
          <a:prstGeom prst="line">
            <a:avLst/>
          </a:prstGeom>
          <a:ln w="9360">
            <a:solidFill>
              <a:schemeClr val="l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8"/>
          <p:cNvSpPr/>
          <p:nvPr/>
        </p:nvSpPr>
        <p:spPr>
          <a:xfrm>
            <a:off x="844560" y="2057400"/>
            <a:ext cx="10515240" cy="380520"/>
          </a:xfrm>
          <a:prstGeom prst="round2DiagRect">
            <a:avLst>
              <a:gd name="adj1" fmla="val 100000"/>
              <a:gd name="adj2" fmla="val 0"/>
            </a:avLst>
          </a:prstGeom>
          <a:gradFill>
            <a:gsLst>
              <a:gs pos="0">
                <a:srgbClr val="505046"/>
              </a:gs>
              <a:gs pos="100000">
                <a:srgbClr val="7f7f70"/>
              </a:gs>
            </a:gsLst>
            <a:lin ang="5400000"/>
          </a:gradFill>
          <a:ln>
            <a:noFill/>
          </a:ln>
          <a:effectLst>
            <a:reflection algn="bl" blurRad="6350" dir="5400000" dist="50800" endA="300" endPos="55500" rotWithShape="0" stA="50000" sy="-100000"/>
          </a:effectLst>
          <a:scene3d>
            <a:camera prst="orthographicFront"/>
            <a:lightRig dir="t" rig="threeP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fr-FR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Janvier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9" hidden="1"/>
          <p:cNvSpPr/>
          <p:nvPr/>
        </p:nvSpPr>
        <p:spPr>
          <a:xfrm>
            <a:off x="844560" y="2057400"/>
            <a:ext cx="2425320" cy="38052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lt2">
              <a:alpha val="30196"/>
            </a:schemeClr>
          </a:solidFill>
          <a:ln>
            <a:noFill/>
          </a:ln>
          <a:scene3d>
            <a:camera prst="orthographicFront"/>
            <a:lightRig dir="t" rig="threePt">
              <a:rot lat="0" lon="0" rev="0"/>
            </a:lightRig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0" hidden="1"/>
          <p:cNvSpPr/>
          <p:nvPr/>
        </p:nvSpPr>
        <p:spPr>
          <a:xfrm>
            <a:off x="1343160" y="2438280"/>
            <a:ext cx="108360" cy="12672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1" hidden="1"/>
          <p:cNvSpPr/>
          <p:nvPr/>
        </p:nvSpPr>
        <p:spPr>
          <a:xfrm>
            <a:off x="1405440" y="2565360"/>
            <a:ext cx="3668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Today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2"/>
          <p:cNvSpPr/>
          <p:nvPr/>
        </p:nvSpPr>
        <p:spPr>
          <a:xfrm>
            <a:off x="2664000" y="2189520"/>
            <a:ext cx="3427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fr-FR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Février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3"/>
          <p:cNvSpPr/>
          <p:nvPr/>
        </p:nvSpPr>
        <p:spPr>
          <a:xfrm>
            <a:off x="4470120" y="2154600"/>
            <a:ext cx="3427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fr-FR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2021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4"/>
          <p:cNvSpPr/>
          <p:nvPr/>
        </p:nvSpPr>
        <p:spPr>
          <a:xfrm>
            <a:off x="7858080" y="2154600"/>
            <a:ext cx="342720" cy="1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fr-FR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2022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45"/>
          <p:cNvSpPr/>
          <p:nvPr/>
        </p:nvSpPr>
        <p:spPr>
          <a:xfrm>
            <a:off x="4406400" y="2095200"/>
            <a:ext cx="360" cy="304920"/>
          </a:xfrm>
          <a:prstGeom prst="line">
            <a:avLst/>
          </a:prstGeom>
          <a:ln w="9360"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46"/>
          <p:cNvSpPr/>
          <p:nvPr/>
        </p:nvSpPr>
        <p:spPr>
          <a:xfrm>
            <a:off x="7794360" y="2095200"/>
            <a:ext cx="360" cy="304920"/>
          </a:xfrm>
          <a:prstGeom prst="line">
            <a:avLst/>
          </a:prstGeom>
          <a:ln w="9360"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7"/>
          <p:cNvSpPr/>
          <p:nvPr/>
        </p:nvSpPr>
        <p:spPr>
          <a:xfrm>
            <a:off x="1458000" y="3386880"/>
            <a:ext cx="10620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8"/>
          <p:cNvSpPr/>
          <p:nvPr/>
        </p:nvSpPr>
        <p:spPr>
          <a:xfrm>
            <a:off x="4007520" y="3770280"/>
            <a:ext cx="9648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9"/>
          <p:cNvSpPr/>
          <p:nvPr/>
        </p:nvSpPr>
        <p:spPr>
          <a:xfrm>
            <a:off x="5000760" y="4154040"/>
            <a:ext cx="16632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0"/>
          <p:cNvSpPr/>
          <p:nvPr/>
        </p:nvSpPr>
        <p:spPr>
          <a:xfrm>
            <a:off x="6652800" y="4537800"/>
            <a:ext cx="55836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51"/>
          <p:cNvSpPr/>
          <p:nvPr/>
        </p:nvSpPr>
        <p:spPr>
          <a:xfrm>
            <a:off x="6504480" y="4921200"/>
            <a:ext cx="100296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2"/>
          <p:cNvSpPr/>
          <p:nvPr/>
        </p:nvSpPr>
        <p:spPr>
          <a:xfrm>
            <a:off x="7070760" y="5304960"/>
            <a:ext cx="128232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3"/>
          <p:cNvSpPr/>
          <p:nvPr/>
        </p:nvSpPr>
        <p:spPr>
          <a:xfrm>
            <a:off x="7794720" y="5688720"/>
            <a:ext cx="13586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4"/>
          <p:cNvSpPr/>
          <p:nvPr/>
        </p:nvSpPr>
        <p:spPr>
          <a:xfrm>
            <a:off x="1440000" y="3386880"/>
            <a:ext cx="7920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5"/>
          <p:cNvSpPr/>
          <p:nvPr/>
        </p:nvSpPr>
        <p:spPr>
          <a:xfrm>
            <a:off x="4007520" y="3770280"/>
            <a:ext cx="69804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6"/>
          <p:cNvSpPr/>
          <p:nvPr/>
        </p:nvSpPr>
        <p:spPr>
          <a:xfrm>
            <a:off x="5000760" y="4154040"/>
            <a:ext cx="9396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7"/>
          <p:cNvSpPr/>
          <p:nvPr/>
        </p:nvSpPr>
        <p:spPr>
          <a:xfrm>
            <a:off x="6652800" y="4537800"/>
            <a:ext cx="2790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8"/>
          <p:cNvSpPr/>
          <p:nvPr/>
        </p:nvSpPr>
        <p:spPr>
          <a:xfrm>
            <a:off x="6504480" y="4921200"/>
            <a:ext cx="279000" cy="20268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9" hidden="1"/>
          <p:cNvSpPr/>
          <p:nvPr/>
        </p:nvSpPr>
        <p:spPr>
          <a:xfrm>
            <a:off x="7070760" y="5304960"/>
            <a:ext cx="50400" cy="202680"/>
          </a:xfrm>
          <a:prstGeom prst="round2DiagRect">
            <a:avLst>
              <a:gd name="adj1" fmla="val 100000"/>
              <a:gd name="adj2" fmla="val 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0" hidden="1"/>
          <p:cNvSpPr/>
          <p:nvPr/>
        </p:nvSpPr>
        <p:spPr>
          <a:xfrm>
            <a:off x="7794720" y="5688720"/>
            <a:ext cx="50400" cy="202680"/>
          </a:xfrm>
          <a:prstGeom prst="round2DiagRect">
            <a:avLst>
              <a:gd name="adj1" fmla="val 100000"/>
              <a:gd name="adj2" fmla="val 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1" hidden="1"/>
          <p:cNvSpPr/>
          <p:nvPr/>
        </p:nvSpPr>
        <p:spPr>
          <a:xfrm>
            <a:off x="0" y="323172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2" hidden="1"/>
          <p:cNvSpPr/>
          <p:nvPr/>
        </p:nvSpPr>
        <p:spPr>
          <a:xfrm>
            <a:off x="0" y="323172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3"/>
          <p:cNvSpPr/>
          <p:nvPr/>
        </p:nvSpPr>
        <p:spPr>
          <a:xfrm>
            <a:off x="216000" y="3396960"/>
            <a:ext cx="118944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4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Cahier de  Charge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4"/>
          <p:cNvSpPr/>
          <p:nvPr/>
        </p:nvSpPr>
        <p:spPr>
          <a:xfrm>
            <a:off x="2132640" y="3232440"/>
            <a:ext cx="4568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5"/>
          <p:cNvSpPr/>
          <p:nvPr/>
        </p:nvSpPr>
        <p:spPr>
          <a:xfrm>
            <a:off x="4030560" y="3351240"/>
            <a:ext cx="647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5/20 - 11/20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6"/>
          <p:cNvSpPr/>
          <p:nvPr/>
        </p:nvSpPr>
        <p:spPr>
          <a:xfrm>
            <a:off x="2232000" y="3386160"/>
            <a:ext cx="228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80%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7" hidden="1"/>
          <p:cNvSpPr/>
          <p:nvPr/>
        </p:nvSpPr>
        <p:spPr>
          <a:xfrm>
            <a:off x="0" y="361548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8" hidden="1"/>
          <p:cNvSpPr/>
          <p:nvPr/>
        </p:nvSpPr>
        <p:spPr>
          <a:xfrm>
            <a:off x="0" y="361548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9"/>
          <p:cNvSpPr/>
          <p:nvPr/>
        </p:nvSpPr>
        <p:spPr>
          <a:xfrm>
            <a:off x="3528360" y="3780000"/>
            <a:ext cx="4312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9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Coding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0"/>
          <p:cNvSpPr/>
          <p:nvPr/>
        </p:nvSpPr>
        <p:spPr>
          <a:xfrm>
            <a:off x="4007520" y="3616200"/>
            <a:ext cx="3934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73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1"/>
          <p:cNvSpPr/>
          <p:nvPr/>
        </p:nvSpPr>
        <p:spPr>
          <a:xfrm>
            <a:off x="5014440" y="3735000"/>
            <a:ext cx="647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11/20 - 3/21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72"/>
          <p:cNvSpPr/>
          <p:nvPr/>
        </p:nvSpPr>
        <p:spPr>
          <a:xfrm>
            <a:off x="4460400" y="3795120"/>
            <a:ext cx="228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73%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3" hidden="1"/>
          <p:cNvSpPr/>
          <p:nvPr/>
        </p:nvSpPr>
        <p:spPr>
          <a:xfrm>
            <a:off x="0" y="399888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4" hidden="1"/>
          <p:cNvSpPr/>
          <p:nvPr/>
        </p:nvSpPr>
        <p:spPr>
          <a:xfrm>
            <a:off x="0" y="399888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5"/>
          <p:cNvSpPr/>
          <p:nvPr/>
        </p:nvSpPr>
        <p:spPr>
          <a:xfrm>
            <a:off x="3697200" y="4163760"/>
            <a:ext cx="12571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4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Improvements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6"/>
          <p:cNvSpPr/>
          <p:nvPr/>
        </p:nvSpPr>
        <p:spPr>
          <a:xfrm>
            <a:off x="5000760" y="3999600"/>
            <a:ext cx="4568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127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7"/>
          <p:cNvSpPr/>
          <p:nvPr/>
        </p:nvSpPr>
        <p:spPr>
          <a:xfrm>
            <a:off x="6712920" y="4118760"/>
            <a:ext cx="5839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4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3/21 - 8/21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78"/>
          <p:cNvSpPr/>
          <p:nvPr/>
        </p:nvSpPr>
        <p:spPr>
          <a:xfrm>
            <a:off x="5686200" y="4178880"/>
            <a:ext cx="228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56%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9" hidden="1"/>
          <p:cNvSpPr/>
          <p:nvPr/>
        </p:nvSpPr>
        <p:spPr>
          <a:xfrm>
            <a:off x="0" y="438264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0" hidden="1"/>
          <p:cNvSpPr/>
          <p:nvPr/>
        </p:nvSpPr>
        <p:spPr>
          <a:xfrm>
            <a:off x="0" y="438264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1"/>
          <p:cNvSpPr/>
          <p:nvPr/>
        </p:nvSpPr>
        <p:spPr>
          <a:xfrm>
            <a:off x="5850360" y="4547160"/>
            <a:ext cx="7617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4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Stabilization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2"/>
          <p:cNvSpPr/>
          <p:nvPr/>
        </p:nvSpPr>
        <p:spPr>
          <a:xfrm>
            <a:off x="6652800" y="4383360"/>
            <a:ext cx="3934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83"/>
          <p:cNvSpPr/>
          <p:nvPr/>
        </p:nvSpPr>
        <p:spPr>
          <a:xfrm>
            <a:off x="7260480" y="4502160"/>
            <a:ext cx="647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8/21 - 10/21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84"/>
          <p:cNvSpPr/>
          <p:nvPr/>
        </p:nvSpPr>
        <p:spPr>
          <a:xfrm>
            <a:off x="6678360" y="4562640"/>
            <a:ext cx="228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20%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5" hidden="1"/>
          <p:cNvSpPr/>
          <p:nvPr/>
        </p:nvSpPr>
        <p:spPr>
          <a:xfrm>
            <a:off x="0" y="476640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6" hidden="1"/>
          <p:cNvSpPr/>
          <p:nvPr/>
        </p:nvSpPr>
        <p:spPr>
          <a:xfrm>
            <a:off x="0" y="476640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7"/>
          <p:cNvSpPr/>
          <p:nvPr/>
        </p:nvSpPr>
        <p:spPr>
          <a:xfrm>
            <a:off x="4923720" y="4930920"/>
            <a:ext cx="1536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1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with Website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88"/>
          <p:cNvSpPr/>
          <p:nvPr/>
        </p:nvSpPr>
        <p:spPr>
          <a:xfrm>
            <a:off x="6504480" y="4767120"/>
            <a:ext cx="3934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76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9"/>
          <p:cNvSpPr/>
          <p:nvPr/>
        </p:nvSpPr>
        <p:spPr>
          <a:xfrm>
            <a:off x="7548480" y="4885920"/>
            <a:ext cx="647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8/21 - 11/21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0"/>
          <p:cNvSpPr/>
          <p:nvPr/>
        </p:nvSpPr>
        <p:spPr>
          <a:xfrm>
            <a:off x="6529680" y="4946040"/>
            <a:ext cx="228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15%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1" hidden="1"/>
          <p:cNvSpPr/>
          <p:nvPr/>
        </p:nvSpPr>
        <p:spPr>
          <a:xfrm>
            <a:off x="0" y="514980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92" hidden="1"/>
          <p:cNvSpPr/>
          <p:nvPr/>
        </p:nvSpPr>
        <p:spPr>
          <a:xfrm>
            <a:off x="0" y="514980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3"/>
          <p:cNvSpPr/>
          <p:nvPr/>
        </p:nvSpPr>
        <p:spPr>
          <a:xfrm>
            <a:off x="5984280" y="5314680"/>
            <a:ext cx="10411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7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Acceptance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94"/>
          <p:cNvSpPr/>
          <p:nvPr/>
        </p:nvSpPr>
        <p:spPr>
          <a:xfrm>
            <a:off x="7070760" y="5150520"/>
            <a:ext cx="39348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95"/>
          <p:cNvSpPr/>
          <p:nvPr/>
        </p:nvSpPr>
        <p:spPr>
          <a:xfrm>
            <a:off x="8393040" y="5269680"/>
            <a:ext cx="64728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10/21 - 2/22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6" hidden="1"/>
          <p:cNvSpPr/>
          <p:nvPr/>
        </p:nvSpPr>
        <p:spPr>
          <a:xfrm>
            <a:off x="7095960" y="54064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97" hidden="1"/>
          <p:cNvSpPr/>
          <p:nvPr/>
        </p:nvSpPr>
        <p:spPr>
          <a:xfrm>
            <a:off x="0" y="553356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8" hidden="1"/>
          <p:cNvSpPr/>
          <p:nvPr/>
        </p:nvSpPr>
        <p:spPr>
          <a:xfrm>
            <a:off x="0" y="5533560"/>
            <a:ext cx="360" cy="1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99"/>
          <p:cNvSpPr/>
          <p:nvPr/>
        </p:nvSpPr>
        <p:spPr>
          <a:xfrm>
            <a:off x="6748560" y="5698080"/>
            <a:ext cx="100296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fr-FR" sz="1200" spc="-4" strike="noStrike">
                <a:solidFill>
                  <a:srgbClr val="28282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</a:t>
            </a:r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0"/>
          <p:cNvSpPr/>
          <p:nvPr/>
        </p:nvSpPr>
        <p:spPr>
          <a:xfrm>
            <a:off x="7794720" y="5534280"/>
            <a:ext cx="4568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104 days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1"/>
          <p:cNvSpPr/>
          <p:nvPr/>
        </p:nvSpPr>
        <p:spPr>
          <a:xfrm>
            <a:off x="9200520" y="5653080"/>
            <a:ext cx="5839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900" spc="-4" strike="noStrike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1/22 - 5/22</a:t>
            </a:r>
            <a:endParaRPr b="0" lang="fr-FR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2" hidden="1"/>
          <p:cNvSpPr/>
          <p:nvPr/>
        </p:nvSpPr>
        <p:spPr>
          <a:xfrm>
            <a:off x="7819920" y="579024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3"/>
          <p:cNvSpPr/>
          <p:nvPr/>
        </p:nvSpPr>
        <p:spPr>
          <a:xfrm>
            <a:off x="1989720" y="1790640"/>
            <a:ext cx="304560" cy="329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04"/>
          <p:cNvSpPr/>
          <p:nvPr/>
        </p:nvSpPr>
        <p:spPr>
          <a:xfrm>
            <a:off x="2872080" y="194400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5"/>
          <p:cNvSpPr/>
          <p:nvPr/>
        </p:nvSpPr>
        <p:spPr>
          <a:xfrm>
            <a:off x="3958200" y="1866960"/>
            <a:ext cx="228240" cy="253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06"/>
          <p:cNvSpPr/>
          <p:nvPr/>
        </p:nvSpPr>
        <p:spPr>
          <a:xfrm>
            <a:off x="4849200" y="1866960"/>
            <a:ext cx="228240" cy="253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07"/>
          <p:cNvSpPr/>
          <p:nvPr/>
        </p:nvSpPr>
        <p:spPr>
          <a:xfrm>
            <a:off x="5591880" y="1866960"/>
            <a:ext cx="228240" cy="253800"/>
          </a:xfrm>
          <a:prstGeom prst="star8">
            <a:avLst>
              <a:gd name="adj" fmla="val 37500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8"/>
          <p:cNvSpPr/>
          <p:nvPr/>
        </p:nvSpPr>
        <p:spPr>
          <a:xfrm rot="16200000">
            <a:off x="8513280" y="1539360"/>
            <a:ext cx="228240" cy="228240"/>
          </a:xfrm>
          <a:prstGeom prst="flowChartMerge">
            <a:avLst/>
          </a:prstGeom>
          <a:solidFill>
            <a:srgbClr val="96d64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09"/>
          <p:cNvSpPr/>
          <p:nvPr/>
        </p:nvSpPr>
        <p:spPr>
          <a:xfrm>
            <a:off x="3755160" y="237492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10"/>
          <p:cNvSpPr/>
          <p:nvPr/>
        </p:nvSpPr>
        <p:spPr>
          <a:xfrm>
            <a:off x="6214680" y="237492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1"/>
          <p:cNvSpPr/>
          <p:nvPr/>
        </p:nvSpPr>
        <p:spPr>
          <a:xfrm>
            <a:off x="7727760" y="2374920"/>
            <a:ext cx="151920" cy="177480"/>
          </a:xfrm>
          <a:prstGeom prst="plus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12"/>
          <p:cNvSpPr/>
          <p:nvPr/>
        </p:nvSpPr>
        <p:spPr>
          <a:xfrm>
            <a:off x="1906560" y="1008000"/>
            <a:ext cx="54144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Kick-Off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13"/>
          <p:cNvSpPr/>
          <p:nvPr/>
        </p:nvSpPr>
        <p:spPr>
          <a:xfrm>
            <a:off x="1982520" y="1271880"/>
            <a:ext cx="393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9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24/01-06/02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4"/>
          <p:cNvSpPr/>
          <p:nvPr/>
        </p:nvSpPr>
        <p:spPr>
          <a:xfrm>
            <a:off x="2376000" y="656640"/>
            <a:ext cx="136800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Prototype 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15"/>
          <p:cNvSpPr/>
          <p:nvPr/>
        </p:nvSpPr>
        <p:spPr>
          <a:xfrm>
            <a:off x="2736000" y="911880"/>
            <a:ext cx="469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07/02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21/02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16"/>
          <p:cNvSpPr/>
          <p:nvPr/>
        </p:nvSpPr>
        <p:spPr>
          <a:xfrm>
            <a:off x="3742560" y="1487880"/>
            <a:ext cx="6598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Submission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7"/>
          <p:cNvSpPr/>
          <p:nvPr/>
        </p:nvSpPr>
        <p:spPr>
          <a:xfrm>
            <a:off x="3805920" y="1635840"/>
            <a:ext cx="533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4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11/25/20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18"/>
          <p:cNvSpPr/>
          <p:nvPr/>
        </p:nvSpPr>
        <p:spPr>
          <a:xfrm>
            <a:off x="4575240" y="846360"/>
            <a:ext cx="78696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Release Web Prototype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19"/>
          <p:cNvSpPr/>
          <p:nvPr/>
        </p:nvSpPr>
        <p:spPr>
          <a:xfrm>
            <a:off x="4767480" y="111060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9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3/1/21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20"/>
          <p:cNvSpPr/>
          <p:nvPr/>
        </p:nvSpPr>
        <p:spPr>
          <a:xfrm>
            <a:off x="5280480" y="1521360"/>
            <a:ext cx="863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Testing 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21"/>
          <p:cNvSpPr/>
          <p:nvPr/>
        </p:nvSpPr>
        <p:spPr>
          <a:xfrm>
            <a:off x="5474520" y="1616760"/>
            <a:ext cx="4694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5/20/21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2"/>
          <p:cNvSpPr/>
          <p:nvPr/>
        </p:nvSpPr>
        <p:spPr>
          <a:xfrm>
            <a:off x="8735400" y="1491480"/>
            <a:ext cx="45684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fr-FR" sz="11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Release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3"/>
          <p:cNvSpPr/>
          <p:nvPr/>
        </p:nvSpPr>
        <p:spPr>
          <a:xfrm>
            <a:off x="8735400" y="1586520"/>
            <a:ext cx="4694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3/15/22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24"/>
          <p:cNvSpPr/>
          <p:nvPr/>
        </p:nvSpPr>
        <p:spPr>
          <a:xfrm>
            <a:off x="3511080" y="2777400"/>
            <a:ext cx="647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25"/>
          <p:cNvSpPr/>
          <p:nvPr/>
        </p:nvSpPr>
        <p:spPr>
          <a:xfrm>
            <a:off x="3096000" y="2808000"/>
            <a:ext cx="533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4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10/30/20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26"/>
          <p:cNvSpPr/>
          <p:nvPr/>
        </p:nvSpPr>
        <p:spPr>
          <a:xfrm>
            <a:off x="5997600" y="2777400"/>
            <a:ext cx="59652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27"/>
          <p:cNvSpPr/>
          <p:nvPr/>
        </p:nvSpPr>
        <p:spPr>
          <a:xfrm>
            <a:off x="6059520" y="2546640"/>
            <a:ext cx="4694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7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7/22/21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28"/>
          <p:cNvSpPr/>
          <p:nvPr/>
        </p:nvSpPr>
        <p:spPr>
          <a:xfrm>
            <a:off x="7593840" y="2778840"/>
            <a:ext cx="43128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fr-FR" sz="11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 Review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29"/>
          <p:cNvSpPr/>
          <p:nvPr/>
        </p:nvSpPr>
        <p:spPr>
          <a:xfrm>
            <a:off x="7607520" y="254664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1000" spc="-9" strike="noStrike">
                <a:solidFill>
                  <a:srgbClr val="b22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1/1/22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Application>LibreOffice/5.2.7.2$Linux_X86_64 LibreOffice_project/20m0$Build-2</Application>
  <Words>95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2014-09-18T01:00:06Z</dcterms:created>
  <dc:creator/>
  <dc:description/>
  <dc:language>fr-FR</dc:language>
  <cp:lastModifiedBy/>
  <dcterms:modified xsi:type="dcterms:W3CDTF">2020-01-25T17:36:48Z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