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li2bdakbHrt2kp5jECEzP63c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Light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Light-italic.fntdata"/><Relationship Id="rId16" Type="http://schemas.openxmlformats.org/officeDocument/2006/relationships/font" Target="fonts/PoppinsLigh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Poppi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351" y="2710541"/>
            <a:ext cx="3605802" cy="414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3283" y="6238607"/>
            <a:ext cx="664517" cy="2795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559324" y="348793"/>
            <a:ext cx="3223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1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DERECHOS DE </a:t>
            </a:r>
            <a:r>
              <a:rPr b="1" i="0" lang="es-PE" sz="1100" u="none" cap="none" strike="noStrike">
                <a:solidFill>
                  <a:srgbClr val="FFCC00"/>
                </a:solidFill>
                <a:latin typeface="Poppins"/>
                <a:ea typeface="Poppins"/>
                <a:cs typeface="Poppins"/>
                <a:sym typeface="Poppins"/>
              </a:rPr>
              <a:t>PROPIEDAD INTELECTUAL</a:t>
            </a:r>
            <a:endParaRPr/>
          </a:p>
        </p:txBody>
      </p:sp>
      <p:cxnSp>
        <p:nvCxnSpPr>
          <p:cNvPr id="92" name="Google Shape;92;p2"/>
          <p:cNvCxnSpPr>
            <a:stCxn id="91" idx="3"/>
          </p:cNvCxnSpPr>
          <p:nvPr/>
        </p:nvCxnSpPr>
        <p:spPr>
          <a:xfrm>
            <a:off x="3783106" y="479598"/>
            <a:ext cx="8228100" cy="0"/>
          </a:xfrm>
          <a:prstGeom prst="straightConnector1">
            <a:avLst/>
          </a:prstGeom>
          <a:noFill/>
          <a:ln cap="flat" cmpd="sng" w="952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2"/>
          <p:cNvSpPr txBox="1"/>
          <p:nvPr/>
        </p:nvSpPr>
        <p:spPr>
          <a:xfrm>
            <a:off x="986672" y="905221"/>
            <a:ext cx="5871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Derechos comerciales reservados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180065" y="2275486"/>
            <a:ext cx="9831869" cy="1638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El contenido de esta presentación es propiedad de </a:t>
            </a: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GrowBy</a:t>
            </a: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, marca de </a:t>
            </a: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HUB NEGOCIOS CREATIVOS S.A.C</a:t>
            </a: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., y está protegido sin limitación alguna por la legislación en materia de propiedad intelectual y, en su caso, industrial, así como por la normativa internacional reguladora. </a:t>
            </a:r>
            <a:endParaRPr/>
          </a:p>
          <a:p>
            <a:pPr indent="0" lvl="0" marL="12700" marR="0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2700" marR="0" rtl="0" algn="just">
              <a:spcBef>
                <a:spcPts val="10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Queda totalmente prohibido el uso, difusión, reproducción, modificación, comercialización y distribución no autorizada de los contenidos de esta presentación, constituyendo una infracción contra los derechos de propiedad intelectual, comercial e industrial. </a:t>
            </a:r>
            <a:b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El acceso a esta presentación no debe considerarse, en forma alguna, como el otorgamiento alguno de licencia de uso o derecho sobre cualquier activo cuya titularidad o propiedad corresponde a </a:t>
            </a: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GrowBy</a:t>
            </a: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, marca de </a:t>
            </a: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HUB NEGOCIOS CREATIVOS S.A.C.</a:t>
            </a:r>
            <a:endParaRPr b="1"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931257" y="1675688"/>
            <a:ext cx="23294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FFCC00"/>
                </a:solidFill>
                <a:latin typeface="Poppins"/>
                <a:ea typeface="Poppins"/>
                <a:cs typeface="Poppins"/>
                <a:sym typeface="Poppins"/>
              </a:rPr>
              <a:t>Propiedad intelectual</a:t>
            </a:r>
            <a:endParaRPr b="1" sz="1600">
              <a:solidFill>
                <a:srgbClr val="FFCC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581184">
            <a:off x="593168" y="908007"/>
            <a:ext cx="328756" cy="33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5320" y="3963387"/>
            <a:ext cx="2581358" cy="108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7545822">
            <a:off x="-267852" y="3037071"/>
            <a:ext cx="2501449" cy="54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45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910529" y="2597341"/>
            <a:ext cx="97249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>
                <a:solidFill>
                  <a:srgbClr val="FFCC00"/>
                </a:solidFill>
                <a:latin typeface="Poppins"/>
                <a:ea typeface="Poppins"/>
                <a:cs typeface="Poppins"/>
                <a:sym typeface="Poppins"/>
              </a:rPr>
              <a:t>REQUERIMIENTO: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1. ESPECIALISTA UX/UI DESIGNER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2. ESPECIALISTA WORDPRESS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524" y="-782937"/>
            <a:ext cx="3694356" cy="808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3283" y="6238607"/>
            <a:ext cx="664517" cy="27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3283" y="6238607"/>
            <a:ext cx="664517" cy="27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987822" y="910637"/>
            <a:ext cx="52732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Datos y requerimientos del cliente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993895" y="1443193"/>
            <a:ext cx="8951615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Nombre de la empresa: </a:t>
            </a: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5D KITCHEN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Detalle del requerimiento: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https://growby.notion.site/REQ-0997-Dise-o-UX-UI-Desarrollo-WP-5D-Kitchen-design-ac7934c7be364d009ef3e5abada87c40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Enviar la cotización de acuerdo al perfil que cumplas: UX/UI designer o Especialista Wordpress.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Modalidad de pago para Perú: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Moneda: </a:t>
            </a:r>
            <a:r>
              <a:rPr b="0" i="0" lang="es-PE" sz="13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Soles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Documentación: </a:t>
            </a:r>
            <a:r>
              <a:rPr b="0" i="0" lang="es-PE" sz="13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Recibos por honorarios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Forma de pago: </a:t>
            </a:r>
            <a:r>
              <a:rPr b="0" i="0" lang="es-PE" sz="1300" u="none" cap="none" strike="noStrike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Transferencia bancaria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*El monto que envíes para la propuesta debe incluir todos los impuestos*</a:t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59325" y="348793"/>
            <a:ext cx="236229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SITUACIÓN DEL </a:t>
            </a:r>
            <a:r>
              <a:rPr lang="es-PE" sz="1100">
                <a:solidFill>
                  <a:srgbClr val="FFCC00"/>
                </a:solidFill>
                <a:latin typeface="Poppins"/>
                <a:ea typeface="Poppins"/>
                <a:cs typeface="Poppins"/>
                <a:sym typeface="Poppins"/>
              </a:rPr>
              <a:t>REQUERIMIENTO</a:t>
            </a:r>
            <a:endParaRPr/>
          </a:p>
        </p:txBody>
      </p:sp>
      <p:cxnSp>
        <p:nvCxnSpPr>
          <p:cNvPr id="114" name="Google Shape;114;p4"/>
          <p:cNvCxnSpPr>
            <a:stCxn id="113" idx="3"/>
          </p:cNvCxnSpPr>
          <p:nvPr/>
        </p:nvCxnSpPr>
        <p:spPr>
          <a:xfrm>
            <a:off x="2921620" y="479598"/>
            <a:ext cx="8664000" cy="0"/>
          </a:xfrm>
          <a:prstGeom prst="straightConnector1">
            <a:avLst/>
          </a:prstGeom>
          <a:noFill/>
          <a:ln cap="flat" cmpd="sng" w="9525">
            <a:solidFill>
              <a:srgbClr val="3E454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728121">
            <a:off x="572750" y="882931"/>
            <a:ext cx="354042" cy="36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033361" y="-507328"/>
            <a:ext cx="4771381" cy="1044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3283" y="6238607"/>
            <a:ext cx="664517" cy="27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033361" y="-507328"/>
            <a:ext cx="4771381" cy="104407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559325" y="334537"/>
            <a:ext cx="22305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DATOS PARA LA </a:t>
            </a:r>
            <a:r>
              <a:rPr lang="es-PE" sz="1100">
                <a:solidFill>
                  <a:srgbClr val="FFCC00"/>
                </a:solidFill>
                <a:latin typeface="Poppins"/>
                <a:ea typeface="Poppins"/>
                <a:cs typeface="Poppins"/>
                <a:sym typeface="Poppins"/>
              </a:rPr>
              <a:t>COTIZACIÓN</a:t>
            </a:r>
            <a:endParaRPr/>
          </a:p>
        </p:txBody>
      </p:sp>
      <p:cxnSp>
        <p:nvCxnSpPr>
          <p:cNvPr id="124" name="Google Shape;124;p5"/>
          <p:cNvCxnSpPr>
            <a:stCxn id="123" idx="3"/>
          </p:cNvCxnSpPr>
          <p:nvPr/>
        </p:nvCxnSpPr>
        <p:spPr>
          <a:xfrm>
            <a:off x="2789853" y="465342"/>
            <a:ext cx="8795700" cy="14400"/>
          </a:xfrm>
          <a:prstGeom prst="straightConnector1">
            <a:avLst/>
          </a:prstGeom>
          <a:noFill/>
          <a:ln cap="flat" cmpd="sng" w="9525">
            <a:solidFill>
              <a:srgbClr val="3E454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5"/>
          <p:cNvSpPr txBox="1"/>
          <p:nvPr/>
        </p:nvSpPr>
        <p:spPr>
          <a:xfrm>
            <a:off x="3107975" y="4606344"/>
            <a:ext cx="37782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FF495C"/>
                </a:solidFill>
                <a:latin typeface="Poppins"/>
                <a:ea typeface="Poppins"/>
                <a:cs typeface="Poppins"/>
                <a:sym typeface="Poppins"/>
              </a:rPr>
              <a:t>¡POSTULA AHORA!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993894" y="1560220"/>
            <a:ext cx="739302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E4543"/>
              </a:buClr>
              <a:buSzPts val="1300"/>
              <a:buFont typeface="Poppins"/>
              <a:buAutoNum type="arabicPeriod"/>
            </a:pP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Ingresa al enlace del requerimiento que se te ha enviado a tu correo electrónico.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E4543"/>
              </a:buClr>
              <a:buSzPts val="1300"/>
              <a:buFont typeface="Poppins"/>
              <a:buAutoNum type="arabicPeriod"/>
            </a:pP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Se mostrará un formulario donde podrás colocar la información de tu propuesta.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3.    Finalmente te llegará un correo de confirmación.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5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017646" y="1062644"/>
            <a:ext cx="58685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¿Cómo enviar mi propuesta?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728121">
            <a:off x="572749" y="1058314"/>
            <a:ext cx="354042" cy="36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993895" y="2522384"/>
            <a:ext cx="6576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¿Cómo sé el estado de mi propuesta enviada?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3728121">
            <a:off x="626429" y="2541770"/>
            <a:ext cx="354042" cy="36510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017646" y="3073408"/>
            <a:ext cx="66878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rgbClr val="3E4543"/>
                </a:solidFill>
                <a:latin typeface="Poppins"/>
                <a:ea typeface="Poppins"/>
                <a:cs typeface="Poppins"/>
                <a:sym typeface="Poppins"/>
              </a:rPr>
              <a:t>Deberás estar atento a tu correo electrónico, ya que por ese medio te informaremos de todo el proceso de selección para el Proyecto.</a:t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200" y="3663932"/>
            <a:ext cx="3225356" cy="322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55D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rot="-6556775">
            <a:off x="9018843" y="-1325894"/>
            <a:ext cx="3266219" cy="291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 amt="40000"/>
          </a:blip>
          <a:srcRect b="0" l="0" r="0" t="0"/>
          <a:stretch/>
        </p:blipFill>
        <p:spPr>
          <a:xfrm rot="6809905">
            <a:off x="-1290743" y="2942201"/>
            <a:ext cx="4874612" cy="434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124" y="1995295"/>
            <a:ext cx="2441752" cy="102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2879414" y="3079558"/>
            <a:ext cx="64331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¿Estás listo para trabajar con verdaderos especialistas digitales?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694" y="3980214"/>
            <a:ext cx="347337" cy="34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4318993" y="4004387"/>
            <a:ext cx="1303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Llámanos</a:t>
            </a:r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4810" y="3980214"/>
            <a:ext cx="347336" cy="34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6705014" y="4004387"/>
            <a:ext cx="1418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Escríbenos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086498" y="4540117"/>
            <a:ext cx="164820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(+51) 994 440 840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6119629" y="4540117"/>
            <a:ext cx="220445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proyectos@growby.tech</a:t>
            </a:r>
            <a:endParaRPr sz="13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5471974" y="6161241"/>
            <a:ext cx="120738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growby.tech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37761" y="2003510"/>
            <a:ext cx="277813" cy="2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21294" y="672198"/>
            <a:ext cx="323165" cy="32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3849" y="1874922"/>
            <a:ext cx="277813" cy="2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6107" y="4907302"/>
            <a:ext cx="234795" cy="23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86570" y="5948871"/>
            <a:ext cx="200380" cy="20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2020-06-16T02:43:51Z</dcterms:created>
  <dc:creator>GROWBY</dc:creator>
</cp:coreProperties>
</file>