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2" r:id="rId10"/>
    <p:sldId id="264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1BDD-C964-41F2-8CC5-9EBF7353A562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DDD81-FFF9-4286-AA6E-1D586A5AD3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DDD81-FFF9-4286-AA6E-1D586A5AD3B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8A2C-1F42-48A3-9908-D2599637AC70}" type="datetime1">
              <a:rPr lang="en-US" smtClean="0"/>
              <a:pPr/>
              <a:t>10/8/2013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website By obaid Habib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48DA-01BD-408E-BAC6-F4E7976D2C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28BE-9A5F-4C07-A45B-F5D52B187854}" type="datetime1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website By obaid Habib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48DA-01BD-408E-BAC6-F4E7976D2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C02C-3FD1-454D-937B-3673CBDC2C14}" type="datetime1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website By obaid Habib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48DA-01BD-408E-BAC6-F4E7976D2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2A26-F09E-4061-8CA8-82FEFAE9CEDA}" type="datetime1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website By obaid Habib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48DA-01BD-408E-BAC6-F4E7976D2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EAB-D357-4A00-AB69-1886991890F1}" type="datetime1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website By obaid Habib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AD548DA-01BD-408E-BAC6-F4E7976D2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F66E-AF9F-4A5E-A908-2523664C55B7}" type="datetime1">
              <a:rPr lang="en-US" smtClean="0"/>
              <a:pPr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website By obaid Habib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48DA-01BD-408E-BAC6-F4E7976D2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6867-4FE7-4133-9660-4F3534158570}" type="datetime1">
              <a:rPr lang="en-US" smtClean="0"/>
              <a:pPr/>
              <a:t>10/8/2013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website By obaid Habib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48DA-01BD-408E-BAC6-F4E7976D2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1A2-9231-4B51-A658-C5377AD51CAB}" type="datetime1">
              <a:rPr lang="en-US" smtClean="0"/>
              <a:pPr/>
              <a:t>10/8/2013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website By obaid Habib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48DA-01BD-408E-BAC6-F4E7976D2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61E0-0D19-4BE5-801C-906CF823CFE3}" type="datetime1">
              <a:rPr lang="en-US" smtClean="0"/>
              <a:pPr/>
              <a:t>10/8/2013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website By obaid Habib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48DA-01BD-408E-BAC6-F4E7976D2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1BF4-5895-46BB-AACE-58BF792170E1}" type="datetime1">
              <a:rPr lang="en-US" smtClean="0"/>
              <a:pPr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website By obaid Habib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48DA-01BD-408E-BAC6-F4E7976D2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1815-958B-4B68-B030-BD5F25E29BDE}" type="datetime1">
              <a:rPr lang="en-US" smtClean="0"/>
              <a:pPr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website By obaid Habib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48DA-01BD-408E-BAC6-F4E7976D2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7C118C7-175D-4AB5-9DCE-1239B0C7D84F}" type="datetime1">
              <a:rPr lang="en-US" smtClean="0"/>
              <a:pPr/>
              <a:t>10/8/2013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personal website By obaid Habib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AD548DA-01BD-408E-BAC6-F4E7976D2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thena.fhict.nl/users/i281301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nl-NL" altLang="nl-NL" dirty="0" smtClean="0"/>
              <a:t>Internet Applications ITA1</a:t>
            </a:r>
            <a:br>
              <a:rPr lang="nl-NL" altLang="nl-NL" dirty="0" smtClean="0"/>
            </a:br>
            <a:r>
              <a:rPr lang="nl-NL" altLang="nl-NL" dirty="0" smtClean="0"/>
              <a:t>Personal website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website By obaid Habib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31698"/>
            <a:ext cx="8534400" cy="3526302"/>
          </a:xfrm>
        </p:spPr>
        <p:txBody>
          <a:bodyPr>
            <a:normAutofit/>
          </a:bodyPr>
          <a:lstStyle/>
          <a:p>
            <a:r>
              <a:rPr lang="en-US" sz="3500" dirty="0" smtClean="0"/>
              <a:t>Presented By :                     .                        </a:t>
            </a:r>
            <a:r>
              <a:rPr lang="en-US" sz="3500" dirty="0" smtClean="0"/>
              <a:t>  </a:t>
            </a:r>
            <a:r>
              <a:rPr lang="en-US" sz="3500" dirty="0" smtClean="0"/>
              <a:t> </a:t>
            </a:r>
            <a:endParaRPr lang="en-US" sz="3500" dirty="0" smtClean="0"/>
          </a:p>
          <a:p>
            <a:r>
              <a:rPr lang="en-US" sz="3500" dirty="0" smtClean="0"/>
              <a:t>                                                </a:t>
            </a:r>
            <a:r>
              <a:rPr lang="en-US" sz="3500" dirty="0" err="1" smtClean="0"/>
              <a:t>Obaid</a:t>
            </a:r>
            <a:r>
              <a:rPr lang="en-US" sz="3500" dirty="0" smtClean="0"/>
              <a:t> </a:t>
            </a:r>
            <a:r>
              <a:rPr lang="en-US" sz="3500" dirty="0" err="1" smtClean="0"/>
              <a:t>Habib</a:t>
            </a:r>
            <a:endParaRPr lang="en-US" sz="3500" dirty="0" smtClean="0"/>
          </a:p>
          <a:p>
            <a:r>
              <a:rPr lang="en-US" sz="3600" dirty="0" smtClean="0">
                <a:hlinkClick r:id="rId3"/>
              </a:rPr>
              <a:t>http://athena.fhict.nl/users/i281301/</a:t>
            </a:r>
            <a:r>
              <a:rPr lang="en-US" sz="3500" dirty="0" smtClean="0"/>
              <a:t>                                   </a:t>
            </a:r>
          </a:p>
          <a:p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kashmir</a:t>
            </a:r>
            <a:endParaRPr lang="en-US" dirty="0"/>
          </a:p>
        </p:txBody>
      </p:sp>
      <p:pic>
        <p:nvPicPr>
          <p:cNvPr id="5" name="Content Placeholder 4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9258" y="2606487"/>
            <a:ext cx="6325483" cy="269595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website By obaid Habib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technologies</a:t>
            </a:r>
            <a:endParaRPr lang="en-US" dirty="0"/>
          </a:p>
        </p:txBody>
      </p:sp>
      <p:pic>
        <p:nvPicPr>
          <p:cNvPr id="5" name="Content Placeholder 4" descr="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1547" y="2582671"/>
            <a:ext cx="7020905" cy="274358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website By obaid Habib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Contact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 descr="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80547" y="2611250"/>
            <a:ext cx="7382906" cy="26864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website By obaid Habib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target was to represent myself my skills and to share some new information or news with my audience that represents my  interest areas .</a:t>
            </a:r>
          </a:p>
          <a:p>
            <a:r>
              <a:rPr lang="en-US" dirty="0" smtClean="0"/>
              <a:t>I have success fully achieved all of my targets regarding this website 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website By obaid Habib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website By obaid Habib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web site  based on my personal information and about my educational skills . </a:t>
            </a:r>
          </a:p>
          <a:p>
            <a:r>
              <a:rPr lang="en-US" dirty="0" smtClean="0"/>
              <a:t>Next </a:t>
            </a:r>
            <a:r>
              <a:rPr lang="en-US" dirty="0" err="1" smtClean="0"/>
              <a:t>i</a:t>
            </a:r>
            <a:r>
              <a:rPr lang="en-US" dirty="0" smtClean="0"/>
              <a:t> added some information about my country .</a:t>
            </a:r>
          </a:p>
          <a:p>
            <a:r>
              <a:rPr lang="en-US" dirty="0" smtClean="0"/>
              <a:t>Because I introduced myself as an ICT person so I added little information about new releases in computer and mobile world 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website By obaid Habib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purpose of my website is to share my information with other people .</a:t>
            </a:r>
          </a:p>
          <a:p>
            <a:r>
              <a:rPr lang="en-US" dirty="0" smtClean="0"/>
              <a:t>And second goal was to introduced my country .</a:t>
            </a:r>
          </a:p>
          <a:p>
            <a:r>
              <a:rPr lang="en-US" dirty="0" smtClean="0"/>
              <a:t>My targeted audience was students and professionals as well .</a:t>
            </a:r>
          </a:p>
          <a:p>
            <a:r>
              <a:rPr lang="en-US" dirty="0" smtClean="0"/>
              <a:t>I  introduced my self as an ICT person so with my information I added some information…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website By obaid Habib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Con….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new technologies(new releases) to tell my audience (students) that these are some interest areas  of a ICT person .</a:t>
            </a:r>
          </a:p>
          <a:p>
            <a:r>
              <a:rPr lang="en-US" dirty="0" smtClean="0"/>
              <a:t>I also mentioned about my skills if some one want  me to work with him /her on certain project  and they think that my skills are good enough to work with them they can contact me any time I have mentioned my contact details in contact page 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website By obaid Habib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Through this website I have shared my personal information such as who I am , where I came from , what I have done in my life(educational carrier) and what I am doing .</a:t>
            </a:r>
          </a:p>
          <a:p>
            <a:r>
              <a:rPr lang="en-US" dirty="0" smtClean="0"/>
              <a:t>Next I shared my skills information that what I have learned so far .</a:t>
            </a:r>
          </a:p>
          <a:p>
            <a:r>
              <a:rPr lang="en-US" dirty="0" smtClean="0"/>
              <a:t>After that I showed love to for my country that I can never forget you  I have added short history and about tourism in Kashmir.  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website By obaid Habib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con…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that I shared some information about new technologies(new releases) with my audience main purpose of that information is to show my interest areas as an </a:t>
            </a:r>
            <a:r>
              <a:rPr lang="en-US" dirty="0" err="1" smtClean="0"/>
              <a:t>Ict</a:t>
            </a:r>
            <a:r>
              <a:rPr lang="en-US" dirty="0" smtClean="0"/>
              <a:t> person and to keep an eye on computer and mobile world.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website By obaid Habib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structure </a:t>
            </a:r>
            <a:endParaRPr lang="en-US" dirty="0"/>
          </a:p>
        </p:txBody>
      </p:sp>
      <p:pic>
        <p:nvPicPr>
          <p:cNvPr id="5" name="Content Placeholder 4" descr="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390" y="1711011"/>
            <a:ext cx="6049220" cy="448690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website By obaid Habib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495800" y="19812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</a:t>
            </a:r>
            <a:endParaRPr lang="en-US" dirty="0"/>
          </a:p>
        </p:txBody>
      </p:sp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728871"/>
            <a:ext cx="8229600" cy="245118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website By obaid Habib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Protofolio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332091"/>
            <a:ext cx="8915399" cy="333012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personal website By obaid Habib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142</TotalTime>
  <Words>424</Words>
  <Application>Microsoft Office PowerPoint</Application>
  <PresentationFormat>On-screen Show (4:3)</PresentationFormat>
  <Paragraphs>47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Internet Applications ITA1 Personal website </vt:lpstr>
      <vt:lpstr>Subject </vt:lpstr>
      <vt:lpstr>Goals </vt:lpstr>
      <vt:lpstr>Goals Con….</vt:lpstr>
      <vt:lpstr>INFORMATION </vt:lpstr>
      <vt:lpstr>Information con…</vt:lpstr>
      <vt:lpstr>Navigation structure </vt:lpstr>
      <vt:lpstr>Home </vt:lpstr>
      <vt:lpstr>Protofolio </vt:lpstr>
      <vt:lpstr>kashmir</vt:lpstr>
      <vt:lpstr>New technologies</vt:lpstr>
      <vt:lpstr>Contact </vt:lpstr>
      <vt:lpstr>Conclusion 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OBAID</dc:creator>
  <cp:lastModifiedBy>OBAID</cp:lastModifiedBy>
  <cp:revision>17</cp:revision>
  <dcterms:created xsi:type="dcterms:W3CDTF">2013-10-07T18:39:41Z</dcterms:created>
  <dcterms:modified xsi:type="dcterms:W3CDTF">2013-10-08T08:49:37Z</dcterms:modified>
</cp:coreProperties>
</file>