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87" d="100"/>
          <a:sy n="87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5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193D-28E9-4BCC-80A0-CDAF2E78BC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B3F8-56BA-49B6-B306-93C516AB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33689"/>
              </p:ext>
            </p:extLst>
          </p:nvPr>
        </p:nvGraphicFramePr>
        <p:xfrm>
          <a:off x="228600" y="304800"/>
          <a:ext cx="871401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6367"/>
                <a:gridCol w="952630"/>
                <a:gridCol w="952630"/>
                <a:gridCol w="1012170"/>
                <a:gridCol w="833551"/>
                <a:gridCol w="893091"/>
                <a:gridCol w="754161"/>
                <a:gridCol w="838200"/>
                <a:gridCol w="789216"/>
              </a:tblGrid>
              <a:tr h="351915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CustomerID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Last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FirstName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MiddleName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City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State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ZipCode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Email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9233"/>
              </p:ext>
            </p:extLst>
          </p:nvPr>
        </p:nvGraphicFramePr>
        <p:xfrm>
          <a:off x="185057" y="1045949"/>
          <a:ext cx="28868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46"/>
                <a:gridCol w="1443446"/>
              </a:tblGrid>
              <a:tr h="226758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WishListID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DateCreated</a:t>
                      </a:r>
                      <a:endParaRPr lang="en-US" sz="1100" dirty="0"/>
                    </a:p>
                  </a:txBody>
                  <a:tcPr/>
                </a:tc>
              </a:tr>
              <a:tr h="226758">
                <a:tc>
                  <a:txBody>
                    <a:bodyPr/>
                    <a:lstStyle/>
                    <a:p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r>
                        <a:rPr lang="en-US" sz="1100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CustomerID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5057" y="77589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WISHLIST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74927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28205"/>
              </p:ext>
            </p:extLst>
          </p:nvPr>
        </p:nvGraphicFramePr>
        <p:xfrm>
          <a:off x="3462351" y="985157"/>
          <a:ext cx="531153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08"/>
                <a:gridCol w="946732"/>
                <a:gridCol w="1290998"/>
                <a:gridCol w="602466"/>
                <a:gridCol w="860665"/>
                <a:gridCol w="860665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BookID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ISBN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AuthorLastName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Publisher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2800" y="1867486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AUTHOR</a:t>
            </a:r>
            <a:endParaRPr lang="en-US" sz="1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77664"/>
              </p:ext>
            </p:extLst>
          </p:nvPr>
        </p:nvGraphicFramePr>
        <p:xfrm>
          <a:off x="4076700" y="1609745"/>
          <a:ext cx="40447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21"/>
                <a:gridCol w="951696"/>
                <a:gridCol w="951696"/>
                <a:gridCol w="951696"/>
              </a:tblGrid>
              <a:tr h="278172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bg1"/>
                          </a:solidFill>
                        </a:rPr>
                        <a:t>BookID</a:t>
                      </a:r>
                      <a:endParaRPr lang="en-US" sz="10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bg1"/>
                          </a:solidFill>
                        </a:rPr>
                        <a:t>AuthorLastName</a:t>
                      </a:r>
                      <a:endParaRPr lang="en-US" sz="10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bg1"/>
                          </a:solidFill>
                        </a:rPr>
                        <a:t>AuthorFirstName</a:t>
                      </a:r>
                      <a:endParaRPr lang="en-US" sz="1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bg1"/>
                          </a:solidFill>
                        </a:rPr>
                        <a:t>AuthorMiddleName</a:t>
                      </a:r>
                      <a:endParaRPr lang="en-US" sz="1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8172">
                <a:tc>
                  <a:txBody>
                    <a:bodyPr/>
                    <a:lstStyle/>
                    <a:p>
                      <a:r>
                        <a:rPr lang="en-US" sz="1000" b="1" u="none" dirty="0" smtClean="0">
                          <a:solidFill>
                            <a:schemeClr val="bg1"/>
                          </a:solidFill>
                        </a:rPr>
                        <a:t>AuthorDOB</a:t>
                      </a:r>
                      <a:endParaRPr lang="en-US" sz="10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dirty="0" smtClean="0">
                          <a:solidFill>
                            <a:schemeClr val="bg1"/>
                          </a:solidFill>
                        </a:rPr>
                        <a:t>Author Birthplace</a:t>
                      </a:r>
                      <a:endParaRPr lang="en-US" sz="10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dirty="0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10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dirty="0" smtClean="0">
                          <a:solidFill>
                            <a:schemeClr val="bg1"/>
                          </a:solidFill>
                        </a:rPr>
                        <a:t>AuthorBirthplace</a:t>
                      </a:r>
                      <a:r>
                        <a:rPr lang="en-US" sz="1000" b="1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5878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BOOKINVENTORY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14626"/>
              </p:ext>
            </p:extLst>
          </p:nvPr>
        </p:nvGraphicFramePr>
        <p:xfrm>
          <a:off x="204107" y="2522302"/>
          <a:ext cx="7731578" cy="323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557"/>
                <a:gridCol w="786237"/>
                <a:gridCol w="786237"/>
                <a:gridCol w="1191838"/>
                <a:gridCol w="740727"/>
                <a:gridCol w="809783"/>
                <a:gridCol w="685800"/>
                <a:gridCol w="996002"/>
                <a:gridCol w="680397"/>
              </a:tblGrid>
              <a:tr h="323726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InventoryID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Purchase_Cost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List_Price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Condition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Signed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Edition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Binding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5943" y="2895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SUPPLIER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72214"/>
              </p:ext>
            </p:extLst>
          </p:nvPr>
        </p:nvGraphicFramePr>
        <p:xfrm>
          <a:off x="225878" y="3103894"/>
          <a:ext cx="856705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/>
                <a:gridCol w="1219200"/>
                <a:gridCol w="1066800"/>
                <a:gridCol w="685800"/>
                <a:gridCol w="685800"/>
                <a:gridCol w="1143000"/>
                <a:gridCol w="1143000"/>
                <a:gridCol w="1066800"/>
                <a:gridCol w="674914"/>
              </a:tblGrid>
              <a:tr h="368274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SupplierID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ContactName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SupplierCity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SupplierZipcode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SupplierCountry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SupplierEmail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1845128" y="1524000"/>
            <a:ext cx="5334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35528" y="49530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85800" y="609600"/>
            <a:ext cx="1251858" cy="772887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853544" y="1181100"/>
            <a:ext cx="947056" cy="4953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43600" y="1164772"/>
            <a:ext cx="1428750" cy="636227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95500" y="4963886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99406" y="2736249"/>
            <a:ext cx="1812472" cy="616551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59515"/>
              </p:ext>
            </p:extLst>
          </p:nvPr>
        </p:nvGraphicFramePr>
        <p:xfrm>
          <a:off x="217714" y="1769038"/>
          <a:ext cx="238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119062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u="sng" dirty="0" smtClean="0"/>
                        <a:t>WishlistID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sng" dirty="0" smtClean="0"/>
                        <a:t>BookID</a:t>
                      </a:r>
                      <a:endParaRPr lang="en-US" sz="1100" u="sn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10" idx="1"/>
          </p:cNvCxnSpPr>
          <p:nvPr/>
        </p:nvCxnSpPr>
        <p:spPr>
          <a:xfrm flipV="1">
            <a:off x="1902278" y="1198517"/>
            <a:ext cx="1560073" cy="789634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478" y="1524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WISHLISTBOOK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37456" y="1198517"/>
            <a:ext cx="723900" cy="63028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848600" y="4953000"/>
            <a:ext cx="304801" cy="273063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35466"/>
              </p:ext>
            </p:extLst>
          </p:nvPr>
        </p:nvGraphicFramePr>
        <p:xfrm>
          <a:off x="185057" y="3894070"/>
          <a:ext cx="8860968" cy="530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25"/>
                <a:gridCol w="713958"/>
                <a:gridCol w="713958"/>
                <a:gridCol w="785353"/>
                <a:gridCol w="511475"/>
                <a:gridCol w="533400"/>
                <a:gridCol w="668623"/>
                <a:gridCol w="713958"/>
                <a:gridCol w="856751"/>
                <a:gridCol w="785353"/>
                <a:gridCol w="713958"/>
                <a:gridCol w="607178"/>
                <a:gridCol w="607178"/>
              </a:tblGrid>
              <a:tr h="530721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OrderID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Inventory_ID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Est_Ship_Date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Est_Ship_Time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Credit_ Card_Info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Shipping_Method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Shipping_Status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Order_Status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Sales Price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89494"/>
              </p:ext>
            </p:extLst>
          </p:nvPr>
        </p:nvGraphicFramePr>
        <p:xfrm>
          <a:off x="227240" y="4750526"/>
          <a:ext cx="886233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66"/>
                <a:gridCol w="617553"/>
                <a:gridCol w="771941"/>
                <a:gridCol w="849135"/>
                <a:gridCol w="771941"/>
                <a:gridCol w="771941"/>
                <a:gridCol w="771941"/>
                <a:gridCol w="694747"/>
                <a:gridCol w="926330"/>
                <a:gridCol w="1003524"/>
                <a:gridCol w="760917"/>
              </a:tblGrid>
              <a:tr h="368274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EmployeeID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SSN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EmloyeeName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EmployeeCity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EmployeeState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EmployeeZipcode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StartDate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EmployeeDOB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EmployeeSalary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57466"/>
              </p:ext>
            </p:extLst>
          </p:nvPr>
        </p:nvGraphicFramePr>
        <p:xfrm>
          <a:off x="146957" y="5503062"/>
          <a:ext cx="886097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6"/>
                <a:gridCol w="705706"/>
                <a:gridCol w="914400"/>
                <a:gridCol w="716405"/>
                <a:gridCol w="585158"/>
                <a:gridCol w="619697"/>
                <a:gridCol w="801401"/>
                <a:gridCol w="835941"/>
                <a:gridCol w="1003130"/>
                <a:gridCol w="919535"/>
                <a:gridCol w="919535"/>
              </a:tblGrid>
              <a:tr h="402773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Shipment_ID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TrackingNo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Est_Arr_Date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Est_Arr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Actual_Arr_Date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Actual_Arr_Time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ShipperID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09898"/>
              </p:ext>
            </p:extLst>
          </p:nvPr>
        </p:nvGraphicFramePr>
        <p:xfrm>
          <a:off x="185057" y="6324600"/>
          <a:ext cx="8817427" cy="447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8"/>
                <a:gridCol w="649242"/>
                <a:gridCol w="1179558"/>
                <a:gridCol w="762000"/>
                <a:gridCol w="762000"/>
                <a:gridCol w="1066800"/>
                <a:gridCol w="1143000"/>
                <a:gridCol w="685800"/>
                <a:gridCol w="644167"/>
                <a:gridCol w="1162862"/>
              </a:tblGrid>
              <a:tr h="447489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ShipperID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ShipperContactName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Shipper_Address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Shipper_City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Shipper_State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Shipper_Zipcode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ShipperCountry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ShipperEmail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17021" y="6123801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SHIPPINGCOMPANY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25186" y="5226063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CUSTOMERSHIPMENT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95943" y="4521758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8728" y="358441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PURCHASEORDER</a:t>
            </a:r>
            <a:endParaRPr lang="en-US" sz="12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930728" y="43434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32857" y="43434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86000" y="43434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62001" y="5791200"/>
            <a:ext cx="7848599" cy="6096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153401" y="57912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02278" y="57912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90600" y="5791200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11729" y="2771922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111828" y="2736249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001000" y="2771922"/>
            <a:ext cx="6096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949778" y="4963886"/>
            <a:ext cx="1338944" cy="59963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99406" y="4268121"/>
            <a:ext cx="2196195" cy="53063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1104900" y="2684165"/>
            <a:ext cx="990601" cy="143063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117021" y="3697918"/>
            <a:ext cx="832758" cy="416882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17021" y="609600"/>
            <a:ext cx="51707" cy="3113314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17021" y="381000"/>
            <a:ext cx="220435" cy="2286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1"/>
          </p:cNvCxnSpPr>
          <p:nvPr/>
        </p:nvCxnSpPr>
        <p:spPr>
          <a:xfrm flipH="1" flipV="1">
            <a:off x="125186" y="5364563"/>
            <a:ext cx="1053192" cy="299818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9" idx="1"/>
          </p:cNvCxnSpPr>
          <p:nvPr/>
        </p:nvCxnSpPr>
        <p:spPr>
          <a:xfrm flipV="1">
            <a:off x="125186" y="4114801"/>
            <a:ext cx="212270" cy="1249762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766206" y="1198517"/>
            <a:ext cx="1891394" cy="157340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122</Words>
  <Application>Microsoft Office PowerPoint</Application>
  <PresentationFormat>On-screen Show (4:3)</PresentationFormat>
  <Paragraphs>104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Obaid</dc:creator>
  <cp:lastModifiedBy>Obaid</cp:lastModifiedBy>
  <cp:revision>48</cp:revision>
  <dcterms:created xsi:type="dcterms:W3CDTF">2017-10-02T16:20:10Z</dcterms:created>
  <dcterms:modified xsi:type="dcterms:W3CDTF">2017-10-09T22:14:03Z</dcterms:modified>
</cp:coreProperties>
</file>