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90FC-8E0D-4D17-A5CA-3CCD4FDC43F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DCB9-653E-4975-8693-360CA004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smtClean="0"/>
              <a:t> and 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in 2008 by Wes McKinney</a:t>
            </a:r>
          </a:p>
          <a:p>
            <a:r>
              <a:rPr lang="en-US" dirty="0" smtClean="0"/>
              <a:t>Open source New BSD license</a:t>
            </a:r>
          </a:p>
          <a:p>
            <a:r>
              <a:rPr lang="en-US" dirty="0" smtClean="0"/>
              <a:t>100 different contributors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94" y="1825625"/>
            <a:ext cx="4886506" cy="45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42470" cy="4351338"/>
          </a:xfrm>
        </p:spPr>
        <p:txBody>
          <a:bodyPr/>
          <a:lstStyle/>
          <a:p>
            <a:r>
              <a:rPr lang="en-US" dirty="0" smtClean="0"/>
              <a:t>http://stackoverflow.com</a:t>
            </a:r>
          </a:p>
          <a:p>
            <a:r>
              <a:rPr lang="en-US" dirty="0" smtClean="0"/>
              <a:t>Massive knowledge forum of python and pandas related content</a:t>
            </a:r>
          </a:p>
          <a:p>
            <a:r>
              <a:rPr lang="en-US" dirty="0" smtClean="0"/>
              <a:t>Free to join and participate in</a:t>
            </a:r>
          </a:p>
          <a:p>
            <a:r>
              <a:rPr lang="en-US" dirty="0" smtClean="0"/>
              <a:t>Heavily used by pandas developers instead of a mailing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50" y="1825625"/>
            <a:ext cx="5134550" cy="47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951" cy="4351338"/>
          </a:xfrm>
        </p:spPr>
        <p:txBody>
          <a:bodyPr/>
          <a:lstStyle/>
          <a:p>
            <a:r>
              <a:rPr lang="en-US" dirty="0" smtClean="0"/>
              <a:t>http://planetpython.org/</a:t>
            </a:r>
          </a:p>
          <a:p>
            <a:r>
              <a:rPr lang="en-US" dirty="0" smtClean="0"/>
              <a:t>Excellent blog aggregator for python related news</a:t>
            </a:r>
          </a:p>
          <a:p>
            <a:r>
              <a:rPr lang="en-US" dirty="0" smtClean="0"/>
              <a:t>Significant number of data science and python tutorials are posted</a:t>
            </a:r>
          </a:p>
          <a:p>
            <a:r>
              <a:rPr lang="en-US" dirty="0" smtClean="0"/>
              <a:t>Great blend of applied beginner and higher level python postings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83" y="1825625"/>
            <a:ext cx="4710687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Skeptic Podcast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http://dataskeptic.com/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Polich</a:t>
            </a:r>
            <a:r>
              <a:rPr lang="en-US" dirty="0" smtClean="0"/>
              <a:t>, created in 2014</a:t>
            </a:r>
          </a:p>
          <a:p>
            <a:r>
              <a:rPr lang="en-US" dirty="0" smtClean="0"/>
              <a:t>Covers data science more</a:t>
            </a:r>
          </a:p>
          <a:p>
            <a:r>
              <a:rPr lang="en-US" dirty="0" smtClean="0"/>
              <a:t>generally, including:</a:t>
            </a:r>
          </a:p>
          <a:p>
            <a:pPr lvl="1"/>
            <a:r>
              <a:rPr lang="en-US" dirty="0" smtClean="0"/>
              <a:t>Mini educational lessons</a:t>
            </a:r>
          </a:p>
          <a:p>
            <a:pPr lvl="1"/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Shared community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66" y="1825625"/>
            <a:ext cx="4576045" cy="42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89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76" y="1853513"/>
            <a:ext cx="9237647" cy="43234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4378" y="1771135"/>
            <a:ext cx="3229233" cy="18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40" y="1825625"/>
            <a:ext cx="9070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761"/>
            <a:ext cx="10282681" cy="44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DataFrame and Series</vt:lpstr>
      <vt:lpstr>Pandas</vt:lpstr>
      <vt:lpstr>Stack Overflow</vt:lpstr>
      <vt:lpstr>Planet Python</vt:lpstr>
      <vt:lpstr>Data Skeptic Podcast</vt:lpstr>
      <vt:lpstr>The Series</vt:lpstr>
      <vt:lpstr>The DataFrame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Nassim</cp:lastModifiedBy>
  <cp:revision>3</cp:revision>
  <dcterms:created xsi:type="dcterms:W3CDTF">2017-08-30T14:42:50Z</dcterms:created>
  <dcterms:modified xsi:type="dcterms:W3CDTF">2017-08-30T14:52:46Z</dcterms:modified>
</cp:coreProperties>
</file>