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83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1" r:id="rId25"/>
    <p:sldId id="282" r:id="rId26"/>
    <p:sldId id="284" r:id="rId27"/>
    <p:sldId id="285" r:id="rId28"/>
    <p:sldId id="286" r:id="rId29"/>
    <p:sldId id="287" r:id="rId30"/>
    <p:sldId id="280" r:id="rId31"/>
    <p:sldId id="279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1238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9A0BAD-053A-43C6-B37F-CF98D3976077}" v="1" dt="2018-06-06T20:19:19.083"/>
    <p1510:client id="{FC107F06-0379-4FC7-A5A9-A87F1016E5EC}" v="10" dt="2018-06-07T02:22:33.1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29" autoAdjust="0"/>
  </p:normalViewPr>
  <p:slideViewPr>
    <p:cSldViewPr snapToGrid="0">
      <p:cViewPr varScale="1">
        <p:scale>
          <a:sx n="91" d="100"/>
          <a:sy n="91" d="100"/>
        </p:scale>
        <p:origin x="13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haee, Nassim" userId="S::nxs045000@utdallas.edu::51d85ce3-3860-4bd5-8702-810abdf75655" providerId="AD" clId="Web-{A59A0BAD-053A-43C6-B37F-CF98D3976077}"/>
    <pc:docChg chg="addSld modSld sldOrd">
      <pc:chgData name="Sohaee, Nassim" userId="S::nxs045000@utdallas.edu::51d85ce3-3860-4bd5-8702-810abdf75655" providerId="AD" clId="Web-{A59A0BAD-053A-43C6-B37F-CF98D3976077}" dt="2018-06-06T20:39:26.941" v="601"/>
      <pc:docMkLst>
        <pc:docMk/>
      </pc:docMkLst>
      <pc:sldChg chg="addSp delSp modSp modNotes">
        <pc:chgData name="Sohaee, Nassim" userId="S::nxs045000@utdallas.edu::51d85ce3-3860-4bd5-8702-810abdf75655" providerId="AD" clId="Web-{A59A0BAD-053A-43C6-B37F-CF98D3976077}" dt="2018-06-06T20:22:14.926" v="302"/>
        <pc:sldMkLst>
          <pc:docMk/>
          <pc:sldMk cId="2728719738" sldId="276"/>
        </pc:sldMkLst>
        <pc:spChg chg="add del mod">
          <ac:chgData name="Sohaee, Nassim" userId="S::nxs045000@utdallas.edu::51d85ce3-3860-4bd5-8702-810abdf75655" providerId="AD" clId="Web-{A59A0BAD-053A-43C6-B37F-CF98D3976077}" dt="2018-06-06T20:15:55.631" v="227"/>
          <ac:spMkLst>
            <pc:docMk/>
            <pc:sldMk cId="2728719738" sldId="276"/>
            <ac:spMk id="5" creationId="{4D17ADF6-387E-474F-9CFE-BE7C825D49A4}"/>
          </ac:spMkLst>
        </pc:spChg>
        <pc:spChg chg="add del mod">
          <ac:chgData name="Sohaee, Nassim" userId="S::nxs045000@utdallas.edu::51d85ce3-3860-4bd5-8702-810abdf75655" providerId="AD" clId="Web-{A59A0BAD-053A-43C6-B37F-CF98D3976077}" dt="2018-06-06T20:17:48.599" v="264"/>
          <ac:spMkLst>
            <pc:docMk/>
            <pc:sldMk cId="2728719738" sldId="276"/>
            <ac:spMk id="9" creationId="{02D3B82E-20E9-405D-9214-A5E9B4C6A9FB}"/>
          </ac:spMkLst>
        </pc:spChg>
        <pc:spChg chg="add mod">
          <ac:chgData name="Sohaee, Nassim" userId="S::nxs045000@utdallas.edu::51d85ce3-3860-4bd5-8702-810abdf75655" providerId="AD" clId="Web-{A59A0BAD-053A-43C6-B37F-CF98D3976077}" dt="2018-06-06T20:18:48.083" v="273"/>
          <ac:spMkLst>
            <pc:docMk/>
            <pc:sldMk cId="2728719738" sldId="276"/>
            <ac:spMk id="12" creationId="{7A158808-F722-4821-A48C-CE9DFC8DDFC1}"/>
          </ac:spMkLst>
        </pc:spChg>
        <pc:spChg chg="add mod">
          <ac:chgData name="Sohaee, Nassim" userId="S::nxs045000@utdallas.edu::51d85ce3-3860-4bd5-8702-810abdf75655" providerId="AD" clId="Web-{A59A0BAD-053A-43C6-B37F-CF98D3976077}" dt="2018-06-06T20:19:10.755" v="279"/>
          <ac:spMkLst>
            <pc:docMk/>
            <pc:sldMk cId="2728719738" sldId="276"/>
            <ac:spMk id="13" creationId="{E9549759-1F68-4336-9DD7-9C5049BFB484}"/>
          </ac:spMkLst>
        </pc:spChg>
        <pc:picChg chg="del">
          <ac:chgData name="Sohaee, Nassim" userId="S::nxs045000@utdallas.edu::51d85ce3-3860-4bd5-8702-810abdf75655" providerId="AD" clId="Web-{A59A0BAD-053A-43C6-B37F-CF98D3976077}" dt="2018-06-06T20:15:08.350" v="226"/>
          <ac:picMkLst>
            <pc:docMk/>
            <pc:sldMk cId="2728719738" sldId="276"/>
            <ac:picMk id="4" creationId="{CC3EE4B5-AFF3-4C61-A4AC-E391691A241F}"/>
          </ac:picMkLst>
        </pc:picChg>
        <pc:picChg chg="add del mod ord modCrop">
          <ac:chgData name="Sohaee, Nassim" userId="S::nxs045000@utdallas.edu::51d85ce3-3860-4bd5-8702-810abdf75655" providerId="AD" clId="Web-{A59A0BAD-053A-43C6-B37F-CF98D3976077}" dt="2018-06-06T20:17:46.474" v="263"/>
          <ac:picMkLst>
            <pc:docMk/>
            <pc:sldMk cId="2728719738" sldId="276"/>
            <ac:picMk id="6" creationId="{391762AD-B1CC-4D2B-9E71-A9CD5230D07F}"/>
          </ac:picMkLst>
        </pc:picChg>
        <pc:picChg chg="add mod ord modCrop">
          <ac:chgData name="Sohaee, Nassim" userId="S::nxs045000@utdallas.edu::51d85ce3-3860-4bd5-8702-810abdf75655" providerId="AD" clId="Web-{A59A0BAD-053A-43C6-B37F-CF98D3976077}" dt="2018-06-06T20:19:19.083" v="281" actId="1076"/>
          <ac:picMkLst>
            <pc:docMk/>
            <pc:sldMk cId="2728719738" sldId="276"/>
            <ac:picMk id="10" creationId="{5FB5EB07-5CC9-46F7-87F6-824AA7261A15}"/>
          </ac:picMkLst>
        </pc:picChg>
      </pc:sldChg>
      <pc:sldChg chg="addSp delSp modSp new modNotes">
        <pc:chgData name="Sohaee, Nassim" userId="S::nxs045000@utdallas.edu::51d85ce3-3860-4bd5-8702-810abdf75655" providerId="AD" clId="Web-{A59A0BAD-053A-43C6-B37F-CF98D3976077}" dt="2018-06-06T20:31:35.814" v="458"/>
        <pc:sldMkLst>
          <pc:docMk/>
          <pc:sldMk cId="3574530575" sldId="277"/>
        </pc:sldMkLst>
        <pc:spChg chg="mod">
          <ac:chgData name="Sohaee, Nassim" userId="S::nxs045000@utdallas.edu::51d85ce3-3860-4bd5-8702-810abdf75655" providerId="AD" clId="Web-{A59A0BAD-053A-43C6-B37F-CF98D3976077}" dt="2018-06-06T20:22:20.098" v="306" actId="20577"/>
          <ac:spMkLst>
            <pc:docMk/>
            <pc:sldMk cId="3574530575" sldId="277"/>
            <ac:spMk id="2" creationId="{C7252720-8BDE-4C62-9536-9C569E53FD88}"/>
          </ac:spMkLst>
        </pc:spChg>
        <pc:spChg chg="del">
          <ac:chgData name="Sohaee, Nassim" userId="S::nxs045000@utdallas.edu::51d85ce3-3860-4bd5-8702-810abdf75655" providerId="AD" clId="Web-{A59A0BAD-053A-43C6-B37F-CF98D3976077}" dt="2018-06-06T20:22:22.863" v="309"/>
          <ac:spMkLst>
            <pc:docMk/>
            <pc:sldMk cId="3574530575" sldId="277"/>
            <ac:spMk id="3" creationId="{68E4CF3C-09E3-4BC4-8510-316E253FB314}"/>
          </ac:spMkLst>
        </pc:spChg>
        <pc:picChg chg="add mod ord">
          <ac:chgData name="Sohaee, Nassim" userId="S::nxs045000@utdallas.edu::51d85ce3-3860-4bd5-8702-810abdf75655" providerId="AD" clId="Web-{A59A0BAD-053A-43C6-B37F-CF98D3976077}" dt="2018-06-06T20:22:41.863" v="312" actId="1076"/>
          <ac:picMkLst>
            <pc:docMk/>
            <pc:sldMk cId="3574530575" sldId="277"/>
            <ac:picMk id="4" creationId="{83410DDB-DDD0-4774-B094-BB1B1F347EF4}"/>
          </ac:picMkLst>
        </pc:picChg>
      </pc:sldChg>
      <pc:sldChg chg="addSp delSp modSp new modNotes">
        <pc:chgData name="Sohaee, Nassim" userId="S::nxs045000@utdallas.edu::51d85ce3-3860-4bd5-8702-810abdf75655" providerId="AD" clId="Web-{A59A0BAD-053A-43C6-B37F-CF98D3976077}" dt="2018-06-06T20:36:03.083" v="497"/>
        <pc:sldMkLst>
          <pc:docMk/>
          <pc:sldMk cId="3154478942" sldId="278"/>
        </pc:sldMkLst>
        <pc:spChg chg="mod">
          <ac:chgData name="Sohaee, Nassim" userId="S::nxs045000@utdallas.edu::51d85ce3-3860-4bd5-8702-810abdf75655" providerId="AD" clId="Web-{A59A0BAD-053A-43C6-B37F-CF98D3976077}" dt="2018-06-06T20:31:58.064" v="474" actId="20577"/>
          <ac:spMkLst>
            <pc:docMk/>
            <pc:sldMk cId="3154478942" sldId="278"/>
            <ac:spMk id="2" creationId="{004DBCE4-AE80-4998-9B89-98B1895024C7}"/>
          </ac:spMkLst>
        </pc:spChg>
        <pc:spChg chg="del">
          <ac:chgData name="Sohaee, Nassim" userId="S::nxs045000@utdallas.edu::51d85ce3-3860-4bd5-8702-810abdf75655" providerId="AD" clId="Web-{A59A0BAD-053A-43C6-B37F-CF98D3976077}" dt="2018-06-06T20:31:59.861" v="476"/>
          <ac:spMkLst>
            <pc:docMk/>
            <pc:sldMk cId="3154478942" sldId="278"/>
            <ac:spMk id="3" creationId="{51B13EE4-3D6B-47BD-BC99-AA4515E1C9BC}"/>
          </ac:spMkLst>
        </pc:spChg>
        <pc:picChg chg="add mod ord">
          <ac:chgData name="Sohaee, Nassim" userId="S::nxs045000@utdallas.edu::51d85ce3-3860-4bd5-8702-810abdf75655" providerId="AD" clId="Web-{A59A0BAD-053A-43C6-B37F-CF98D3976077}" dt="2018-06-06T20:32:09.924" v="479" actId="1076"/>
          <ac:picMkLst>
            <pc:docMk/>
            <pc:sldMk cId="3154478942" sldId="278"/>
            <ac:picMk id="4" creationId="{A4E3498F-2EEF-43D9-A258-CE77319222BD}"/>
          </ac:picMkLst>
        </pc:picChg>
      </pc:sldChg>
      <pc:sldChg chg="modSp new modNotes">
        <pc:chgData name="Sohaee, Nassim" userId="S::nxs045000@utdallas.edu::51d85ce3-3860-4bd5-8702-810abdf75655" providerId="AD" clId="Web-{A59A0BAD-053A-43C6-B37F-CF98D3976077}" dt="2018-06-06T20:39:26.941" v="601"/>
        <pc:sldMkLst>
          <pc:docMk/>
          <pc:sldMk cId="2169674771" sldId="279"/>
        </pc:sldMkLst>
        <pc:spChg chg="mod">
          <ac:chgData name="Sohaee, Nassim" userId="S::nxs045000@utdallas.edu::51d85ce3-3860-4bd5-8702-810abdf75655" providerId="AD" clId="Web-{A59A0BAD-053A-43C6-B37F-CF98D3976077}" dt="2018-06-06T20:38:23.441" v="544" actId="20577"/>
          <ac:spMkLst>
            <pc:docMk/>
            <pc:sldMk cId="2169674771" sldId="279"/>
            <ac:spMk id="2" creationId="{0E9FED70-C808-4264-912A-726E1E8A1C18}"/>
          </ac:spMkLst>
        </pc:spChg>
        <pc:spChg chg="mod">
          <ac:chgData name="Sohaee, Nassim" userId="S::nxs045000@utdallas.edu::51d85ce3-3860-4bd5-8702-810abdf75655" providerId="AD" clId="Web-{A59A0BAD-053A-43C6-B37F-CF98D3976077}" dt="2018-06-06T20:38:40.926" v="576" actId="20577"/>
          <ac:spMkLst>
            <pc:docMk/>
            <pc:sldMk cId="2169674771" sldId="279"/>
            <ac:spMk id="3" creationId="{2D94CD39-A68F-437B-A05B-E38ADAAF5518}"/>
          </ac:spMkLst>
        </pc:spChg>
      </pc:sldChg>
      <pc:sldChg chg="add ord replId modNotes">
        <pc:chgData name="Sohaee, Nassim" userId="S::nxs045000@utdallas.edu::51d85ce3-3860-4bd5-8702-810abdf75655" providerId="AD" clId="Web-{A59A0BAD-053A-43C6-B37F-CF98D3976077}" dt="2018-06-06T20:37:57.332" v="541"/>
        <pc:sldMkLst>
          <pc:docMk/>
          <pc:sldMk cId="3735473379" sldId="280"/>
        </pc:sldMkLst>
      </pc:sldChg>
    </pc:docChg>
  </pc:docChgLst>
  <pc:docChgLst>
    <pc:chgData name="Sohaee, Nassim" userId="S::nxs045000@utdallas.edu::51d85ce3-3860-4bd5-8702-810abdf75655" providerId="AD" clId="Web-{1DF6C182-5102-425C-9571-1EFAD1E8D87E}"/>
    <pc:docChg chg="addSld modSld">
      <pc:chgData name="Sohaee, Nassim" userId="S::nxs045000@utdallas.edu::51d85ce3-3860-4bd5-8702-810abdf75655" providerId="AD" clId="Web-{1DF6C182-5102-425C-9571-1EFAD1E8D87E}" dt="2018-06-05T17:12:11.958" v="246"/>
      <pc:docMkLst>
        <pc:docMk/>
      </pc:docMkLst>
      <pc:sldChg chg="modSp modNotes">
        <pc:chgData name="Sohaee, Nassim" userId="S::nxs045000@utdallas.edu::51d85ce3-3860-4bd5-8702-810abdf75655" providerId="AD" clId="Web-{1DF6C182-5102-425C-9571-1EFAD1E8D87E}" dt="2018-06-05T16:37:24.713" v="46"/>
        <pc:sldMkLst>
          <pc:docMk/>
          <pc:sldMk cId="109857222" sldId="256"/>
        </pc:sldMkLst>
        <pc:spChg chg="mod">
          <ac:chgData name="Sohaee, Nassim" userId="S::nxs045000@utdallas.edu::51d85ce3-3860-4bd5-8702-810abdf75655" providerId="AD" clId="Web-{1DF6C182-5102-425C-9571-1EFAD1E8D87E}" dt="2018-06-05T16:33:18.335" v="11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 modNotes">
        <pc:chgData name="Sohaee, Nassim" userId="S::nxs045000@utdallas.edu::51d85ce3-3860-4bd5-8702-810abdf75655" providerId="AD" clId="Web-{1DF6C182-5102-425C-9571-1EFAD1E8D87E}" dt="2018-06-05T17:12:11.958" v="246"/>
        <pc:sldMkLst>
          <pc:docMk/>
          <pc:sldMk cId="2124059030" sldId="257"/>
        </pc:sldMkLst>
        <pc:spChg chg="mod">
          <ac:chgData name="Sohaee, Nassim" userId="S::nxs045000@utdallas.edu::51d85ce3-3860-4bd5-8702-810abdf75655" providerId="AD" clId="Web-{1DF6C182-5102-425C-9571-1EFAD1E8D87E}" dt="2018-06-05T16:39:21.777" v="56" actId="20577"/>
          <ac:spMkLst>
            <pc:docMk/>
            <pc:sldMk cId="2124059030" sldId="257"/>
            <ac:spMk id="2" creationId="{241C80F9-660E-482C-B335-8A8B21F1B59C}"/>
          </ac:spMkLst>
        </pc:spChg>
        <pc:spChg chg="del">
          <ac:chgData name="Sohaee, Nassim" userId="S::nxs045000@utdallas.edu::51d85ce3-3860-4bd5-8702-810abdf75655" providerId="AD" clId="Web-{1DF6C182-5102-425C-9571-1EFAD1E8D87E}" dt="2018-06-05T16:39:04.933" v="47"/>
          <ac:spMkLst>
            <pc:docMk/>
            <pc:sldMk cId="2124059030" sldId="257"/>
            <ac:spMk id="3" creationId="{62EB5A1D-0F24-4121-940E-D2BDDB8C3604}"/>
          </ac:spMkLst>
        </pc:spChg>
        <pc:spChg chg="add mod">
          <ac:chgData name="Sohaee, Nassim" userId="S::nxs045000@utdallas.edu::51d85ce3-3860-4bd5-8702-810abdf75655" providerId="AD" clId="Web-{1DF6C182-5102-425C-9571-1EFAD1E8D87E}" dt="2018-06-05T16:55:02.228" v="228" actId="1076"/>
          <ac:spMkLst>
            <pc:docMk/>
            <pc:sldMk cId="2124059030" sldId="257"/>
            <ac:spMk id="11" creationId="{2452B496-C205-40C5-9892-3A8077698742}"/>
          </ac:spMkLst>
        </pc:spChg>
        <pc:picChg chg="add mod ord">
          <ac:chgData name="Sohaee, Nassim" userId="S::nxs045000@utdallas.edu::51d85ce3-3860-4bd5-8702-810abdf75655" providerId="AD" clId="Web-{1DF6C182-5102-425C-9571-1EFAD1E8D87E}" dt="2018-06-05T16:52:45.523" v="195" actId="1076"/>
          <ac:picMkLst>
            <pc:docMk/>
            <pc:sldMk cId="2124059030" sldId="257"/>
            <ac:picMk id="4" creationId="{B66633D8-E97E-44C7-90E5-56086BF5056E}"/>
          </ac:picMkLst>
        </pc:picChg>
        <pc:cxnChg chg="add del mod">
          <ac:chgData name="Sohaee, Nassim" userId="S::nxs045000@utdallas.edu::51d85ce3-3860-4bd5-8702-810abdf75655" providerId="AD" clId="Web-{1DF6C182-5102-425C-9571-1EFAD1E8D87E}" dt="2018-06-05T16:51:03.178" v="188"/>
          <ac:cxnSpMkLst>
            <pc:docMk/>
            <pc:sldMk cId="2124059030" sldId="257"/>
            <ac:cxnSpMk id="6" creationId="{7727B66B-48F4-45F6-9258-A90E5867B5B3}"/>
          </ac:cxnSpMkLst>
        </pc:cxnChg>
        <pc:cxnChg chg="add del mod">
          <ac:chgData name="Sohaee, Nassim" userId="S::nxs045000@utdallas.edu::51d85ce3-3860-4bd5-8702-810abdf75655" providerId="AD" clId="Web-{1DF6C182-5102-425C-9571-1EFAD1E8D87E}" dt="2018-06-05T16:51:19.803" v="191"/>
          <ac:cxnSpMkLst>
            <pc:docMk/>
            <pc:sldMk cId="2124059030" sldId="257"/>
            <ac:cxnSpMk id="7" creationId="{41B3E000-9E73-4B93-BF1C-4BC37830883E}"/>
          </ac:cxnSpMkLst>
        </pc:cxnChg>
        <pc:cxnChg chg="add del mod">
          <ac:chgData name="Sohaee, Nassim" userId="S::nxs045000@utdallas.edu::51d85ce3-3860-4bd5-8702-810abdf75655" providerId="AD" clId="Web-{1DF6C182-5102-425C-9571-1EFAD1E8D87E}" dt="2018-06-05T16:53:02.680" v="198"/>
          <ac:cxnSpMkLst>
            <pc:docMk/>
            <pc:sldMk cId="2124059030" sldId="257"/>
            <ac:cxnSpMk id="8" creationId="{DEFF3893-FFB9-4899-BE89-AB0A4CFD3150}"/>
          </ac:cxnSpMkLst>
        </pc:cxnChg>
        <pc:cxnChg chg="add mod">
          <ac:chgData name="Sohaee, Nassim" userId="S::nxs045000@utdallas.edu::51d85ce3-3860-4bd5-8702-810abdf75655" providerId="AD" clId="Web-{1DF6C182-5102-425C-9571-1EFAD1E8D87E}" dt="2018-06-05T16:55:24.166" v="230"/>
          <ac:cxnSpMkLst>
            <pc:docMk/>
            <pc:sldMk cId="2124059030" sldId="257"/>
            <ac:cxnSpMk id="9" creationId="{45A4E4A7-5CD0-4997-8A02-EA08E1845E58}"/>
          </ac:cxnSpMkLst>
        </pc:cxnChg>
        <pc:cxnChg chg="add mod">
          <ac:chgData name="Sohaee, Nassim" userId="S::nxs045000@utdallas.edu::51d85ce3-3860-4bd5-8702-810abdf75655" providerId="AD" clId="Web-{1DF6C182-5102-425C-9571-1EFAD1E8D87E}" dt="2018-06-05T16:55:13.635" v="229"/>
          <ac:cxnSpMkLst>
            <pc:docMk/>
            <pc:sldMk cId="2124059030" sldId="257"/>
            <ac:cxnSpMk id="10" creationId="{A9F1A34E-E3EC-4F35-BD45-69DE029D7CFA}"/>
          </ac:cxnSpMkLst>
        </pc:cxnChg>
      </pc:sldChg>
    </pc:docChg>
  </pc:docChgLst>
  <pc:docChgLst>
    <pc:chgData name="Sohaee, Nassim" userId="S::nxs045000@utdallas.edu::51d85ce3-3860-4bd5-8702-810abdf75655" providerId="AD" clId="Web-{FC107F06-0379-4FC7-A5A9-A87F1016E5EC}"/>
    <pc:docChg chg="addSld modSld">
      <pc:chgData name="Sohaee, Nassim" userId="S::nxs045000@utdallas.edu::51d85ce3-3860-4bd5-8702-810abdf75655" providerId="AD" clId="Web-{FC107F06-0379-4FC7-A5A9-A87F1016E5EC}" dt="2018-06-07T02:30:33.459" v="185"/>
      <pc:docMkLst>
        <pc:docMk/>
      </pc:docMkLst>
      <pc:sldChg chg="modSp">
        <pc:chgData name="Sohaee, Nassim" userId="S::nxs045000@utdallas.edu::51d85ce3-3860-4bd5-8702-810abdf75655" providerId="AD" clId="Web-{FC107F06-0379-4FC7-A5A9-A87F1016E5EC}" dt="2018-06-07T02:22:33.163" v="20" actId="20577"/>
        <pc:sldMkLst>
          <pc:docMk/>
          <pc:sldMk cId="109857222" sldId="256"/>
        </pc:sldMkLst>
        <pc:spChg chg="mod">
          <ac:chgData name="Sohaee, Nassim" userId="S::nxs045000@utdallas.edu::51d85ce3-3860-4bd5-8702-810abdf75655" providerId="AD" clId="Web-{FC107F06-0379-4FC7-A5A9-A87F1016E5EC}" dt="2018-06-07T02:22:33.163" v="2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Notes">
        <pc:chgData name="Sohaee, Nassim" userId="S::nxs045000@utdallas.edu::51d85ce3-3860-4bd5-8702-810abdf75655" providerId="AD" clId="Web-{FC107F06-0379-4FC7-A5A9-A87F1016E5EC}" dt="2018-06-07T02:22:53.570" v="33"/>
        <pc:sldMkLst>
          <pc:docMk/>
          <pc:sldMk cId="2169674771" sldId="279"/>
        </pc:sldMkLst>
      </pc:sldChg>
      <pc:sldChg chg="addSp delSp modSp new modNotes">
        <pc:chgData name="Sohaee, Nassim" userId="S::nxs045000@utdallas.edu::51d85ce3-3860-4bd5-8702-810abdf75655" providerId="AD" clId="Web-{FC107F06-0379-4FC7-A5A9-A87F1016E5EC}" dt="2018-06-07T02:29:20.485" v="167"/>
        <pc:sldMkLst>
          <pc:docMk/>
          <pc:sldMk cId="4251432540" sldId="288"/>
        </pc:sldMkLst>
        <pc:spChg chg="mod">
          <ac:chgData name="Sohaee, Nassim" userId="S::nxs045000@utdallas.edu::51d85ce3-3860-4bd5-8702-810abdf75655" providerId="AD" clId="Web-{FC107F06-0379-4FC7-A5A9-A87F1016E5EC}" dt="2018-06-07T02:23:14.259" v="52" actId="20577"/>
          <ac:spMkLst>
            <pc:docMk/>
            <pc:sldMk cId="4251432540" sldId="288"/>
            <ac:spMk id="2" creationId="{EFDE840D-58CC-4E4D-99E0-A007CC57AD54}"/>
          </ac:spMkLst>
        </pc:spChg>
        <pc:spChg chg="del">
          <ac:chgData name="Sohaee, Nassim" userId="S::nxs045000@utdallas.edu::51d85ce3-3860-4bd5-8702-810abdf75655" providerId="AD" clId="Web-{FC107F06-0379-4FC7-A5A9-A87F1016E5EC}" dt="2018-06-07T02:23:48.511" v="56"/>
          <ac:spMkLst>
            <pc:docMk/>
            <pc:sldMk cId="4251432540" sldId="288"/>
            <ac:spMk id="3" creationId="{C20571D2-9266-47D6-8D75-EAE2EA056E53}"/>
          </ac:spMkLst>
        </pc:spChg>
        <pc:spChg chg="add mod">
          <ac:chgData name="Sohaee, Nassim" userId="S::nxs045000@utdallas.edu::51d85ce3-3860-4bd5-8702-810abdf75655" providerId="AD" clId="Web-{FC107F06-0379-4FC7-A5A9-A87F1016E5EC}" dt="2018-06-07T02:25:55.407" v="71"/>
          <ac:spMkLst>
            <pc:docMk/>
            <pc:sldMk cId="4251432540" sldId="288"/>
            <ac:spMk id="6" creationId="{95CC393A-CDE6-46D3-8AB7-F37682EC83DB}"/>
          </ac:spMkLst>
        </pc:spChg>
        <pc:spChg chg="add del mod">
          <ac:chgData name="Sohaee, Nassim" userId="S::nxs045000@utdallas.edu::51d85ce3-3860-4bd5-8702-810abdf75655" providerId="AD" clId="Web-{FC107F06-0379-4FC7-A5A9-A87F1016E5EC}" dt="2018-06-07T02:24:59.451" v="65"/>
          <ac:spMkLst>
            <pc:docMk/>
            <pc:sldMk cId="4251432540" sldId="288"/>
            <ac:spMk id="7" creationId="{9521BCD3-7D2E-4CF5-B5C5-33B61E6EBBA9}"/>
          </ac:spMkLst>
        </pc:spChg>
        <pc:picChg chg="add mod modCrop">
          <ac:chgData name="Sohaee, Nassim" userId="S::nxs045000@utdallas.edu::51d85ce3-3860-4bd5-8702-810abdf75655" providerId="AD" clId="Web-{FC107F06-0379-4FC7-A5A9-A87F1016E5EC}" dt="2018-06-07T02:24:12.731" v="60"/>
          <ac:picMkLst>
            <pc:docMk/>
            <pc:sldMk cId="4251432540" sldId="288"/>
            <ac:picMk id="5" creationId="{1652209D-89EF-42A4-9026-281D52D3AC62}"/>
          </ac:picMkLst>
        </pc:picChg>
      </pc:sldChg>
      <pc:sldChg chg="addSp delSp modSp new">
        <pc:chgData name="Sohaee, Nassim" userId="S::nxs045000@utdallas.edu::51d85ce3-3860-4bd5-8702-810abdf75655" providerId="AD" clId="Web-{FC107F06-0379-4FC7-A5A9-A87F1016E5EC}" dt="2018-06-07T02:30:33.459" v="185"/>
        <pc:sldMkLst>
          <pc:docMk/>
          <pc:sldMk cId="671437491" sldId="289"/>
        </pc:sldMkLst>
        <pc:spChg chg="mod">
          <ac:chgData name="Sohaee, Nassim" userId="S::nxs045000@utdallas.edu::51d85ce3-3860-4bd5-8702-810abdf75655" providerId="AD" clId="Web-{FC107F06-0379-4FC7-A5A9-A87F1016E5EC}" dt="2018-06-07T02:29:32.081" v="179" actId="20577"/>
          <ac:spMkLst>
            <pc:docMk/>
            <pc:sldMk cId="671437491" sldId="289"/>
            <ac:spMk id="2" creationId="{E75F0E70-B548-4BA9-A4DA-FB7C4425DF61}"/>
          </ac:spMkLst>
        </pc:spChg>
        <pc:spChg chg="del">
          <ac:chgData name="Sohaee, Nassim" userId="S::nxs045000@utdallas.edu::51d85ce3-3860-4bd5-8702-810abdf75655" providerId="AD" clId="Web-{FC107F06-0379-4FC7-A5A9-A87F1016E5EC}" dt="2018-06-07T02:30:14.185" v="182"/>
          <ac:spMkLst>
            <pc:docMk/>
            <pc:sldMk cId="671437491" sldId="289"/>
            <ac:spMk id="3" creationId="{9516DEAE-0062-4585-BB4E-FA2C79AB918C}"/>
          </ac:spMkLst>
        </pc:spChg>
        <pc:spChg chg="add mod">
          <ac:chgData name="Sohaee, Nassim" userId="S::nxs045000@utdallas.edu::51d85ce3-3860-4bd5-8702-810abdf75655" providerId="AD" clId="Web-{FC107F06-0379-4FC7-A5A9-A87F1016E5EC}" dt="2018-06-07T02:30:33.459" v="185"/>
          <ac:spMkLst>
            <pc:docMk/>
            <pc:sldMk cId="671437491" sldId="289"/>
            <ac:spMk id="7" creationId="{C0DBCEC0-4F3D-46D9-A4B0-676332E9B32A}"/>
          </ac:spMkLst>
        </pc:spChg>
        <pc:picChg chg="add del mod ord">
          <ac:chgData name="Sohaee, Nassim" userId="S::nxs045000@utdallas.edu::51d85ce3-3860-4bd5-8702-810abdf75655" providerId="AD" clId="Web-{FC107F06-0379-4FC7-A5A9-A87F1016E5EC}" dt="2018-06-07T02:30:33.459" v="185"/>
          <ac:picMkLst>
            <pc:docMk/>
            <pc:sldMk cId="671437491" sldId="289"/>
            <ac:picMk id="4" creationId="{18C9E079-2010-4750-9266-7ACD89CB5093}"/>
          </ac:picMkLst>
        </pc:picChg>
      </pc:sldChg>
    </pc:docChg>
  </pc:docChgLst>
  <pc:docChgLst>
    <pc:chgData name="Sohaee, Nassim" userId="S::nxs045000@utdallas.edu::51d85ce3-3860-4bd5-8702-810abdf75655" providerId="AD" clId="Web-{0C9FFE07-47BB-471A-8575-91F4BCCFAA19}"/>
    <pc:docChg chg="addSld modSld">
      <pc:chgData name="Sohaee, Nassim" userId="S::nxs045000@utdallas.edu::51d85ce3-3860-4bd5-8702-810abdf75655" providerId="AD" clId="Web-{0C9FFE07-47BB-471A-8575-91F4BCCFAA19}" dt="2018-06-06T01:18:49.725" v="1338" actId="1076"/>
      <pc:docMkLst>
        <pc:docMk/>
      </pc:docMkLst>
      <pc:sldChg chg="modNotes">
        <pc:chgData name="Sohaee, Nassim" userId="S::nxs045000@utdallas.edu::51d85ce3-3860-4bd5-8702-810abdf75655" providerId="AD" clId="Web-{0C9FFE07-47BB-471A-8575-91F4BCCFAA19}" dt="2018-06-06T00:14:53.545" v="1" actId="1076"/>
        <pc:sldMkLst>
          <pc:docMk/>
          <pc:sldMk cId="3812430090" sldId="260"/>
        </pc:sldMkLst>
      </pc:sldChg>
      <pc:sldChg chg="addSp delSp modSp new modNotes">
        <pc:chgData name="Sohaee, Nassim" userId="S::nxs045000@utdallas.edu::51d85ce3-3860-4bd5-8702-810abdf75655" providerId="AD" clId="Web-{0C9FFE07-47BB-471A-8575-91F4BCCFAA19}" dt="2018-06-06T00:29:48.295" v="457" actId="1076"/>
        <pc:sldMkLst>
          <pc:docMk/>
          <pc:sldMk cId="1752842253" sldId="261"/>
        </pc:sldMkLst>
        <pc:spChg chg="mod">
          <ac:chgData name="Sohaee, Nassim" userId="S::nxs045000@utdallas.edu::51d85ce3-3860-4bd5-8702-810abdf75655" providerId="AD" clId="Web-{0C9FFE07-47BB-471A-8575-91F4BCCFAA19}" dt="2018-06-06T00:15:18.030" v="35" actId="20577"/>
          <ac:spMkLst>
            <pc:docMk/>
            <pc:sldMk cId="1752842253" sldId="261"/>
            <ac:spMk id="2" creationId="{814543A8-499C-4128-AB65-96D99D6A9567}"/>
          </ac:spMkLst>
        </pc:spChg>
        <pc:spChg chg="del">
          <ac:chgData name="Sohaee, Nassim" userId="S::nxs045000@utdallas.edu::51d85ce3-3860-4bd5-8702-810abdf75655" providerId="AD" clId="Web-{0C9FFE07-47BB-471A-8575-91F4BCCFAA19}" dt="2018-06-06T00:15:37.234" v="39" actId="1076"/>
          <ac:spMkLst>
            <pc:docMk/>
            <pc:sldMk cId="1752842253" sldId="261"/>
            <ac:spMk id="3" creationId="{1696C318-D221-46CA-97E3-66FE182389B4}"/>
          </ac:spMkLst>
        </pc:spChg>
        <pc:spChg chg="add mod">
          <ac:chgData name="Sohaee, Nassim" userId="S::nxs045000@utdallas.edu::51d85ce3-3860-4bd5-8702-810abdf75655" providerId="AD" clId="Web-{0C9FFE07-47BB-471A-8575-91F4BCCFAA19}" dt="2018-06-06T00:19:09.951" v="148" actId="1076"/>
          <ac:spMkLst>
            <pc:docMk/>
            <pc:sldMk cId="1752842253" sldId="261"/>
            <ac:spMk id="5" creationId="{BF717EC6-19C1-430C-8AED-B09BAB7B3981}"/>
          </ac:spMkLst>
        </pc:spChg>
        <pc:spChg chg="add mod">
          <ac:chgData name="Sohaee, Nassim" userId="S::nxs045000@utdallas.edu::51d85ce3-3860-4bd5-8702-810abdf75655" providerId="AD" clId="Web-{0C9FFE07-47BB-471A-8575-91F4BCCFAA19}" dt="2018-06-06T00:19:14.638" v="149" actId="1076"/>
          <ac:spMkLst>
            <pc:docMk/>
            <pc:sldMk cId="1752842253" sldId="261"/>
            <ac:spMk id="6" creationId="{BEB5B1BC-3546-4783-933F-15EFA82FDDD9}"/>
          </ac:spMkLst>
        </pc:spChg>
        <pc:spChg chg="add mod">
          <ac:chgData name="Sohaee, Nassim" userId="S::nxs045000@utdallas.edu::51d85ce3-3860-4bd5-8702-810abdf75655" providerId="AD" clId="Web-{0C9FFE07-47BB-471A-8575-91F4BCCFAA19}" dt="2018-06-06T00:19:14.638" v="150" actId="1076"/>
          <ac:spMkLst>
            <pc:docMk/>
            <pc:sldMk cId="1752842253" sldId="261"/>
            <ac:spMk id="7" creationId="{39E37EC3-1ABD-4E4A-BCA7-94026553D278}"/>
          </ac:spMkLst>
        </pc:spChg>
        <pc:graphicFrameChg chg="add mod modGraphic">
          <ac:chgData name="Sohaee, Nassim" userId="S::nxs045000@utdallas.edu::51d85ce3-3860-4bd5-8702-810abdf75655" providerId="AD" clId="Web-{0C9FFE07-47BB-471A-8575-91F4BCCFAA19}" dt="2018-06-06T00:22:08.050" v="315" actId="1076"/>
          <ac:graphicFrameMkLst>
            <pc:docMk/>
            <pc:sldMk cId="1752842253" sldId="261"/>
            <ac:graphicFrameMk id="9" creationId="{A19DFE51-9C42-4F3A-97CF-0CA0BEB1D61A}"/>
          </ac:graphicFrameMkLst>
        </pc:graphicFrameChg>
        <pc:cxnChg chg="add mod">
          <ac:chgData name="Sohaee, Nassim" userId="S::nxs045000@utdallas.edu::51d85ce3-3860-4bd5-8702-810abdf75655" providerId="AD" clId="Web-{0C9FFE07-47BB-471A-8575-91F4BCCFAA19}" dt="2018-06-06T00:19:14.638" v="151" actId="1076"/>
          <ac:cxnSpMkLst>
            <pc:docMk/>
            <pc:sldMk cId="1752842253" sldId="261"/>
            <ac:cxnSpMk id="8" creationId="{431FFEE7-9815-4ECA-B95B-3C97CA27319D}"/>
          </ac:cxnSpMkLst>
        </pc:cxnChg>
      </pc:sldChg>
      <pc:sldChg chg="modSp new modNotes">
        <pc:chgData name="Sohaee, Nassim" userId="S::nxs045000@utdallas.edu::51d85ce3-3860-4bd5-8702-810abdf75655" providerId="AD" clId="Web-{0C9FFE07-47BB-471A-8575-91F4BCCFAA19}" dt="2018-06-06T00:29:11.497" v="447" actId="1076"/>
        <pc:sldMkLst>
          <pc:docMk/>
          <pc:sldMk cId="3590505638" sldId="262"/>
        </pc:sldMkLst>
        <pc:spChg chg="mod">
          <ac:chgData name="Sohaee, Nassim" userId="S::nxs045000@utdallas.edu::51d85ce3-3860-4bd5-8702-810abdf75655" providerId="AD" clId="Web-{0C9FFE07-47BB-471A-8575-91F4BCCFAA19}" dt="2018-06-06T00:26:56.100" v="374" actId="20577"/>
          <ac:spMkLst>
            <pc:docMk/>
            <pc:sldMk cId="3590505638" sldId="262"/>
            <ac:spMk id="2" creationId="{7C5D3791-DAEC-4253-8C42-62B78D086C9F}"/>
          </ac:spMkLst>
        </pc:spChg>
        <pc:spChg chg="mod">
          <ac:chgData name="Sohaee, Nassim" userId="S::nxs045000@utdallas.edu::51d85ce3-3860-4bd5-8702-810abdf75655" providerId="AD" clId="Web-{0C9FFE07-47BB-471A-8575-91F4BCCFAA19}" dt="2018-06-06T00:29:04.762" v="441" actId="20577"/>
          <ac:spMkLst>
            <pc:docMk/>
            <pc:sldMk cId="3590505638" sldId="262"/>
            <ac:spMk id="3" creationId="{EBEDF5D5-A5B3-49CA-AE37-AB7A54D9709C}"/>
          </ac:spMkLst>
        </pc:spChg>
      </pc:sldChg>
      <pc:sldChg chg="addSp delSp modSp new modNotes">
        <pc:chgData name="Sohaee, Nassim" userId="S::nxs045000@utdallas.edu::51d85ce3-3860-4bd5-8702-810abdf75655" providerId="AD" clId="Web-{0C9FFE07-47BB-471A-8575-91F4BCCFAA19}" dt="2018-06-06T00:36:45.834" v="612" actId="1076"/>
        <pc:sldMkLst>
          <pc:docMk/>
          <pc:sldMk cId="1002760265" sldId="263"/>
        </pc:sldMkLst>
        <pc:spChg chg="mod">
          <ac:chgData name="Sohaee, Nassim" userId="S::nxs045000@utdallas.edu::51d85ce3-3860-4bd5-8702-810abdf75655" providerId="AD" clId="Web-{0C9FFE07-47BB-471A-8575-91F4BCCFAA19}" dt="2018-06-06T00:29:20.403" v="453" actId="20577"/>
          <ac:spMkLst>
            <pc:docMk/>
            <pc:sldMk cId="1002760265" sldId="263"/>
            <ac:spMk id="2" creationId="{A8B60B0D-5722-4023-A9CF-5F26B6010DF6}"/>
          </ac:spMkLst>
        </pc:spChg>
        <pc:spChg chg="del">
          <ac:chgData name="Sohaee, Nassim" userId="S::nxs045000@utdallas.edu::51d85ce3-3860-4bd5-8702-810abdf75655" providerId="AD" clId="Web-{0C9FFE07-47BB-471A-8575-91F4BCCFAA19}" dt="2018-06-06T00:32:47.207" v="532" actId="1076"/>
          <ac:spMkLst>
            <pc:docMk/>
            <pc:sldMk cId="1002760265" sldId="263"/>
            <ac:spMk id="3" creationId="{7744B98D-2792-4B7F-987B-B5043172924E}"/>
          </ac:spMkLst>
        </pc:spChg>
        <pc:picChg chg="add mod ord">
          <ac:chgData name="Sohaee, Nassim" userId="S::nxs045000@utdallas.edu::51d85ce3-3860-4bd5-8702-810abdf75655" providerId="AD" clId="Web-{0C9FFE07-47BB-471A-8575-91F4BCCFAA19}" dt="2018-06-06T00:32:55.520" v="535" actId="14100"/>
          <ac:picMkLst>
            <pc:docMk/>
            <pc:sldMk cId="1002760265" sldId="263"/>
            <ac:picMk id="4" creationId="{6C808E44-9198-4F45-8701-D853986914AB}"/>
          </ac:picMkLst>
        </pc:picChg>
      </pc:sldChg>
      <pc:sldChg chg="modSp new modNotes">
        <pc:chgData name="Sohaee, Nassim" userId="S::nxs045000@utdallas.edu::51d85ce3-3860-4bd5-8702-810abdf75655" providerId="AD" clId="Web-{0C9FFE07-47BB-471A-8575-91F4BCCFAA19}" dt="2018-06-06T00:31:12.860" v="519" actId="20577"/>
        <pc:sldMkLst>
          <pc:docMk/>
          <pc:sldMk cId="4074831388" sldId="264"/>
        </pc:sldMkLst>
        <pc:spChg chg="mod">
          <ac:chgData name="Sohaee, Nassim" userId="S::nxs045000@utdallas.edu::51d85ce3-3860-4bd5-8702-810abdf75655" providerId="AD" clId="Web-{0C9FFE07-47BB-471A-8575-91F4BCCFAA19}" dt="2018-06-06T00:30:02.764" v="468" actId="20577"/>
          <ac:spMkLst>
            <pc:docMk/>
            <pc:sldMk cId="4074831388" sldId="264"/>
            <ac:spMk id="2" creationId="{784771D6-18A0-4506-8D31-10F176904C0B}"/>
          </ac:spMkLst>
        </pc:spChg>
        <pc:spChg chg="mod">
          <ac:chgData name="Sohaee, Nassim" userId="S::nxs045000@utdallas.edu::51d85ce3-3860-4bd5-8702-810abdf75655" providerId="AD" clId="Web-{0C9FFE07-47BB-471A-8575-91F4BCCFAA19}" dt="2018-06-06T00:31:12.860" v="519" actId="20577"/>
          <ac:spMkLst>
            <pc:docMk/>
            <pc:sldMk cId="4074831388" sldId="264"/>
            <ac:spMk id="3" creationId="{41C90F5A-600A-43FF-A80C-053A5D3CEDCF}"/>
          </ac:spMkLst>
        </pc:spChg>
      </pc:sldChg>
      <pc:sldChg chg="addSp delSp modSp new modNotes">
        <pc:chgData name="Sohaee, Nassim" userId="S::nxs045000@utdallas.edu::51d85ce3-3860-4bd5-8702-810abdf75655" providerId="AD" clId="Web-{0C9FFE07-47BB-471A-8575-91F4BCCFAA19}" dt="2018-06-06T00:38:07.274" v="641" actId="1076"/>
        <pc:sldMkLst>
          <pc:docMk/>
          <pc:sldMk cId="4083637749" sldId="265"/>
        </pc:sldMkLst>
        <pc:spChg chg="mod">
          <ac:chgData name="Sohaee, Nassim" userId="S::nxs045000@utdallas.edu::51d85ce3-3860-4bd5-8702-810abdf75655" providerId="AD" clId="Web-{0C9FFE07-47BB-471A-8575-91F4BCCFAA19}" dt="2018-06-06T00:37:03.647" v="625" actId="20577"/>
          <ac:spMkLst>
            <pc:docMk/>
            <pc:sldMk cId="4083637749" sldId="265"/>
            <ac:spMk id="2" creationId="{8BE21379-C039-40D8-9534-E6D3513F926B}"/>
          </ac:spMkLst>
        </pc:spChg>
        <pc:spChg chg="del">
          <ac:chgData name="Sohaee, Nassim" userId="S::nxs045000@utdallas.edu::51d85ce3-3860-4bd5-8702-810abdf75655" providerId="AD" clId="Web-{0C9FFE07-47BB-471A-8575-91F4BCCFAA19}" dt="2018-06-06T00:36:48.099" v="614" actId="1076"/>
          <ac:spMkLst>
            <pc:docMk/>
            <pc:sldMk cId="4083637749" sldId="265"/>
            <ac:spMk id="3" creationId="{07E7E51D-F5B4-49EB-8A14-F437B49152AD}"/>
          </ac:spMkLst>
        </pc:spChg>
        <pc:picChg chg="add mod ord">
          <ac:chgData name="Sohaee, Nassim" userId="S::nxs045000@utdallas.edu::51d85ce3-3860-4bd5-8702-810abdf75655" providerId="AD" clId="Web-{0C9FFE07-47BB-471A-8575-91F4BCCFAA19}" dt="2018-06-06T00:36:56.678" v="616" actId="1076"/>
          <ac:picMkLst>
            <pc:docMk/>
            <pc:sldMk cId="4083637749" sldId="265"/>
            <ac:picMk id="4" creationId="{C12CE2B1-F00C-4C18-92A9-95C709003D7E}"/>
          </ac:picMkLst>
        </pc:picChg>
      </pc:sldChg>
      <pc:sldChg chg="modSp new modNotes">
        <pc:chgData name="Sohaee, Nassim" userId="S::nxs045000@utdallas.edu::51d85ce3-3860-4bd5-8702-810abdf75655" providerId="AD" clId="Web-{0C9FFE07-47BB-471A-8575-91F4BCCFAA19}" dt="2018-06-06T00:45:58.684" v="850" actId="20577"/>
        <pc:sldMkLst>
          <pc:docMk/>
          <pc:sldMk cId="380222091" sldId="266"/>
        </pc:sldMkLst>
        <pc:spChg chg="mod">
          <ac:chgData name="Sohaee, Nassim" userId="S::nxs045000@utdallas.edu::51d85ce3-3860-4bd5-8702-810abdf75655" providerId="AD" clId="Web-{0C9FFE07-47BB-471A-8575-91F4BCCFAA19}" dt="2018-06-06T00:39:17.921" v="645" actId="20577"/>
          <ac:spMkLst>
            <pc:docMk/>
            <pc:sldMk cId="380222091" sldId="266"/>
            <ac:spMk id="2" creationId="{7A82A279-8D55-4ADA-AB1A-15D39D9BED86}"/>
          </ac:spMkLst>
        </pc:spChg>
        <pc:spChg chg="mod">
          <ac:chgData name="Sohaee, Nassim" userId="S::nxs045000@utdallas.edu::51d85ce3-3860-4bd5-8702-810abdf75655" providerId="AD" clId="Web-{0C9FFE07-47BB-471A-8575-91F4BCCFAA19}" dt="2018-06-06T00:45:58.684" v="850" actId="20577"/>
          <ac:spMkLst>
            <pc:docMk/>
            <pc:sldMk cId="380222091" sldId="266"/>
            <ac:spMk id="3" creationId="{D80E1B8D-0DBF-434B-ABCB-0F0A9BF40552}"/>
          </ac:spMkLst>
        </pc:spChg>
      </pc:sldChg>
      <pc:sldChg chg="addSp delSp modSp new modNotes">
        <pc:chgData name="Sohaee, Nassim" userId="S::nxs045000@utdallas.edu::51d85ce3-3860-4bd5-8702-810abdf75655" providerId="AD" clId="Web-{0C9FFE07-47BB-471A-8575-91F4BCCFAA19}" dt="2018-06-06T00:57:45.655" v="1044" actId="1076"/>
        <pc:sldMkLst>
          <pc:docMk/>
          <pc:sldMk cId="4215816674" sldId="267"/>
        </pc:sldMkLst>
        <pc:spChg chg="mod">
          <ac:chgData name="Sohaee, Nassim" userId="S::nxs045000@utdallas.edu::51d85ce3-3860-4bd5-8702-810abdf75655" providerId="AD" clId="Web-{0C9FFE07-47BB-471A-8575-91F4BCCFAA19}" dt="2018-06-06T00:46:11.560" v="865" actId="20577"/>
          <ac:spMkLst>
            <pc:docMk/>
            <pc:sldMk cId="4215816674" sldId="267"/>
            <ac:spMk id="2" creationId="{6EE7E245-3FA8-4CD5-86C3-3C6FE1440EF5}"/>
          </ac:spMkLst>
        </pc:spChg>
        <pc:spChg chg="del">
          <ac:chgData name="Sohaee, Nassim" userId="S::nxs045000@utdallas.edu::51d85ce3-3860-4bd5-8702-810abdf75655" providerId="AD" clId="Web-{0C9FFE07-47BB-471A-8575-91F4BCCFAA19}" dt="2018-06-06T00:47:18.187" v="879" actId="1076"/>
          <ac:spMkLst>
            <pc:docMk/>
            <pc:sldMk cId="4215816674" sldId="267"/>
            <ac:spMk id="3" creationId="{31974B8B-2418-445E-B5B0-28351490D18F}"/>
          </ac:spMkLst>
        </pc:spChg>
        <pc:picChg chg="add mod ord">
          <ac:chgData name="Sohaee, Nassim" userId="S::nxs045000@utdallas.edu::51d85ce3-3860-4bd5-8702-810abdf75655" providerId="AD" clId="Web-{0C9FFE07-47BB-471A-8575-91F4BCCFAA19}" dt="2018-06-06T00:47:27.593" v="882" actId="1076"/>
          <ac:picMkLst>
            <pc:docMk/>
            <pc:sldMk cId="4215816674" sldId="267"/>
            <ac:picMk id="4" creationId="{38E305DA-95AB-445C-BCA9-6BC8D1C0837C}"/>
          </ac:picMkLst>
        </pc:picChg>
      </pc:sldChg>
      <pc:sldChg chg="modSp new modNotes">
        <pc:chgData name="Sohaee, Nassim" userId="S::nxs045000@utdallas.edu::51d85ce3-3860-4bd5-8702-810abdf75655" providerId="AD" clId="Web-{0C9FFE07-47BB-471A-8575-91F4BCCFAA19}" dt="2018-06-06T01:04:13.333" v="1138" actId="1076"/>
        <pc:sldMkLst>
          <pc:docMk/>
          <pc:sldMk cId="3785302559" sldId="268"/>
        </pc:sldMkLst>
        <pc:spChg chg="mod">
          <ac:chgData name="Sohaee, Nassim" userId="S::nxs045000@utdallas.edu::51d85ce3-3860-4bd5-8702-810abdf75655" providerId="AD" clId="Web-{0C9FFE07-47BB-471A-8575-91F4BCCFAA19}" dt="2018-06-06T00:58:13.796" v="1059" actId="20577"/>
          <ac:spMkLst>
            <pc:docMk/>
            <pc:sldMk cId="3785302559" sldId="268"/>
            <ac:spMk id="2" creationId="{F4821053-18C6-435A-885B-0A7DC0916C93}"/>
          </ac:spMkLst>
        </pc:spChg>
        <pc:spChg chg="mod">
          <ac:chgData name="Sohaee, Nassim" userId="S::nxs045000@utdallas.edu::51d85ce3-3860-4bd5-8702-810abdf75655" providerId="AD" clId="Web-{0C9FFE07-47BB-471A-8575-91F4BCCFAA19}" dt="2018-06-06T01:02:21.669" v="1124" actId="20577"/>
          <ac:spMkLst>
            <pc:docMk/>
            <pc:sldMk cId="3785302559" sldId="268"/>
            <ac:spMk id="3" creationId="{78CC6623-455A-4457-B1A4-AF0A8CCCFB17}"/>
          </ac:spMkLst>
        </pc:spChg>
      </pc:sldChg>
      <pc:sldChg chg="addSp delSp modSp new modNotes">
        <pc:chgData name="Sohaee, Nassim" userId="S::nxs045000@utdallas.edu::51d85ce3-3860-4bd5-8702-810abdf75655" providerId="AD" clId="Web-{0C9FFE07-47BB-471A-8575-91F4BCCFAA19}" dt="2018-06-06T01:13:06.120" v="1256" actId="1076"/>
        <pc:sldMkLst>
          <pc:docMk/>
          <pc:sldMk cId="2535941312" sldId="269"/>
        </pc:sldMkLst>
        <pc:spChg chg="mod">
          <ac:chgData name="Sohaee, Nassim" userId="S::nxs045000@utdallas.edu::51d85ce3-3860-4bd5-8702-810abdf75655" providerId="AD" clId="Web-{0C9FFE07-47BB-471A-8575-91F4BCCFAA19}" dt="2018-06-06T01:07:11.089" v="1215" actId="20577"/>
          <ac:spMkLst>
            <pc:docMk/>
            <pc:sldMk cId="2535941312" sldId="269"/>
            <ac:spMk id="2" creationId="{09E3D000-B3E1-451F-AB38-D35A060DDA5E}"/>
          </ac:spMkLst>
        </pc:spChg>
        <pc:spChg chg="del">
          <ac:chgData name="Sohaee, Nassim" userId="S::nxs045000@utdallas.edu::51d85ce3-3860-4bd5-8702-810abdf75655" providerId="AD" clId="Web-{0C9FFE07-47BB-471A-8575-91F4BCCFAA19}" dt="2018-06-06T01:07:27.870" v="1220" actId="1076"/>
          <ac:spMkLst>
            <pc:docMk/>
            <pc:sldMk cId="2535941312" sldId="269"/>
            <ac:spMk id="3" creationId="{1E6D3D03-CE01-4DE7-BE20-0EF1D1025930}"/>
          </ac:spMkLst>
        </pc:spChg>
        <pc:picChg chg="add mod ord">
          <ac:chgData name="Sohaee, Nassim" userId="S::nxs045000@utdallas.edu::51d85ce3-3860-4bd5-8702-810abdf75655" providerId="AD" clId="Web-{0C9FFE07-47BB-471A-8575-91F4BCCFAA19}" dt="2018-06-06T01:07:37.730" v="1222" actId="1076"/>
          <ac:picMkLst>
            <pc:docMk/>
            <pc:sldMk cId="2535941312" sldId="269"/>
            <ac:picMk id="4" creationId="{1D0C8A29-681C-42B9-8C8B-FA1058F480BD}"/>
          </ac:picMkLst>
        </pc:picChg>
        <pc:picChg chg="add mod">
          <ac:chgData name="Sohaee, Nassim" userId="S::nxs045000@utdallas.edu::51d85ce3-3860-4bd5-8702-810abdf75655" providerId="AD" clId="Web-{0C9FFE07-47BB-471A-8575-91F4BCCFAA19}" dt="2018-06-06T01:11:30.867" v="1227" actId="1076"/>
          <ac:picMkLst>
            <pc:docMk/>
            <pc:sldMk cId="2535941312" sldId="269"/>
            <ac:picMk id="6" creationId="{B0B5852C-AFC7-4BFD-8708-4B2F650742BA}"/>
          </ac:picMkLst>
        </pc:picChg>
      </pc:sldChg>
      <pc:sldChg chg="addSp delSp modSp new modNotes">
        <pc:chgData name="Sohaee, Nassim" userId="S::nxs045000@utdallas.edu::51d85ce3-3860-4bd5-8702-810abdf75655" providerId="AD" clId="Web-{0C9FFE07-47BB-471A-8575-91F4BCCFAA19}" dt="2018-06-06T01:16:13.063" v="1298" actId="1076"/>
        <pc:sldMkLst>
          <pc:docMk/>
          <pc:sldMk cId="4259801900" sldId="270"/>
        </pc:sldMkLst>
        <pc:spChg chg="mod">
          <ac:chgData name="Sohaee, Nassim" userId="S::nxs045000@utdallas.edu::51d85ce3-3860-4bd5-8702-810abdf75655" providerId="AD" clId="Web-{0C9FFE07-47BB-471A-8575-91F4BCCFAA19}" dt="2018-06-06T01:13:52.090" v="1278" actId="20577"/>
          <ac:spMkLst>
            <pc:docMk/>
            <pc:sldMk cId="4259801900" sldId="270"/>
            <ac:spMk id="2" creationId="{2E8FC5C4-08F1-4C09-93E6-2D5AAB7D105D}"/>
          </ac:spMkLst>
        </pc:spChg>
        <pc:spChg chg="del">
          <ac:chgData name="Sohaee, Nassim" userId="S::nxs045000@utdallas.edu::51d85ce3-3860-4bd5-8702-810abdf75655" providerId="AD" clId="Web-{0C9FFE07-47BB-471A-8575-91F4BCCFAA19}" dt="2018-06-06T01:14:25.841" v="1282" actId="1076"/>
          <ac:spMkLst>
            <pc:docMk/>
            <pc:sldMk cId="4259801900" sldId="270"/>
            <ac:spMk id="3" creationId="{DE4F37CF-3DAC-4FFA-B995-DA7BFCBB644D}"/>
          </ac:spMkLst>
        </pc:spChg>
        <pc:picChg chg="add mod ord">
          <ac:chgData name="Sohaee, Nassim" userId="S::nxs045000@utdallas.edu::51d85ce3-3860-4bd5-8702-810abdf75655" providerId="AD" clId="Web-{0C9FFE07-47BB-471A-8575-91F4BCCFAA19}" dt="2018-06-06T01:14:49.217" v="1286" actId="1076"/>
          <ac:picMkLst>
            <pc:docMk/>
            <pc:sldMk cId="4259801900" sldId="270"/>
            <ac:picMk id="4" creationId="{4B3BB0BB-1A74-4CE2-8581-5BC28BF283D3}"/>
          </ac:picMkLst>
        </pc:picChg>
      </pc:sldChg>
      <pc:sldChg chg="addSp delSp modSp new modNotes">
        <pc:chgData name="Sohaee, Nassim" userId="S::nxs045000@utdallas.edu::51d85ce3-3860-4bd5-8702-810abdf75655" providerId="AD" clId="Web-{0C9FFE07-47BB-471A-8575-91F4BCCFAA19}" dt="2018-06-06T01:18:49.725" v="1338" actId="1076"/>
        <pc:sldMkLst>
          <pc:docMk/>
          <pc:sldMk cId="2139346170" sldId="271"/>
        </pc:sldMkLst>
        <pc:spChg chg="mod">
          <ac:chgData name="Sohaee, Nassim" userId="S::nxs045000@utdallas.edu::51d85ce3-3860-4bd5-8702-810abdf75655" providerId="AD" clId="Web-{0C9FFE07-47BB-471A-8575-91F4BCCFAA19}" dt="2018-06-06T01:16:41.393" v="1312" actId="20577"/>
          <ac:spMkLst>
            <pc:docMk/>
            <pc:sldMk cId="2139346170" sldId="271"/>
            <ac:spMk id="2" creationId="{471F75B3-3197-47A1-8D94-0DE1FF3A914F}"/>
          </ac:spMkLst>
        </pc:spChg>
        <pc:spChg chg="del">
          <ac:chgData name="Sohaee, Nassim" userId="S::nxs045000@utdallas.edu::51d85ce3-3860-4bd5-8702-810abdf75655" providerId="AD" clId="Web-{0C9FFE07-47BB-471A-8575-91F4BCCFAA19}" dt="2018-06-06T01:18:40.912" v="1335" actId="1076"/>
          <ac:spMkLst>
            <pc:docMk/>
            <pc:sldMk cId="2139346170" sldId="271"/>
            <ac:spMk id="3" creationId="{E4A29701-F29A-4BC3-A8E9-F31800FD7A6A}"/>
          </ac:spMkLst>
        </pc:spChg>
        <pc:picChg chg="add mod ord">
          <ac:chgData name="Sohaee, Nassim" userId="S::nxs045000@utdallas.edu::51d85ce3-3860-4bd5-8702-810abdf75655" providerId="AD" clId="Web-{0C9FFE07-47BB-471A-8575-91F4BCCFAA19}" dt="2018-06-06T01:18:49.725" v="1338" actId="1076"/>
          <ac:picMkLst>
            <pc:docMk/>
            <pc:sldMk cId="2139346170" sldId="271"/>
            <ac:picMk id="4" creationId="{260150FF-8F57-4480-A331-A9625DE3134A}"/>
          </ac:picMkLst>
        </pc:picChg>
      </pc:sldChg>
    </pc:docChg>
  </pc:docChgLst>
  <pc:docChgLst>
    <pc:chgData name="Sohaee, Nassim" userId="S::nxs045000@utdallas.edu::51d85ce3-3860-4bd5-8702-810abdf75655" providerId="AD" clId="Web-{DACBE17F-458B-45D0-8B53-197C55398C29}"/>
    <pc:docChg chg="modSld">
      <pc:chgData name="Sohaee, Nassim" userId="S::nxs045000@utdallas.edu::51d85ce3-3860-4bd5-8702-810abdf75655" providerId="AD" clId="Web-{DACBE17F-458B-45D0-8B53-197C55398C29}" dt="2018-06-07T02:20:58.087" v="19"/>
      <pc:docMkLst>
        <pc:docMk/>
      </pc:docMkLst>
      <pc:sldChg chg="addSp modSp modNotes">
        <pc:chgData name="Sohaee, Nassim" userId="S::nxs045000@utdallas.edu::51d85ce3-3860-4bd5-8702-810abdf75655" providerId="AD" clId="Web-{DACBE17F-458B-45D0-8B53-197C55398C29}" dt="2018-06-07T02:20:58.087" v="19"/>
        <pc:sldMkLst>
          <pc:docMk/>
          <pc:sldMk cId="2169674771" sldId="279"/>
        </pc:sldMkLst>
        <pc:spChg chg="mod">
          <ac:chgData name="Sohaee, Nassim" userId="S::nxs045000@utdallas.edu::51d85ce3-3860-4bd5-8702-810abdf75655" providerId="AD" clId="Web-{DACBE17F-458B-45D0-8B53-197C55398C29}" dt="2018-06-07T02:11:10.924" v="5" actId="20577"/>
          <ac:spMkLst>
            <pc:docMk/>
            <pc:sldMk cId="2169674771" sldId="279"/>
            <ac:spMk id="3" creationId="{2D94CD39-A68F-437B-A05B-E38ADAAF5518}"/>
          </ac:spMkLst>
        </pc:spChg>
        <pc:picChg chg="add mod">
          <ac:chgData name="Sohaee, Nassim" userId="S::nxs045000@utdallas.edu::51d85ce3-3860-4bd5-8702-810abdf75655" providerId="AD" clId="Web-{DACBE17F-458B-45D0-8B53-197C55398C29}" dt="2018-06-07T02:11:21.161" v="9" actId="1076"/>
          <ac:picMkLst>
            <pc:docMk/>
            <pc:sldMk cId="2169674771" sldId="279"/>
            <ac:picMk id="4" creationId="{60A156B5-74A1-484F-8E82-A7F46023CFBD}"/>
          </ac:picMkLst>
        </pc:picChg>
      </pc:sldChg>
    </pc:docChg>
  </pc:docChgLst>
  <pc:docChgLst>
    <pc:chgData name="Sohaee, Nassim" userId="S::nxs045000@utdallas.edu::51d85ce3-3860-4bd5-8702-810abdf75655" providerId="AD" clId="Web-{6A92E620-2807-426B-959E-80F5E90882D2}"/>
    <pc:docChg chg="addSld modSld">
      <pc:chgData name="Sohaee, Nassim" userId="S::nxs045000@utdallas.edu::51d85ce3-3860-4bd5-8702-810abdf75655" providerId="AD" clId="Web-{6A92E620-2807-426B-959E-80F5E90882D2}" dt="2018-06-06T18:58:13.359" v="374" actId="14100"/>
      <pc:docMkLst>
        <pc:docMk/>
      </pc:docMkLst>
      <pc:sldChg chg="modSp modNotes">
        <pc:chgData name="Sohaee, Nassim" userId="S::nxs045000@utdallas.edu::51d85ce3-3860-4bd5-8702-810abdf75655" providerId="AD" clId="Web-{6A92E620-2807-426B-959E-80F5E90882D2}" dt="2018-06-06T18:49:14.170" v="155" actId="14100"/>
        <pc:sldMkLst>
          <pc:docMk/>
          <pc:sldMk cId="4036480701" sldId="274"/>
        </pc:sldMkLst>
        <pc:spChg chg="mod">
          <ac:chgData name="Sohaee, Nassim" userId="S::nxs045000@utdallas.edu::51d85ce3-3860-4bd5-8702-810abdf75655" providerId="AD" clId="Web-{6A92E620-2807-426B-959E-80F5E90882D2}" dt="2018-06-06T18:48:06.184" v="100" actId="20577"/>
          <ac:spMkLst>
            <pc:docMk/>
            <pc:sldMk cId="4036480701" sldId="274"/>
            <ac:spMk id="3" creationId="{47BBE793-513A-4ECD-BC24-A5BB47BD6796}"/>
          </ac:spMkLst>
        </pc:spChg>
      </pc:sldChg>
      <pc:sldChg chg="modSp new modNotes">
        <pc:chgData name="Sohaee, Nassim" userId="S::nxs045000@utdallas.edu::51d85ce3-3860-4bd5-8702-810abdf75655" providerId="AD" clId="Web-{6A92E620-2807-426B-959E-80F5E90882D2}" dt="2018-06-06T18:54:59.713" v="336" actId="20577"/>
        <pc:sldMkLst>
          <pc:docMk/>
          <pc:sldMk cId="592330451" sldId="275"/>
        </pc:sldMkLst>
        <pc:spChg chg="mod">
          <ac:chgData name="Sohaee, Nassim" userId="S::nxs045000@utdallas.edu::51d85ce3-3860-4bd5-8702-810abdf75655" providerId="AD" clId="Web-{6A92E620-2807-426B-959E-80F5E90882D2}" dt="2018-06-06T18:49:32.327" v="169" actId="20577"/>
          <ac:spMkLst>
            <pc:docMk/>
            <pc:sldMk cId="592330451" sldId="275"/>
            <ac:spMk id="2" creationId="{4B513515-912C-4CD3-B32C-611EFDDD2262}"/>
          </ac:spMkLst>
        </pc:spChg>
        <pc:spChg chg="mod">
          <ac:chgData name="Sohaee, Nassim" userId="S::nxs045000@utdallas.edu::51d85ce3-3860-4bd5-8702-810abdf75655" providerId="AD" clId="Web-{6A92E620-2807-426B-959E-80F5E90882D2}" dt="2018-06-06T18:54:59.713" v="336" actId="20577"/>
          <ac:spMkLst>
            <pc:docMk/>
            <pc:sldMk cId="592330451" sldId="275"/>
            <ac:spMk id="3" creationId="{4D3A52D8-40F9-4084-82AD-95D3B0612A12}"/>
          </ac:spMkLst>
        </pc:spChg>
      </pc:sldChg>
      <pc:sldChg chg="addSp delSp modSp new modNotes">
        <pc:chgData name="Sohaee, Nassim" userId="S::nxs045000@utdallas.edu::51d85ce3-3860-4bd5-8702-810abdf75655" providerId="AD" clId="Web-{6A92E620-2807-426B-959E-80F5E90882D2}" dt="2018-06-06T18:58:13.359" v="374" actId="14100"/>
        <pc:sldMkLst>
          <pc:docMk/>
          <pc:sldMk cId="2728719738" sldId="276"/>
        </pc:sldMkLst>
        <pc:spChg chg="mod">
          <ac:chgData name="Sohaee, Nassim" userId="S::nxs045000@utdallas.edu::51d85ce3-3860-4bd5-8702-810abdf75655" providerId="AD" clId="Web-{6A92E620-2807-426B-959E-80F5E90882D2}" dt="2018-06-06T18:55:04.775" v="341" actId="20577"/>
          <ac:spMkLst>
            <pc:docMk/>
            <pc:sldMk cId="2728719738" sldId="276"/>
            <ac:spMk id="2" creationId="{D5CD8AE5-382B-43EF-A2F6-E3FEC7C0D94A}"/>
          </ac:spMkLst>
        </pc:spChg>
        <pc:spChg chg="del">
          <ac:chgData name="Sohaee, Nassim" userId="S::nxs045000@utdallas.edu::51d85ce3-3860-4bd5-8702-810abdf75655" providerId="AD" clId="Web-{6A92E620-2807-426B-959E-80F5E90882D2}" dt="2018-06-06T18:58:07.469" v="372" actId="14100"/>
          <ac:spMkLst>
            <pc:docMk/>
            <pc:sldMk cId="2728719738" sldId="276"/>
            <ac:spMk id="3" creationId="{3562675B-801F-4B06-8573-E9988F51611F}"/>
          </ac:spMkLst>
        </pc:spChg>
        <pc:picChg chg="add mod ord">
          <ac:chgData name="Sohaee, Nassim" userId="S::nxs045000@utdallas.edu::51d85ce3-3860-4bd5-8702-810abdf75655" providerId="AD" clId="Web-{6A92E620-2807-426B-959E-80F5E90882D2}" dt="2018-06-06T18:58:13.359" v="374" actId="14100"/>
          <ac:picMkLst>
            <pc:docMk/>
            <pc:sldMk cId="2728719738" sldId="276"/>
            <ac:picMk id="4" creationId="{CC3EE4B5-AFF3-4C61-A4AC-E391691A241F}"/>
          </ac:picMkLst>
        </pc:picChg>
      </pc:sldChg>
    </pc:docChg>
  </pc:docChgLst>
  <pc:docChgLst>
    <pc:chgData name="Sohaee, Nassim" userId="S::nxs045000@utdallas.edu::51d85ce3-3860-4bd5-8702-810abdf75655" providerId="AD" clId="Web-{80518587-062B-4BF2-9043-F24F74B0EA76}"/>
    <pc:docChg chg="modSld">
      <pc:chgData name="Sohaee, Nassim" userId="S::nxs045000@utdallas.edu::51d85ce3-3860-4bd5-8702-810abdf75655" providerId="AD" clId="Web-{80518587-062B-4BF2-9043-F24F74B0EA76}" dt="2018-06-07T00:12:05.188" v="9"/>
      <pc:docMkLst>
        <pc:docMk/>
      </pc:docMkLst>
      <pc:sldChg chg="modNotes">
        <pc:chgData name="Sohaee, Nassim" userId="S::nxs045000@utdallas.edu::51d85ce3-3860-4bd5-8702-810abdf75655" providerId="AD" clId="Web-{80518587-062B-4BF2-9043-F24F74B0EA76}" dt="2018-06-07T00:12:05.188" v="9"/>
        <pc:sldMkLst>
          <pc:docMk/>
          <pc:sldMk cId="2169674771" sldId="279"/>
        </pc:sldMkLst>
      </pc:sldChg>
      <pc:sldChg chg="modNotes">
        <pc:chgData name="Sohaee, Nassim" userId="S::nxs045000@utdallas.edu::51d85ce3-3860-4bd5-8702-810abdf75655" providerId="AD" clId="Web-{80518587-062B-4BF2-9043-F24F74B0EA76}" dt="2018-06-07T00:07:49.595" v="3"/>
        <pc:sldMkLst>
          <pc:docMk/>
          <pc:sldMk cId="3735473379" sldId="280"/>
        </pc:sldMkLst>
      </pc:sldChg>
    </pc:docChg>
  </pc:docChgLst>
  <pc:docChgLst>
    <pc:chgData name="Sohaee, Nassim" userId="S::nxs045000@utdallas.edu::51d85ce3-3860-4bd5-8702-810abdf75655" providerId="AD" clId="Web-{9D10AB7A-BB8C-4892-96F2-C4BD4E95B296}"/>
    <pc:docChg chg="addSld modSld">
      <pc:chgData name="Sohaee, Nassim" userId="S::nxs045000@utdallas.edu::51d85ce3-3860-4bd5-8702-810abdf75655" providerId="AD" clId="Web-{9D10AB7A-BB8C-4892-96F2-C4BD4E95B296}" dt="2018-06-06T18:36:50.326" v="506"/>
      <pc:docMkLst>
        <pc:docMk/>
      </pc:docMkLst>
      <pc:sldChg chg="modNotes">
        <pc:chgData name="Sohaee, Nassim" userId="S::nxs045000@utdallas.edu::51d85ce3-3860-4bd5-8702-810abdf75655" providerId="AD" clId="Web-{9D10AB7A-BB8C-4892-96F2-C4BD4E95B296}" dt="2018-06-06T18:06:35.547" v="2"/>
        <pc:sldMkLst>
          <pc:docMk/>
          <pc:sldMk cId="2139346170" sldId="271"/>
        </pc:sldMkLst>
      </pc:sldChg>
      <pc:sldChg chg="addSp delSp modSp new modNotes">
        <pc:chgData name="Sohaee, Nassim" userId="S::nxs045000@utdallas.edu::51d85ce3-3860-4bd5-8702-810abdf75655" providerId="AD" clId="Web-{9D10AB7A-BB8C-4892-96F2-C4BD4E95B296}" dt="2018-06-06T18:30:30.026" v="413"/>
        <pc:sldMkLst>
          <pc:docMk/>
          <pc:sldMk cId="1121708429" sldId="272"/>
        </pc:sldMkLst>
        <pc:spChg chg="mod">
          <ac:chgData name="Sohaee, Nassim" userId="S::nxs045000@utdallas.edu::51d85ce3-3860-4bd5-8702-810abdf75655" providerId="AD" clId="Web-{9D10AB7A-BB8C-4892-96F2-C4BD4E95B296}" dt="2018-06-06T18:07:31.423" v="11" actId="20577"/>
          <ac:spMkLst>
            <pc:docMk/>
            <pc:sldMk cId="1121708429" sldId="272"/>
            <ac:spMk id="2" creationId="{69265A35-8778-4B60-B542-3253EF15C97E}"/>
          </ac:spMkLst>
        </pc:spChg>
        <pc:spChg chg="del">
          <ac:chgData name="Sohaee, Nassim" userId="S::nxs045000@utdallas.edu::51d85ce3-3860-4bd5-8702-810abdf75655" providerId="AD" clId="Web-{9D10AB7A-BB8C-4892-96F2-C4BD4E95B296}" dt="2018-06-06T18:18:58.725" v="79"/>
          <ac:spMkLst>
            <pc:docMk/>
            <pc:sldMk cId="1121708429" sldId="272"/>
            <ac:spMk id="3" creationId="{BBDA609F-F93C-4D86-B929-3B11DF813C87}"/>
          </ac:spMkLst>
        </pc:spChg>
        <pc:picChg chg="add mod ord">
          <ac:chgData name="Sohaee, Nassim" userId="S::nxs045000@utdallas.edu::51d85ce3-3860-4bd5-8702-810abdf75655" providerId="AD" clId="Web-{9D10AB7A-BB8C-4892-96F2-C4BD4E95B296}" dt="2018-06-06T18:18:59.631" v="82" actId="1076"/>
          <ac:picMkLst>
            <pc:docMk/>
            <pc:sldMk cId="1121708429" sldId="272"/>
            <ac:picMk id="4" creationId="{517CE15A-D5C6-4C57-886C-E43BDC0E98A3}"/>
          </ac:picMkLst>
        </pc:picChg>
      </pc:sldChg>
      <pc:sldChg chg="addSp modSp new modNotes">
        <pc:chgData name="Sohaee, Nassim" userId="S::nxs045000@utdallas.edu::51d85ce3-3860-4bd5-8702-810abdf75655" providerId="AD" clId="Web-{9D10AB7A-BB8C-4892-96F2-C4BD4E95B296}" dt="2018-06-06T18:27:32.228" v="306"/>
        <pc:sldMkLst>
          <pc:docMk/>
          <pc:sldMk cId="3881685664" sldId="273"/>
        </pc:sldMkLst>
        <pc:spChg chg="mod">
          <ac:chgData name="Sohaee, Nassim" userId="S::nxs045000@utdallas.edu::51d85ce3-3860-4bd5-8702-810abdf75655" providerId="AD" clId="Web-{9D10AB7A-BB8C-4892-96F2-C4BD4E95B296}" dt="2018-06-06T18:24:42.899" v="221" actId="20577"/>
          <ac:spMkLst>
            <pc:docMk/>
            <pc:sldMk cId="3881685664" sldId="273"/>
            <ac:spMk id="2" creationId="{00E023B0-399D-4D8F-8A95-80D3EFB7E6D3}"/>
          </ac:spMkLst>
        </pc:spChg>
        <pc:spChg chg="mod">
          <ac:chgData name="Sohaee, Nassim" userId="S::nxs045000@utdallas.edu::51d85ce3-3860-4bd5-8702-810abdf75655" providerId="AD" clId="Web-{9D10AB7A-BB8C-4892-96F2-C4BD4E95B296}" dt="2018-06-06T18:26:06.946" v="274" actId="20577"/>
          <ac:spMkLst>
            <pc:docMk/>
            <pc:sldMk cId="3881685664" sldId="273"/>
            <ac:spMk id="3" creationId="{C331C402-90C3-4CEF-B021-CDC0103EBC57}"/>
          </ac:spMkLst>
        </pc:spChg>
        <pc:picChg chg="add mod">
          <ac:chgData name="Sohaee, Nassim" userId="S::nxs045000@utdallas.edu::51d85ce3-3860-4bd5-8702-810abdf75655" providerId="AD" clId="Web-{9D10AB7A-BB8C-4892-96F2-C4BD4E95B296}" dt="2018-06-06T18:26:44.446" v="279" actId="14100"/>
          <ac:picMkLst>
            <pc:docMk/>
            <pc:sldMk cId="3881685664" sldId="273"/>
            <ac:picMk id="4" creationId="{EDB15FFA-25CF-4A6C-A6C1-907BE45B9BDB}"/>
          </ac:picMkLst>
        </pc:picChg>
      </pc:sldChg>
      <pc:sldChg chg="modSp new modNotes">
        <pc:chgData name="Sohaee, Nassim" userId="S::nxs045000@utdallas.edu::51d85ce3-3860-4bd5-8702-810abdf75655" providerId="AD" clId="Web-{9D10AB7A-BB8C-4892-96F2-C4BD4E95B296}" dt="2018-06-06T18:36:50.326" v="506"/>
        <pc:sldMkLst>
          <pc:docMk/>
          <pc:sldMk cId="4036480701" sldId="274"/>
        </pc:sldMkLst>
        <pc:spChg chg="mod">
          <ac:chgData name="Sohaee, Nassim" userId="S::nxs045000@utdallas.edu::51d85ce3-3860-4bd5-8702-810abdf75655" providerId="AD" clId="Web-{9D10AB7A-BB8C-4892-96F2-C4BD4E95B296}" dt="2018-06-06T18:31:43.011" v="419" actId="20577"/>
          <ac:spMkLst>
            <pc:docMk/>
            <pc:sldMk cId="4036480701" sldId="274"/>
            <ac:spMk id="2" creationId="{F96F4264-691F-4A01-AB58-BB9FCBAB6DE2}"/>
          </ac:spMkLst>
        </pc:spChg>
        <pc:spChg chg="mod">
          <ac:chgData name="Sohaee, Nassim" userId="S::nxs045000@utdallas.edu::51d85ce3-3860-4bd5-8702-810abdf75655" providerId="AD" clId="Web-{9D10AB7A-BB8C-4892-96F2-C4BD4E95B296}" dt="2018-06-06T18:36:04.560" v="480" actId="20577"/>
          <ac:spMkLst>
            <pc:docMk/>
            <pc:sldMk cId="4036480701" sldId="274"/>
            <ac:spMk id="3" creationId="{47BBE793-513A-4ECD-BC24-A5BB47BD6796}"/>
          </ac:spMkLst>
        </pc:spChg>
      </pc:sldChg>
    </pc:docChg>
  </pc:docChgLst>
  <pc:docChgLst>
    <pc:chgData name="Sohaee, Nassim" userId="S::nxs045000@utdallas.edu::51d85ce3-3860-4bd5-8702-810abdf75655" providerId="AD" clId="Web-{7913B7DB-E74C-46EB-8ABD-B20F8D4A67F1}"/>
    <pc:docChg chg="addSld modSld">
      <pc:chgData name="Sohaee, Nassim" userId="S::nxs045000@utdallas.edu::51d85ce3-3860-4bd5-8702-810abdf75655" providerId="AD" clId="Web-{7913B7DB-E74C-46EB-8ABD-B20F8D4A67F1}" dt="2018-06-05T19:32:06.198" v="357"/>
      <pc:docMkLst>
        <pc:docMk/>
      </pc:docMkLst>
      <pc:sldChg chg="modNotes">
        <pc:chgData name="Sohaee, Nassim" userId="S::nxs045000@utdallas.edu::51d85ce3-3860-4bd5-8702-810abdf75655" providerId="AD" clId="Web-{7913B7DB-E74C-46EB-8ABD-B20F8D4A67F1}" dt="2018-06-05T17:18:07.638" v="18"/>
        <pc:sldMkLst>
          <pc:docMk/>
          <pc:sldMk cId="2124059030" sldId="257"/>
        </pc:sldMkLst>
      </pc:sldChg>
      <pc:sldChg chg="addSp modSp new modNotes">
        <pc:chgData name="Sohaee, Nassim" userId="S::nxs045000@utdallas.edu::51d85ce3-3860-4bd5-8702-810abdf75655" providerId="AD" clId="Web-{7913B7DB-E74C-46EB-8ABD-B20F8D4A67F1}" dt="2018-06-05T17:32:23.787" v="101"/>
        <pc:sldMkLst>
          <pc:docMk/>
          <pc:sldMk cId="879271907" sldId="258"/>
        </pc:sldMkLst>
        <pc:spChg chg="mod">
          <ac:chgData name="Sohaee, Nassim" userId="S::nxs045000@utdallas.edu::51d85ce3-3860-4bd5-8702-810abdf75655" providerId="AD" clId="Web-{7913B7DB-E74C-46EB-8ABD-B20F8D4A67F1}" dt="2018-06-05T17:19:26.678" v="37" actId="20577"/>
          <ac:spMkLst>
            <pc:docMk/>
            <pc:sldMk cId="879271907" sldId="258"/>
            <ac:spMk id="2" creationId="{AE3FFE89-9465-43C9-B129-41B867D046CB}"/>
          </ac:spMkLst>
        </pc:spChg>
        <pc:spChg chg="mod">
          <ac:chgData name="Sohaee, Nassim" userId="S::nxs045000@utdallas.edu::51d85ce3-3860-4bd5-8702-810abdf75655" providerId="AD" clId="Web-{7913B7DB-E74C-46EB-8ABD-B20F8D4A67F1}" dt="2018-06-05T17:21:53.653" v="65" actId="1076"/>
          <ac:spMkLst>
            <pc:docMk/>
            <pc:sldMk cId="879271907" sldId="258"/>
            <ac:spMk id="3" creationId="{8B516088-8DBB-426B-A506-5867D9824308}"/>
          </ac:spMkLst>
        </pc:spChg>
        <pc:graphicFrameChg chg="add mod modGraphic">
          <ac:chgData name="Sohaee, Nassim" userId="S::nxs045000@utdallas.edu::51d85ce3-3860-4bd5-8702-810abdf75655" providerId="AD" clId="Web-{7913B7DB-E74C-46EB-8ABD-B20F8D4A67F1}" dt="2018-06-05T17:24:10.064" v="93"/>
          <ac:graphicFrameMkLst>
            <pc:docMk/>
            <pc:sldMk cId="879271907" sldId="258"/>
            <ac:graphicFrameMk id="4" creationId="{8D34CB47-2865-4267-8F56-11A67888D2E5}"/>
          </ac:graphicFrameMkLst>
        </pc:graphicFrameChg>
      </pc:sldChg>
      <pc:sldChg chg="addSp delSp modSp new modNotes">
        <pc:chgData name="Sohaee, Nassim" userId="S::nxs045000@utdallas.edu::51d85ce3-3860-4bd5-8702-810abdf75655" providerId="AD" clId="Web-{7913B7DB-E74C-46EB-8ABD-B20F8D4A67F1}" dt="2018-06-05T17:36:23.489" v="217"/>
        <pc:sldMkLst>
          <pc:docMk/>
          <pc:sldMk cId="3073469477" sldId="259"/>
        </pc:sldMkLst>
        <pc:spChg chg="mod">
          <ac:chgData name="Sohaee, Nassim" userId="S::nxs045000@utdallas.edu::51d85ce3-3860-4bd5-8702-810abdf75655" providerId="AD" clId="Web-{7913B7DB-E74C-46EB-8ABD-B20F8D4A67F1}" dt="2018-06-05T17:32:33.928" v="114" actId="20577"/>
          <ac:spMkLst>
            <pc:docMk/>
            <pc:sldMk cId="3073469477" sldId="259"/>
            <ac:spMk id="2" creationId="{6F0DDCAC-5AA1-457C-B115-958A9CEE819B}"/>
          </ac:spMkLst>
        </pc:spChg>
        <pc:spChg chg="del">
          <ac:chgData name="Sohaee, Nassim" userId="S::nxs045000@utdallas.edu::51d85ce3-3860-4bd5-8702-810abdf75655" providerId="AD" clId="Web-{7913B7DB-E74C-46EB-8ABD-B20F8D4A67F1}" dt="2018-06-05T17:32:45.271" v="117"/>
          <ac:spMkLst>
            <pc:docMk/>
            <pc:sldMk cId="3073469477" sldId="259"/>
            <ac:spMk id="3" creationId="{F85C4A03-BB5F-4101-9E9E-4734FA75DF74}"/>
          </ac:spMkLst>
        </pc:spChg>
        <pc:picChg chg="add mod ord">
          <ac:chgData name="Sohaee, Nassim" userId="S::nxs045000@utdallas.edu::51d85ce3-3860-4bd5-8702-810abdf75655" providerId="AD" clId="Web-{7913B7DB-E74C-46EB-8ABD-B20F8D4A67F1}" dt="2018-06-05T17:32:55.146" v="119" actId="1076"/>
          <ac:picMkLst>
            <pc:docMk/>
            <pc:sldMk cId="3073469477" sldId="259"/>
            <ac:picMk id="4" creationId="{30C906CB-BD0C-4B3A-AD2D-6D1C3CEA3DBE}"/>
          </ac:picMkLst>
        </pc:picChg>
      </pc:sldChg>
      <pc:sldChg chg="addSp delSp modSp new modNotes">
        <pc:chgData name="Sohaee, Nassim" userId="S::nxs045000@utdallas.edu::51d85ce3-3860-4bd5-8702-810abdf75655" providerId="AD" clId="Web-{7913B7DB-E74C-46EB-8ABD-B20F8D4A67F1}" dt="2018-06-05T19:32:06.198" v="357"/>
        <pc:sldMkLst>
          <pc:docMk/>
          <pc:sldMk cId="3812430090" sldId="260"/>
        </pc:sldMkLst>
        <pc:spChg chg="mod">
          <ac:chgData name="Sohaee, Nassim" userId="S::nxs045000@utdallas.edu::51d85ce3-3860-4bd5-8702-810abdf75655" providerId="AD" clId="Web-{7913B7DB-E74C-46EB-8ABD-B20F8D4A67F1}" dt="2018-06-05T17:36:50.070" v="241" actId="20577"/>
          <ac:spMkLst>
            <pc:docMk/>
            <pc:sldMk cId="3812430090" sldId="260"/>
            <ac:spMk id="2" creationId="{BE684D06-374C-4E52-8BAE-40216F95D388}"/>
          </ac:spMkLst>
        </pc:spChg>
        <pc:spChg chg="del">
          <ac:chgData name="Sohaee, Nassim" userId="S::nxs045000@utdallas.edu::51d85ce3-3860-4bd5-8702-810abdf75655" providerId="AD" clId="Web-{7913B7DB-E74C-46EB-8ABD-B20F8D4A67F1}" dt="2018-06-05T17:38:06.319" v="244"/>
          <ac:spMkLst>
            <pc:docMk/>
            <pc:sldMk cId="3812430090" sldId="260"/>
            <ac:spMk id="3" creationId="{41FAF445-8133-4BA6-852B-8FF3CFF12771}"/>
          </ac:spMkLst>
        </pc:spChg>
        <pc:spChg chg="add del mod">
          <ac:chgData name="Sohaee, Nassim" userId="S::nxs045000@utdallas.edu::51d85ce3-3860-4bd5-8702-810abdf75655" providerId="AD" clId="Web-{7913B7DB-E74C-46EB-8ABD-B20F8D4A67F1}" dt="2018-06-05T17:43:25.753" v="312"/>
          <ac:spMkLst>
            <pc:docMk/>
            <pc:sldMk cId="3812430090" sldId="260"/>
            <ac:spMk id="7" creationId="{F5E191E8-B30E-4E52-BCD6-2745914B3BAB}"/>
          </ac:spMkLst>
        </pc:spChg>
        <pc:spChg chg="add del mod">
          <ac:chgData name="Sohaee, Nassim" userId="S::nxs045000@utdallas.edu::51d85ce3-3860-4bd5-8702-810abdf75655" providerId="AD" clId="Web-{7913B7DB-E74C-46EB-8ABD-B20F8D4A67F1}" dt="2018-06-05T17:43:55.237" v="317"/>
          <ac:spMkLst>
            <pc:docMk/>
            <pc:sldMk cId="3812430090" sldId="260"/>
            <ac:spMk id="11" creationId="{1E3FF7AD-EBDB-46BA-9525-A55385CC1F09}"/>
          </ac:spMkLst>
        </pc:spChg>
        <pc:spChg chg="add mod">
          <ac:chgData name="Sohaee, Nassim" userId="S::nxs045000@utdallas.edu::51d85ce3-3860-4bd5-8702-810abdf75655" providerId="AD" clId="Web-{7913B7DB-E74C-46EB-8ABD-B20F8D4A67F1}" dt="2018-06-05T17:44:14.846" v="320"/>
          <ac:spMkLst>
            <pc:docMk/>
            <pc:sldMk cId="3812430090" sldId="260"/>
            <ac:spMk id="12" creationId="{6C47509A-A9AA-481A-8B12-BC39BB84E2F0}"/>
          </ac:spMkLst>
        </pc:spChg>
        <pc:spChg chg="add mod">
          <ac:chgData name="Sohaee, Nassim" userId="S::nxs045000@utdallas.edu::51d85ce3-3860-4bd5-8702-810abdf75655" providerId="AD" clId="Web-{7913B7DB-E74C-46EB-8ABD-B20F8D4A67F1}" dt="2018-06-05T17:46:15.142" v="341" actId="1076"/>
          <ac:spMkLst>
            <pc:docMk/>
            <pc:sldMk cId="3812430090" sldId="260"/>
            <ac:spMk id="13" creationId="{7E114C2E-236D-49C4-B3C4-0ACD5518F9B1}"/>
          </ac:spMkLst>
        </pc:spChg>
        <pc:spChg chg="add del mod">
          <ac:chgData name="Sohaee, Nassim" userId="S::nxs045000@utdallas.edu::51d85ce3-3860-4bd5-8702-810abdf75655" providerId="AD" clId="Web-{7913B7DB-E74C-46EB-8ABD-B20F8D4A67F1}" dt="2018-06-05T17:46:39.079" v="345"/>
          <ac:spMkLst>
            <pc:docMk/>
            <pc:sldMk cId="3812430090" sldId="260"/>
            <ac:spMk id="15" creationId="{4AD21867-D83A-4F31-9352-A8DEB8306F4A}"/>
          </ac:spMkLst>
        </pc:spChg>
        <pc:spChg chg="add mod">
          <ac:chgData name="Sohaee, Nassim" userId="S::nxs045000@utdallas.edu::51d85ce3-3860-4bd5-8702-810abdf75655" providerId="AD" clId="Web-{7913B7DB-E74C-46EB-8ABD-B20F8D4A67F1}" dt="2018-06-05T17:47:09.250" v="350" actId="14100"/>
          <ac:spMkLst>
            <pc:docMk/>
            <pc:sldMk cId="3812430090" sldId="260"/>
            <ac:spMk id="16" creationId="{559C1800-E02E-405F-B6BC-FD179F3EE276}"/>
          </ac:spMkLst>
        </pc:spChg>
        <pc:spChg chg="add mod">
          <ac:chgData name="Sohaee, Nassim" userId="S::nxs045000@utdallas.edu::51d85ce3-3860-4bd5-8702-810abdf75655" providerId="AD" clId="Web-{7913B7DB-E74C-46EB-8ABD-B20F8D4A67F1}" dt="2018-06-05T17:47:29.672" v="356" actId="1076"/>
          <ac:spMkLst>
            <pc:docMk/>
            <pc:sldMk cId="3812430090" sldId="260"/>
            <ac:spMk id="17" creationId="{FD4D1797-E14A-49FC-BDAA-43D573A2E1CB}"/>
          </ac:spMkLst>
        </pc:spChg>
        <pc:graphicFrameChg chg="add del mod ord modGraphic">
          <ac:chgData name="Sohaee, Nassim" userId="S::nxs045000@utdallas.edu::51d85ce3-3860-4bd5-8702-810abdf75655" providerId="AD" clId="Web-{7913B7DB-E74C-46EB-8ABD-B20F8D4A67F1}" dt="2018-06-05T17:43:31.566" v="313"/>
          <ac:graphicFrameMkLst>
            <pc:docMk/>
            <pc:sldMk cId="3812430090" sldId="260"/>
            <ac:graphicFrameMk id="8" creationId="{A110FAF2-7198-49B2-951A-68A771FE1CF9}"/>
          </ac:graphicFrameMkLst>
        </pc:graphicFrameChg>
        <pc:picChg chg="add del mod ord">
          <ac:chgData name="Sohaee, Nassim" userId="S::nxs045000@utdallas.edu::51d85ce3-3860-4bd5-8702-810abdf75655" providerId="AD" clId="Web-{7913B7DB-E74C-46EB-8ABD-B20F8D4A67F1}" dt="2018-06-05T17:43:20.035" v="311"/>
          <ac:picMkLst>
            <pc:docMk/>
            <pc:sldMk cId="3812430090" sldId="260"/>
            <ac:picMk id="4" creationId="{BFD566B1-1A10-4503-BBF4-202C0CC25EF8}"/>
          </ac:picMkLst>
        </pc:picChg>
        <pc:cxnChg chg="add mod">
          <ac:chgData name="Sohaee, Nassim" userId="S::nxs045000@utdallas.edu::51d85ce3-3860-4bd5-8702-810abdf75655" providerId="AD" clId="Web-{7913B7DB-E74C-46EB-8ABD-B20F8D4A67F1}" dt="2018-06-05T17:46:19.579" v="342" actId="1076"/>
          <ac:cxnSpMkLst>
            <pc:docMk/>
            <pc:sldMk cId="3812430090" sldId="260"/>
            <ac:cxnSpMk id="14" creationId="{370D588E-E9D5-4D16-9EAD-E3F0FCD6CF7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A8E4C-5706-4F9E-81B9-1681FEECAFD7}" type="datetimeFigureOut">
              <a:rPr lang="en-US"/>
              <a:t>6/7/2018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C0847-BD40-4240-97D6-4A8DF61D4F8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8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76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36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69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9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7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27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78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05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568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>
              <a:cs typeface="Calibri"/>
            </a:endParaRPr>
          </a:p>
          <a:p>
            <a:endParaRPr lang="en-US" i="1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6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97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4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135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791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90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21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82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832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86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185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8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539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031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80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77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576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148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21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46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12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09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06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0847-BD40-4240-97D6-4A8DF61D4F88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8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Dimensionality Reduction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Dr. Nassim </a:t>
            </a:r>
            <a:r>
              <a:rPr lang="en-US" err="1">
                <a:cs typeface="Calibri"/>
              </a:rPr>
              <a:t>Sohaee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E21379-C039-40D8-9534-E6D3513F9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Projection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C12CE2B1-F00C-4C18-92A9-95C709003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75376" y="1696229"/>
            <a:ext cx="5855625" cy="501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37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2A279-8D55-4ADA-AB1A-15D39D9B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PCA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0E1B8D-0DBF-434B-ABCB-0F0A9BF40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i="1">
                <a:cs typeface="Calibri"/>
              </a:rPr>
              <a:t>Principal Component Analysis</a:t>
            </a:r>
            <a:r>
              <a:rPr lang="en-US">
                <a:cs typeface="Calibri"/>
              </a:rPr>
              <a:t> (PCA) is by far the most popular dimensionality reduction algorithm. </a:t>
            </a:r>
            <a:endParaRPr lang="en-US"/>
          </a:p>
          <a:p>
            <a:r>
              <a:rPr lang="en-US">
                <a:cs typeface="Calibri"/>
              </a:rPr>
              <a:t>First it identifies the hyperplane that lies closest to the data, and then it projects the data onto it.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222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E7E245-3FA8-4CD5-86C3-3C6FE144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Preserving variance</a:t>
            </a:r>
            <a:endParaRPr lang="en-US"/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xmlns="" id="{38E305DA-95AB-445C-BCA9-6BC8D1C08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1472" y="1934908"/>
            <a:ext cx="9783433" cy="470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16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361F3DFD-D9C3-4CB2-89E1-3E7FF1EFD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2871"/>
            <a:ext cx="12120560" cy="4848224"/>
          </a:xfrm>
        </p:spPr>
      </p:pic>
    </p:spTree>
    <p:extLst>
      <p:ext uri="{BB962C8B-B14F-4D97-AF65-F5344CB8AC3E}">
        <p14:creationId xmlns:p14="http://schemas.microsoft.com/office/powerpoint/2010/main" val="3966000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821053-18C6-435A-885B-0A7DC091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Principal components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CC6623-455A-4457-B1A4-AF0A8CCCF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PCA identifies the axis that accounts for the largest amount of variance in the training set.</a:t>
            </a:r>
          </a:p>
          <a:p>
            <a:r>
              <a:rPr lang="en-US">
                <a:cs typeface="Calibri"/>
              </a:rPr>
              <a:t>The unit vector that defines the </a:t>
            </a:r>
            <a:r>
              <a:rPr lang="en-US" err="1">
                <a:cs typeface="Calibri"/>
              </a:rPr>
              <a:t>i</a:t>
            </a:r>
            <a:r>
              <a:rPr lang="en-US" baseline="30000" err="1">
                <a:cs typeface="Calibri"/>
              </a:rPr>
              <a:t>th</a:t>
            </a:r>
            <a:r>
              <a:rPr lang="en-US">
                <a:cs typeface="Calibri"/>
              </a:rPr>
              <a:t> axis is called the </a:t>
            </a:r>
            <a:r>
              <a:rPr lang="en-US" err="1">
                <a:cs typeface="Calibri"/>
              </a:rPr>
              <a:t>i</a:t>
            </a:r>
            <a:r>
              <a:rPr lang="en-US" baseline="30000" err="1">
                <a:cs typeface="Calibri"/>
              </a:rPr>
              <a:t>th</a:t>
            </a:r>
            <a:r>
              <a:rPr lang="en-US">
                <a:cs typeface="Calibri"/>
              </a:rPr>
              <a:t> </a:t>
            </a:r>
            <a:r>
              <a:rPr lang="en-US" i="1">
                <a:cs typeface="Calibri"/>
              </a:rPr>
              <a:t>principal component</a:t>
            </a:r>
            <a:r>
              <a:rPr lang="en-US">
                <a:cs typeface="Calibri"/>
              </a:rPr>
              <a:t> (PC).</a:t>
            </a:r>
          </a:p>
          <a:p>
            <a:r>
              <a:rPr lang="en-US">
                <a:cs typeface="Calibri"/>
              </a:rPr>
              <a:t>The direction of the principal components is not stable. 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5302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E3D000-B3E1-451F-AB38-D35A060D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eigenvectors are called </a:t>
            </a:r>
            <a:r>
              <a:rPr lang="en-US" i="1"/>
              <a:t>principal axes</a:t>
            </a:r>
            <a:r>
              <a:rPr lang="en-US"/>
              <a:t> or </a:t>
            </a:r>
            <a:r>
              <a:rPr lang="en-US" i="1"/>
              <a:t>principal directions</a:t>
            </a:r>
            <a:r>
              <a:rPr lang="en-US"/>
              <a:t> of the data.</a:t>
            </a:r>
          </a:p>
        </p:txBody>
      </p:sp>
      <p:pic>
        <p:nvPicPr>
          <p:cNvPr id="4" name="Picture 4" descr="A picture containing object, clock&#10;&#10;Description generated with high confidence">
            <a:extLst>
              <a:ext uri="{FF2B5EF4-FFF2-40B4-BE49-F238E27FC236}">
                <a16:creationId xmlns:a16="http://schemas.microsoft.com/office/drawing/2014/main" xmlns="" id="{1D0C8A29-681C-42B9-8C8B-FA1058F48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41618" y="3659652"/>
            <a:ext cx="4723141" cy="193411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B0B5852C-AFC7-4BFD-8708-4B2F65074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718" y="2093344"/>
            <a:ext cx="5297698" cy="117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41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8FC5C4-08F1-4C09-93E6-2D5AAB7D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Projecting down to d dimensions </a:t>
            </a:r>
            <a:endParaRPr lang="en-US"/>
          </a:p>
        </p:txBody>
      </p:sp>
      <p:pic>
        <p:nvPicPr>
          <p:cNvPr id="4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xmlns="" id="{4B3BB0BB-1A74-4CE2-8581-5BC28BF28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47186" y="2147423"/>
            <a:ext cx="3297627" cy="58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01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1F75B3-3197-47A1-8D94-0DE1FF3A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Explained Variance Ratio</a:t>
            </a:r>
            <a:endParaRPr lang="en-US"/>
          </a:p>
        </p:txBody>
      </p:sp>
      <p:pic>
        <p:nvPicPr>
          <p:cNvPr id="4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xmlns="" id="{260150FF-8F57-4480-A331-A9625DE31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8247" y="1564153"/>
            <a:ext cx="7769883" cy="496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46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265A35-8778-4B60-B542-3253EF15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PCA for compression</a:t>
            </a:r>
            <a:endParaRPr lang="en-US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517CE15A-D5C6-4C57-886C-E43BDC0E9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9569" y="1730880"/>
            <a:ext cx="8706715" cy="440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08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E023B0-399D-4D8F-8A95-80D3EFB7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PCA for compression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31C402-90C3-4CEF-B021-CDC0103EB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Reconstruction Error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xmlns="" id="{EDB15FFA-25CF-4A6C-A6C1-907BE45B9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520" y="2586397"/>
            <a:ext cx="3136240" cy="43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8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1C80F9-660E-482C-B335-8A8B21F1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MNIST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B66633D8-E97E-44C7-90E5-56086BF50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352" y="2496434"/>
            <a:ext cx="9997296" cy="249213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45A4E4A7-5CD0-4997-8A02-EA08E1845E58}"/>
              </a:ext>
            </a:extLst>
          </p:cNvPr>
          <p:cNvCxnSpPr/>
          <p:nvPr/>
        </p:nvCxnSpPr>
        <p:spPr>
          <a:xfrm>
            <a:off x="692990" y="4934308"/>
            <a:ext cx="2812210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A9F1A34E-E3EC-4F35-BD45-69DE029D7CFA}"/>
              </a:ext>
            </a:extLst>
          </p:cNvPr>
          <p:cNvCxnSpPr>
            <a:cxnSpLocks/>
          </p:cNvCxnSpPr>
          <p:nvPr/>
        </p:nvCxnSpPr>
        <p:spPr>
          <a:xfrm flipV="1">
            <a:off x="1124309" y="2628181"/>
            <a:ext cx="8626" cy="266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452B496-C205-40C5-9892-3A8077698742}"/>
              </a:ext>
            </a:extLst>
          </p:cNvPr>
          <p:cNvSpPr txBox="1"/>
          <p:nvPr/>
        </p:nvSpPr>
        <p:spPr>
          <a:xfrm>
            <a:off x="741872" y="51054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28 Pixels</a:t>
            </a:r>
          </a:p>
        </p:txBody>
      </p:sp>
    </p:spTree>
    <p:extLst>
      <p:ext uri="{BB962C8B-B14F-4D97-AF65-F5344CB8AC3E}">
        <p14:creationId xmlns:p14="http://schemas.microsoft.com/office/powerpoint/2010/main" val="2124059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6F4264-691F-4A01-AB58-BB9FCBAB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Incremental PCA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BBE793-513A-4ECD-BC24-A5BB47BD6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Problem: PCA requires the whole training set to fit in memory in order for the SVD algorithm to run. </a:t>
            </a:r>
          </a:p>
          <a:p>
            <a:r>
              <a:rPr lang="en-US">
                <a:cs typeface="Calibri"/>
              </a:rPr>
              <a:t>Solution: Incremental PCA</a:t>
            </a:r>
          </a:p>
          <a:p>
            <a:r>
              <a:rPr lang="en-US">
                <a:cs typeface="Calibri"/>
              </a:rPr>
              <a:t>Running time: </a:t>
            </a:r>
            <a:r>
              <a:rPr lang="en-US" i="1">
                <a:cs typeface="Calibri"/>
              </a:rPr>
              <a:t>O</a:t>
            </a:r>
            <a:r>
              <a:rPr lang="en-US">
                <a:cs typeface="Calibri"/>
              </a:rPr>
              <a:t>(</a:t>
            </a:r>
            <a:r>
              <a:rPr lang="en-US" i="1">
                <a:cs typeface="Calibri"/>
              </a:rPr>
              <a:t>m</a:t>
            </a:r>
            <a:r>
              <a:rPr lang="en-US">
                <a:cs typeface="Calibri"/>
              </a:rPr>
              <a:t> × </a:t>
            </a:r>
            <a:r>
              <a:rPr lang="en-US" i="1">
                <a:cs typeface="Calibri"/>
              </a:rPr>
              <a:t>n</a:t>
            </a:r>
            <a:r>
              <a:rPr lang="en-US" baseline="30000">
                <a:cs typeface="Calibri"/>
              </a:rPr>
              <a:t>2</a:t>
            </a:r>
            <a:r>
              <a:rPr lang="en-US">
                <a:cs typeface="Calibri"/>
              </a:rPr>
              <a:t>) + </a:t>
            </a:r>
            <a:r>
              <a:rPr lang="en-US" i="1">
                <a:cs typeface="Calibri"/>
              </a:rPr>
              <a:t>O</a:t>
            </a:r>
            <a:r>
              <a:rPr lang="en-US">
                <a:cs typeface="Calibri"/>
              </a:rPr>
              <a:t>(</a:t>
            </a:r>
            <a:r>
              <a:rPr lang="en-US" i="1">
                <a:cs typeface="Calibri"/>
              </a:rPr>
              <a:t>n</a:t>
            </a:r>
            <a:r>
              <a:rPr lang="en-US" baseline="30000">
                <a:cs typeface="Calibri"/>
              </a:rPr>
              <a:t>3</a:t>
            </a:r>
            <a:r>
              <a:rPr lang="en-US"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6480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513515-912C-4CD3-B32C-611EFDDD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Stochastic PCA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3A52D8-40F9-4084-82AD-95D3B0612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Finds an approximation of the first </a:t>
            </a:r>
            <a:r>
              <a:rPr lang="en-US" i="1">
                <a:cs typeface="Calibri"/>
              </a:rPr>
              <a:t>d</a:t>
            </a:r>
            <a:r>
              <a:rPr lang="en-US">
                <a:cs typeface="Calibri"/>
              </a:rPr>
              <a:t> principal components.</a:t>
            </a:r>
          </a:p>
          <a:p>
            <a:r>
              <a:rPr lang="en-US">
                <a:cs typeface="Calibri"/>
              </a:rPr>
              <a:t>Running time: </a:t>
            </a:r>
            <a:r>
              <a:rPr lang="en-US" i="1">
                <a:cs typeface="Calibri"/>
              </a:rPr>
              <a:t>O</a:t>
            </a:r>
            <a:r>
              <a:rPr lang="en-US">
                <a:cs typeface="Calibri"/>
              </a:rPr>
              <a:t>(</a:t>
            </a:r>
            <a:r>
              <a:rPr lang="en-US" i="1">
                <a:cs typeface="Calibri"/>
              </a:rPr>
              <a:t>m</a:t>
            </a:r>
            <a:r>
              <a:rPr lang="en-US">
                <a:cs typeface="Calibri"/>
              </a:rPr>
              <a:t> × </a:t>
            </a:r>
            <a:r>
              <a:rPr lang="en-US" i="1">
                <a:cs typeface="Calibri"/>
              </a:rPr>
              <a:t>d</a:t>
            </a:r>
            <a:r>
              <a:rPr lang="en-US" baseline="30000">
                <a:cs typeface="Calibri"/>
              </a:rPr>
              <a:t>2</a:t>
            </a:r>
            <a:r>
              <a:rPr lang="en-US">
                <a:cs typeface="Calibri"/>
              </a:rPr>
              <a:t>) + </a:t>
            </a:r>
            <a:r>
              <a:rPr lang="en-US" i="1">
                <a:cs typeface="Calibri"/>
              </a:rPr>
              <a:t>O</a:t>
            </a:r>
            <a:r>
              <a:rPr lang="en-US">
                <a:cs typeface="Calibri"/>
              </a:rPr>
              <a:t>(</a:t>
            </a:r>
            <a:r>
              <a:rPr lang="en-US" i="1">
                <a:cs typeface="Calibri"/>
              </a:rPr>
              <a:t>d</a:t>
            </a:r>
            <a:r>
              <a:rPr lang="en-US" baseline="30000">
                <a:cs typeface="Calibri"/>
              </a:rPr>
              <a:t>3</a:t>
            </a:r>
            <a:r>
              <a:rPr lang="en-US"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2330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8AE5-382B-43EF-A2F6-E3FEC7C0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Kernel PCA</a:t>
            </a:r>
            <a:endParaRPr lang="en-US"/>
          </a:p>
        </p:txBody>
      </p:sp>
      <p:pic>
        <p:nvPicPr>
          <p:cNvPr id="10" name="Picture 10" descr="A close up of a map&#10;&#10;Description generated with high confidence">
            <a:extLst>
              <a:ext uri="{FF2B5EF4-FFF2-40B4-BE49-F238E27FC236}">
                <a16:creationId xmlns:a16="http://schemas.microsoft.com/office/drawing/2014/main" xmlns="" id="{5FB5EB07-5CC9-46F7-87F6-824AA7261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9467" b="56436"/>
          <a:stretch/>
        </p:blipFill>
        <p:spPr>
          <a:xfrm>
            <a:off x="3237811" y="1308040"/>
            <a:ext cx="5725663" cy="4972389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xmlns="" id="{7A158808-F722-4821-A48C-CE9DFC8DDFC1}"/>
              </a:ext>
            </a:extLst>
          </p:cNvPr>
          <p:cNvSpPr/>
          <p:nvPr/>
        </p:nvSpPr>
        <p:spPr>
          <a:xfrm>
            <a:off x="8097326" y="5610045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E9549759-1F68-4336-9DD7-9C5049BFB484}"/>
              </a:ext>
            </a:extLst>
          </p:cNvPr>
          <p:cNvSpPr/>
          <p:nvPr/>
        </p:nvSpPr>
        <p:spPr>
          <a:xfrm>
            <a:off x="5811327" y="6070118"/>
            <a:ext cx="669985" cy="68436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19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252720-8BDE-4C62-9536-9C569E53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Kernel PCA</a:t>
            </a:r>
            <a:endParaRPr lang="en-US"/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xmlns="" id="{83410DDB-DDD0-4774-B094-BB1B1F347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1" y="2277629"/>
            <a:ext cx="10443712" cy="357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30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9866DE-FBF3-44D4-B3C3-939A9C096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Reconstruction</a:t>
            </a:r>
            <a:endParaRPr 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0272686-55EE-40B4-B870-4F33A9B0AE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/>
                  <a:t> : Training set – Centered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: Number of instances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: Number of features</a:t>
                </a:r>
              </a:p>
              <a:p>
                <a:pPr marL="0" indent="0">
                  <a:buNone/>
                </a:pPr>
                <a:endParaRPr lang="x-none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272686-55EE-40B4-B870-4F33A9B0AE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323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B338F5-AFDF-4378-B757-261633D7D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Reconstruction</a:t>
            </a:r>
            <a:endParaRPr 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2EAD0329-69ED-4582-8F46-AD085F8D0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/>
                  <a:t>Covariance Matrix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×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b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/>
                  <a:t> is a symmetric matrix and so it can be diagonalized: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b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/>
                  <a:t>: is eigenvector Matrix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/>
                  <a:t>: is diagonal matrix with eigen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 in increasing order on the diagonal.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D0329-69ED-4582-8F46-AD085F8D0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055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B338F5-AFDF-4378-B757-261633D7D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Reconstruction</a:t>
            </a:r>
            <a:endParaRPr 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2EAD0329-69ED-4582-8F46-AD085F8D0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/>
                  <a:t> is the principal axes.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Projecting training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/>
                  <a:t> means finding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D0329-69ED-4582-8F46-AD085F8D0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011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B338F5-AFDF-4378-B757-261633D7D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Reconstruction</a:t>
            </a:r>
            <a:endParaRPr 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2EAD0329-69ED-4582-8F46-AD085F8D0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/>
                  <a:t>: is a unitary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/>
                  <a:t>: is a diagonal matrix with singular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/>
                  <a:t>: we prove that this is the same as before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/>
                          </m:eqAr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x-none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D0329-69ED-4582-8F46-AD085F8D0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988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78E9C4BF-9791-4493-B65F-41BD39FC8229}"/>
              </a:ext>
            </a:extLst>
          </p:cNvPr>
          <p:cNvSpPr/>
          <p:nvPr/>
        </p:nvSpPr>
        <p:spPr>
          <a:xfrm>
            <a:off x="1203158" y="2959768"/>
            <a:ext cx="1828800" cy="129941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39C8EE98-F338-4D29-9B56-F4D928AA2780}"/>
              </a:ext>
            </a:extLst>
          </p:cNvPr>
          <p:cNvSpPr/>
          <p:nvPr/>
        </p:nvSpPr>
        <p:spPr>
          <a:xfrm>
            <a:off x="6096000" y="2622884"/>
            <a:ext cx="1941095" cy="120315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8437DEBA-D236-4CAE-9AD2-7F9116177B96}"/>
              </a:ext>
            </a:extLst>
          </p:cNvPr>
          <p:cNvSpPr/>
          <p:nvPr/>
        </p:nvSpPr>
        <p:spPr>
          <a:xfrm>
            <a:off x="10010274" y="3176337"/>
            <a:ext cx="721895" cy="57751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B338F5-AFDF-4378-B757-261633D7D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Reconstruction</a:t>
            </a:r>
            <a:endParaRPr 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2EAD0329-69ED-4582-8F46-AD085F8D0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253" y="1825625"/>
                <a:ext cx="121920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b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x-none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D0329-69ED-4582-8F46-AD085F8D0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253" y="1825625"/>
                <a:ext cx="121920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10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D5A1E-17F9-4F86-A476-6948353E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Reconstruction</a:t>
            </a:r>
            <a:endParaRPr 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FAF0A2F-29FC-4C26-B0AE-1A2DDA264B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x-none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AF0A2F-29FC-4C26-B0AE-1A2DDA264B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89E03661-B35E-48E9-8011-C3D548E63ECD}"/>
              </a:ext>
            </a:extLst>
          </p:cNvPr>
          <p:cNvCxnSpPr>
            <a:cxnSpLocks/>
          </p:cNvCxnSpPr>
          <p:nvPr/>
        </p:nvCxnSpPr>
        <p:spPr>
          <a:xfrm flipH="1">
            <a:off x="3200400" y="2189748"/>
            <a:ext cx="1371600" cy="48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8DB3482F-4372-4B9E-BE10-4A1DFDDA2A63}"/>
              </a:ext>
            </a:extLst>
          </p:cNvPr>
          <p:cNvCxnSpPr/>
          <p:nvPr/>
        </p:nvCxnSpPr>
        <p:spPr>
          <a:xfrm flipH="1">
            <a:off x="5462337" y="2189748"/>
            <a:ext cx="240631" cy="48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9405EE4D-21AF-4680-B7E2-99C92DAE7C24}"/>
              </a:ext>
            </a:extLst>
          </p:cNvPr>
          <p:cNvCxnSpPr>
            <a:cxnSpLocks/>
          </p:cNvCxnSpPr>
          <p:nvPr/>
        </p:nvCxnSpPr>
        <p:spPr>
          <a:xfrm>
            <a:off x="6593305" y="2358189"/>
            <a:ext cx="721895" cy="48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8E3F1BCE-FBE8-4841-8505-DE5C6B3C5738}"/>
              </a:ext>
            </a:extLst>
          </p:cNvPr>
          <p:cNvCxnSpPr/>
          <p:nvPr/>
        </p:nvCxnSpPr>
        <p:spPr>
          <a:xfrm>
            <a:off x="7507705" y="2189748"/>
            <a:ext cx="1684421" cy="649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91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3FFE89-9465-43C9-B129-41B867D0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Pros and Cons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516088-8DBB-426B-A506-5867D982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106" y="188313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8D34CB47-2865-4267-8F56-11A67888D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24123"/>
              </p:ext>
            </p:extLst>
          </p:nvPr>
        </p:nvGraphicFramePr>
        <p:xfrm>
          <a:off x="976510" y="1829433"/>
          <a:ext cx="10401400" cy="2564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0700">
                  <a:extLst>
                    <a:ext uri="{9D8B030D-6E8A-4147-A177-3AD203B41FA5}">
                      <a16:colId xmlns:a16="http://schemas.microsoft.com/office/drawing/2014/main" xmlns="" val="3465476369"/>
                    </a:ext>
                  </a:extLst>
                </a:gridCol>
                <a:gridCol w="5200700">
                  <a:extLst>
                    <a:ext uri="{9D8B030D-6E8A-4147-A177-3AD203B41FA5}">
                      <a16:colId xmlns:a16="http://schemas.microsoft.com/office/drawing/2014/main" xmlns="" val="1492603380"/>
                    </a:ext>
                  </a:extLst>
                </a:gridCol>
              </a:tblGrid>
              <a:tr h="85483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Pros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Cons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50537781"/>
                  </a:ext>
                </a:extLst>
              </a:tr>
              <a:tr h="854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speed up training 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system perform slightly worse</a:t>
                      </a:r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27260852"/>
                  </a:ext>
                </a:extLst>
              </a:tr>
              <a:tr h="854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data visualization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lose some information</a:t>
                      </a:r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55348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271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5D3791-DAEC-4253-8C42-62B78D08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Approaches in Dimensionality Reduction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EDF5D5-A5B3-49CA-AE37-AB7A54D9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Projection</a:t>
            </a:r>
          </a:p>
          <a:p>
            <a:r>
              <a:rPr lang="en-US">
                <a:cs typeface="Calibri"/>
              </a:rPr>
              <a:t>Manifold Learning</a:t>
            </a:r>
          </a:p>
        </p:txBody>
      </p:sp>
    </p:spTree>
    <p:extLst>
      <p:ext uri="{BB962C8B-B14F-4D97-AF65-F5344CB8AC3E}">
        <p14:creationId xmlns:p14="http://schemas.microsoft.com/office/powerpoint/2010/main" val="3735473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9FED70-C808-4264-912A-726E1E8A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94CD39-A68F-437B-A05B-E38ADAAF5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Locally Linear Embedding </a:t>
            </a: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xmlns="" id="{60A156B5-74A1-484F-8E82-A7F46023C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021" y="2471468"/>
            <a:ext cx="5834332" cy="389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74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DE840D-58CC-4E4D-99E0-A007CC57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How LLE works:</a:t>
            </a:r>
            <a:endParaRPr lang="en-US"/>
          </a:p>
        </p:txBody>
      </p:sp>
      <p:pic>
        <p:nvPicPr>
          <p:cNvPr id="5" name="Picture 10" descr="A close up of a map&#10;&#10;Description generated with high confidence">
            <a:extLst>
              <a:ext uri="{FF2B5EF4-FFF2-40B4-BE49-F238E27FC236}">
                <a16:creationId xmlns:a16="http://schemas.microsoft.com/office/drawing/2014/main" xmlns="" id="{1652209D-89EF-42A4-9026-281D52D3AC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95" r="59481" b="58042"/>
          <a:stretch/>
        </p:blipFill>
        <p:spPr>
          <a:xfrm>
            <a:off x="4503019" y="1264908"/>
            <a:ext cx="7189615" cy="535997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xmlns="" id="{95CC393A-CDE6-46D3-8AB7-F37682EC83DB}"/>
              </a:ext>
            </a:extLst>
          </p:cNvPr>
          <p:cNvSpPr/>
          <p:nvPr/>
        </p:nvSpPr>
        <p:spPr>
          <a:xfrm>
            <a:off x="5308119" y="4215440"/>
            <a:ext cx="224287" cy="2242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32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5F0E70-B548-4BA9-A4DA-FB7C4425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How LLE works: 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xmlns="" id="{C0DBCEC0-4F3D-46D9-A4B0-676332E9B3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is not one of the close neighbors of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argmin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nary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0DBCEC0-4F3D-46D9-A4B0-676332E9B3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4374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92D721-DE34-405A-803E-5409B6FD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</a:t>
            </a:r>
            <a:endParaRPr lang="x-none" dirty="0"/>
          </a:p>
        </p:txBody>
      </p:sp>
      <p:pic>
        <p:nvPicPr>
          <p:cNvPr id="4" name="Content Placeholder 3" descr="https://www.safaribooksonline.com/library/view/hands-on-machine-learning/9781491962282/assets/eq_91.png">
            <a:extLst>
              <a:ext uri="{FF2B5EF4-FFF2-40B4-BE49-F238E27FC236}">
                <a16:creationId xmlns:a16="http://schemas.microsoft.com/office/drawing/2014/main" xmlns="" id="{BCF1755E-2721-4534-B4EC-F5FC6D005D0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866"/>
            <a:ext cx="10515600" cy="26668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5954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793C08-AD04-4800-AAAB-B0529D5F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Step:</a:t>
            </a:r>
            <a:endParaRPr lang="x-none" dirty="0"/>
          </a:p>
        </p:txBody>
      </p:sp>
      <p:pic>
        <p:nvPicPr>
          <p:cNvPr id="4" name="Content Placeholder 3" descr="https://www.safaribooksonline.com/library/view/hands-on-machine-learning/9781491962282/assets/eq_95.png">
            <a:extLst>
              <a:ext uri="{FF2B5EF4-FFF2-40B4-BE49-F238E27FC236}">
                <a16:creationId xmlns:a16="http://schemas.microsoft.com/office/drawing/2014/main" xmlns="" id="{6C1AA6BF-26D2-4763-A077-7D024C2860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362950" cy="16097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B998D46F-D4EB-4C84-B6AC-AB050CA48D4D}"/>
                  </a:ext>
                </a:extLst>
              </p:cNvPr>
              <p:cNvSpPr txBox="1"/>
              <p:nvPr/>
            </p:nvSpPr>
            <p:spPr>
              <a:xfrm>
                <a:off x="746022" y="4249078"/>
                <a:ext cx="6034339" cy="471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sz="2400" dirty="0"/>
                  <a:t> is the image of X in the lower dimension. </a:t>
                </a:r>
                <a:endParaRPr lang="x-none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98D46F-D4EB-4C84-B6AC-AB050CA48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22" y="4249078"/>
                <a:ext cx="6034339" cy="471732"/>
              </a:xfrm>
              <a:prstGeom prst="rect">
                <a:avLst/>
              </a:prstGeom>
              <a:blipFill>
                <a:blip r:embed="rId4"/>
                <a:stretch>
                  <a:fillRect l="-202" t="-10390" b="-2987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665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2A95D6-93F7-44E0-BDB2-73340F01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871AA6-33D2-461D-8966-09591C19E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complexity: </a:t>
            </a:r>
          </a:p>
          <a:p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 log(</a:t>
            </a:r>
            <a:r>
              <a:rPr lang="en-US" i="1" dirty="0"/>
              <a:t>m</a:t>
            </a:r>
            <a:r>
              <a:rPr lang="en-US" dirty="0"/>
              <a:t>)</a:t>
            </a:r>
            <a:r>
              <a:rPr lang="en-US" i="1" dirty="0"/>
              <a:t>n</a:t>
            </a:r>
            <a:r>
              <a:rPr lang="en-US" dirty="0"/>
              <a:t> log(</a:t>
            </a:r>
            <a:r>
              <a:rPr lang="en-US" i="1" dirty="0"/>
              <a:t>k</a:t>
            </a:r>
            <a:r>
              <a:rPr lang="en-US" dirty="0"/>
              <a:t>)) for finding the </a:t>
            </a:r>
            <a:r>
              <a:rPr lang="en-US" i="1" dirty="0"/>
              <a:t>k</a:t>
            </a:r>
            <a:r>
              <a:rPr lang="en-US" dirty="0"/>
              <a:t> nearest neighbors</a:t>
            </a:r>
          </a:p>
          <a:p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mnk</a:t>
            </a:r>
            <a:r>
              <a:rPr lang="en-US" baseline="30000" dirty="0"/>
              <a:t>3</a:t>
            </a:r>
            <a:r>
              <a:rPr lang="en-US" dirty="0"/>
              <a:t>) for optimizing the weights</a:t>
            </a:r>
          </a:p>
          <a:p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dm</a:t>
            </a:r>
            <a:r>
              <a:rPr lang="en-US" baseline="30000" dirty="0"/>
              <a:t>2</a:t>
            </a:r>
            <a:r>
              <a:rPr lang="en-US" dirty="0"/>
              <a:t>) for constructing the low-dimensional representations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4643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0DDCAC-5AA1-457C-B115-958A9CEE8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 Curse of Dimensionality</a:t>
            </a:r>
            <a:endParaRPr lang="en-US"/>
          </a:p>
        </p:txBody>
      </p:sp>
      <p:pic>
        <p:nvPicPr>
          <p:cNvPr id="4" name="Picture 4" descr="A picture containing sky&#10;&#10;Description generated with high confidence">
            <a:extLst>
              <a:ext uri="{FF2B5EF4-FFF2-40B4-BE49-F238E27FC236}">
                <a16:creationId xmlns:a16="http://schemas.microsoft.com/office/drawing/2014/main" xmlns="" id="{30C906CB-BD0C-4B3A-AD2D-6D1C3CEA3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8301" y="2320401"/>
            <a:ext cx="9644152" cy="318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6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684D06-374C-4E52-8BAE-40216F95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Unit square/cube/hypercube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C47509A-A9AA-481A-8B12-BC39BB84E2F0}"/>
              </a:ext>
            </a:extLst>
          </p:cNvPr>
          <p:cNvSpPr/>
          <p:nvPr/>
        </p:nvSpPr>
        <p:spPr>
          <a:xfrm>
            <a:off x="3899140" y="1900687"/>
            <a:ext cx="4393720" cy="44080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7E114C2E-236D-49C4-B3C4-0ACD5518F9B1}"/>
              </a:ext>
            </a:extLst>
          </p:cNvPr>
          <p:cNvSpPr/>
          <p:nvPr/>
        </p:nvSpPr>
        <p:spPr>
          <a:xfrm flipV="1">
            <a:off x="5006194" y="1923689"/>
            <a:ext cx="195534" cy="2070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370D588E-E9D5-4D16-9EAD-E3F0FCD6CF77}"/>
              </a:ext>
            </a:extLst>
          </p:cNvPr>
          <p:cNvCxnSpPr/>
          <p:nvPr/>
        </p:nvCxnSpPr>
        <p:spPr>
          <a:xfrm>
            <a:off x="3942273" y="2173856"/>
            <a:ext cx="4350588" cy="86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>
            <a:extLst>
              <a:ext uri="{FF2B5EF4-FFF2-40B4-BE49-F238E27FC236}">
                <a16:creationId xmlns:a16="http://schemas.microsoft.com/office/drawing/2014/main" xmlns="" id="{559C1800-E02E-405F-B6BC-FD179F3EE276}"/>
              </a:ext>
            </a:extLst>
          </p:cNvPr>
          <p:cNvSpPr/>
          <p:nvPr/>
        </p:nvSpPr>
        <p:spPr>
          <a:xfrm>
            <a:off x="8419295" y="1915064"/>
            <a:ext cx="126694" cy="2674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D4D1797-E14A-49FC-BDAA-43D573A2E1CB}"/>
              </a:ext>
            </a:extLst>
          </p:cNvPr>
          <p:cNvSpPr txBox="1"/>
          <p:nvPr/>
        </p:nvSpPr>
        <p:spPr>
          <a:xfrm>
            <a:off x="7542359" y="184174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0.001</a:t>
            </a:r>
          </a:p>
        </p:txBody>
      </p:sp>
    </p:spTree>
    <p:extLst>
      <p:ext uri="{BB962C8B-B14F-4D97-AF65-F5344CB8AC3E}">
        <p14:creationId xmlns:p14="http://schemas.microsoft.com/office/powerpoint/2010/main" val="381243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4543A8-499C-4128-AB65-96D99D6A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Distance of two points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F717EC6-19C1-430C-8AED-B09BAB7B3981}"/>
              </a:ext>
            </a:extLst>
          </p:cNvPr>
          <p:cNvSpPr/>
          <p:nvPr/>
        </p:nvSpPr>
        <p:spPr>
          <a:xfrm>
            <a:off x="1469367" y="1900687"/>
            <a:ext cx="4393720" cy="44080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BEB5B1BC-3546-4783-933F-15EFA82FDDD9}"/>
              </a:ext>
            </a:extLst>
          </p:cNvPr>
          <p:cNvSpPr/>
          <p:nvPr/>
        </p:nvSpPr>
        <p:spPr>
          <a:xfrm flipV="1">
            <a:off x="2619552" y="3059501"/>
            <a:ext cx="296174" cy="3220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39E37EC3-1ABD-4E4A-BCA7-94026553D278}"/>
              </a:ext>
            </a:extLst>
          </p:cNvPr>
          <p:cNvSpPr/>
          <p:nvPr/>
        </p:nvSpPr>
        <p:spPr>
          <a:xfrm flipV="1">
            <a:off x="4114797" y="4899802"/>
            <a:ext cx="296174" cy="3220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431FFEE7-9815-4ECA-B95B-3C97CA27319D}"/>
              </a:ext>
            </a:extLst>
          </p:cNvPr>
          <p:cNvCxnSpPr/>
          <p:nvPr/>
        </p:nvCxnSpPr>
        <p:spPr>
          <a:xfrm>
            <a:off x="2878346" y="3309667"/>
            <a:ext cx="1403230" cy="1805796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xmlns="" id="{A19DFE51-9C42-4F3A-97CF-0CA0BEB1D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087802"/>
              </p:ext>
            </p:extLst>
          </p:nvPr>
        </p:nvGraphicFramePr>
        <p:xfrm>
          <a:off x="6267378" y="2692074"/>
          <a:ext cx="5154938" cy="277177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752813">
                  <a:extLst>
                    <a:ext uri="{9D8B030D-6E8A-4147-A177-3AD203B41FA5}">
                      <a16:colId xmlns:a16="http://schemas.microsoft.com/office/drawing/2014/main" xmlns="" val="3250816158"/>
                    </a:ext>
                  </a:extLst>
                </a:gridCol>
                <a:gridCol w="1402125">
                  <a:extLst>
                    <a:ext uri="{9D8B030D-6E8A-4147-A177-3AD203B41FA5}">
                      <a16:colId xmlns:a16="http://schemas.microsoft.com/office/drawing/2014/main" xmlns="" val="3735467989"/>
                    </a:ext>
                  </a:extLst>
                </a:gridCol>
              </a:tblGrid>
              <a:tr h="92392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 b="0"/>
                        <a:t>2 – dimension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 b="0"/>
                        <a:t>0.52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77913694"/>
                  </a:ext>
                </a:extLst>
              </a:tr>
              <a:tr h="92392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 b="0"/>
                        <a:t>3 – dimension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 b="0"/>
                        <a:t>0.66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91564537"/>
                  </a:ext>
                </a:extLst>
              </a:tr>
              <a:tr h="92392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 b="0"/>
                        <a:t>1,000,000 – dimension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408.25 </a:t>
                      </a:r>
                      <a:endParaRPr lang="en-US" sz="28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58545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84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4771D6-18A0-4506-8D31-10F17690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Distance of two instances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C90F5A-600A-43FF-A80C-053A5D3CE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Sparse training sets</a:t>
            </a:r>
          </a:p>
          <a:p>
            <a:r>
              <a:rPr lang="en-US">
                <a:cs typeface="Calibri"/>
              </a:rPr>
              <a:t>Less reliable predictions in higher dimension </a:t>
            </a:r>
          </a:p>
          <a:p>
            <a:pPr lvl="1"/>
            <a:r>
              <a:rPr lang="en-US">
                <a:cs typeface="Calibri"/>
              </a:rPr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4074831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5D3791-DAEC-4253-8C42-62B78D08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Approaches in Dimensionality Reduction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EDF5D5-A5B3-49CA-AE37-AB7A54D9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Projection</a:t>
            </a:r>
          </a:p>
          <a:p>
            <a:r>
              <a:rPr lang="en-US">
                <a:cs typeface="Calibri"/>
              </a:rPr>
              <a:t>Manifold Learning</a:t>
            </a:r>
          </a:p>
        </p:txBody>
      </p:sp>
    </p:spTree>
    <p:extLst>
      <p:ext uri="{BB962C8B-B14F-4D97-AF65-F5344CB8AC3E}">
        <p14:creationId xmlns:p14="http://schemas.microsoft.com/office/powerpoint/2010/main" val="3590505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B60B0D-5722-4023-A9CF-5F26B601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Projection</a:t>
            </a:r>
            <a:endParaRPr lang="en-US"/>
          </a:p>
        </p:txBody>
      </p:sp>
      <p:pic>
        <p:nvPicPr>
          <p:cNvPr id="4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xmlns="" id="{6C808E44-9198-4F45-8701-D85398691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02776" y="1372394"/>
            <a:ext cx="7966673" cy="509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60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233</Words>
  <Application>Microsoft Office PowerPoint</Application>
  <PresentationFormat>Widescreen</PresentationFormat>
  <Paragraphs>152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office theme</vt:lpstr>
      <vt:lpstr>Dimensionality Reduction</vt:lpstr>
      <vt:lpstr>Example: MNIST</vt:lpstr>
      <vt:lpstr>Pros and Cons</vt:lpstr>
      <vt:lpstr>The Curse of Dimensionality</vt:lpstr>
      <vt:lpstr>Unit square/cube/hypercube</vt:lpstr>
      <vt:lpstr>Distance of two points</vt:lpstr>
      <vt:lpstr>Distance of two instances</vt:lpstr>
      <vt:lpstr>Approaches in Dimensionality Reduction</vt:lpstr>
      <vt:lpstr>Projection</vt:lpstr>
      <vt:lpstr>Projection</vt:lpstr>
      <vt:lpstr>PCA</vt:lpstr>
      <vt:lpstr>Preserving variance</vt:lpstr>
      <vt:lpstr>PowerPoint Presentation</vt:lpstr>
      <vt:lpstr>Principal components</vt:lpstr>
      <vt:lpstr>The eigenvectors are called principal axes or principal directions of the data.</vt:lpstr>
      <vt:lpstr>Projecting down to d dimensions </vt:lpstr>
      <vt:lpstr>Explained Variance Ratio</vt:lpstr>
      <vt:lpstr>PCA for compression</vt:lpstr>
      <vt:lpstr>PCA for compression</vt:lpstr>
      <vt:lpstr>Incremental PCA</vt:lpstr>
      <vt:lpstr>Stochastic PCA</vt:lpstr>
      <vt:lpstr>Kernel PCA</vt:lpstr>
      <vt:lpstr>Kernel PCA</vt:lpstr>
      <vt:lpstr>Reconstruction</vt:lpstr>
      <vt:lpstr>Reconstruction</vt:lpstr>
      <vt:lpstr>Reconstruction</vt:lpstr>
      <vt:lpstr>Reconstruction</vt:lpstr>
      <vt:lpstr>Reconstruction</vt:lpstr>
      <vt:lpstr>Reconstruction</vt:lpstr>
      <vt:lpstr>Approaches in Dimensionality Reduction</vt:lpstr>
      <vt:lpstr>LLE</vt:lpstr>
      <vt:lpstr>How LLE works:</vt:lpstr>
      <vt:lpstr>How LLE works: </vt:lpstr>
      <vt:lpstr>First Step</vt:lpstr>
      <vt:lpstr>Second Step:</vt:lpstr>
      <vt:lpstr>LLE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Sohaee, Nassim</dc:creator>
  <cp:lastModifiedBy>Sohaee, Nassim</cp:lastModifiedBy>
  <cp:revision>6</cp:revision>
  <dcterms:modified xsi:type="dcterms:W3CDTF">2018-06-07T14:29:41Z</dcterms:modified>
</cp:coreProperties>
</file>