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4" r:id="rId9"/>
    <p:sldId id="265" r:id="rId10"/>
    <p:sldId id="266" r:id="rId11"/>
    <p:sldId id="272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7" r:id="rId20"/>
    <p:sldId id="278" r:id="rId21"/>
    <p:sldId id="279" r:id="rId22"/>
    <p:sldId id="280" r:id="rId23"/>
    <p:sldId id="281" r:id="rId24"/>
    <p:sldId id="284" r:id="rId25"/>
    <p:sldId id="285" r:id="rId26"/>
    <p:sldId id="282" r:id="rId27"/>
    <p:sldId id="283" r:id="rId28"/>
  </p:sldIdLst>
  <p:sldSz cx="12192000" cy="6858000"/>
  <p:notesSz cx="6858000" cy="2124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2" autoAdjust="0"/>
    <p:restoredTop sz="55581" autoAdjust="0"/>
  </p:normalViewPr>
  <p:slideViewPr>
    <p:cSldViewPr snapToGrid="0">
      <p:cViewPr varScale="1">
        <p:scale>
          <a:sx n="64" d="100"/>
          <a:sy n="64" d="100"/>
        </p:scale>
        <p:origin x="21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D5B246-BE40-41A4-A1A9-6F711BDA3C47}" type="doc">
      <dgm:prSet loTypeId="urn:microsoft.com/office/officeart/2017/3/layout/DropPinTimeline" loCatId="process" qsTypeId="urn:microsoft.com/office/officeart/2005/8/quickstyle/simple3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C0C0F167-3727-4CD0-89A8-1A7CEAC06D95}">
      <dgm:prSet/>
      <dgm:spPr/>
      <dgm:t>
        <a:bodyPr/>
        <a:lstStyle/>
        <a:p>
          <a:pPr>
            <a:defRPr b="1"/>
          </a:pPr>
          <a:r>
            <a:rPr lang="en-US" dirty="0"/>
            <a:t>1943</a:t>
          </a:r>
        </a:p>
      </dgm:t>
    </dgm:pt>
    <dgm:pt modelId="{E38142EA-9C25-44F5-8883-756AB1DC44BC}" type="parTrans" cxnId="{7E35D41F-A47F-4984-82B1-5029324638B8}">
      <dgm:prSet/>
      <dgm:spPr/>
      <dgm:t>
        <a:bodyPr/>
        <a:lstStyle/>
        <a:p>
          <a:endParaRPr lang="en-US"/>
        </a:p>
      </dgm:t>
    </dgm:pt>
    <dgm:pt modelId="{EA86D94D-7696-43C7-A713-DF2674DC48A0}" type="sibTrans" cxnId="{7E35D41F-A47F-4984-82B1-5029324638B8}">
      <dgm:prSet/>
      <dgm:spPr/>
      <dgm:t>
        <a:bodyPr/>
        <a:lstStyle/>
        <a:p>
          <a:endParaRPr lang="en-US"/>
        </a:p>
      </dgm:t>
    </dgm:pt>
    <dgm:pt modelId="{69C8DC81-B358-447C-8B81-42DEA3D92254}">
      <dgm:prSet/>
      <dgm:spPr/>
      <dgm:t>
        <a:bodyPr/>
        <a:lstStyle/>
        <a:p>
          <a:r>
            <a:rPr lang="en-US" dirty="0"/>
            <a:t>ANN introduced by neurophysiologist Warren McCulloch and the mathematician Walter Pitts.</a:t>
          </a:r>
        </a:p>
      </dgm:t>
    </dgm:pt>
    <dgm:pt modelId="{219221F1-696C-4BFF-9109-6745520DE17A}" type="parTrans" cxnId="{83BCD418-4B79-46E1-A110-294E57EF58A8}">
      <dgm:prSet/>
      <dgm:spPr/>
      <dgm:t>
        <a:bodyPr/>
        <a:lstStyle/>
        <a:p>
          <a:endParaRPr lang="en-US"/>
        </a:p>
      </dgm:t>
    </dgm:pt>
    <dgm:pt modelId="{F1264324-9E9D-499B-BB45-ED6873E69F25}" type="sibTrans" cxnId="{83BCD418-4B79-46E1-A110-294E57EF58A8}">
      <dgm:prSet/>
      <dgm:spPr/>
      <dgm:t>
        <a:bodyPr/>
        <a:lstStyle/>
        <a:p>
          <a:endParaRPr lang="en-US"/>
        </a:p>
      </dgm:t>
    </dgm:pt>
    <dgm:pt modelId="{1044C257-A140-4648-AEA0-4B7AA8A2D0E2}">
      <dgm:prSet/>
      <dgm:spPr/>
      <dgm:t>
        <a:bodyPr/>
        <a:lstStyle/>
        <a:p>
          <a:pPr>
            <a:defRPr b="1"/>
          </a:pPr>
          <a:r>
            <a:rPr lang="en-US" dirty="0">
              <a:cs typeface="Calibri Light"/>
            </a:rPr>
            <a:t>1957</a:t>
          </a:r>
          <a:endParaRPr lang="en-US" dirty="0"/>
        </a:p>
      </dgm:t>
    </dgm:pt>
    <dgm:pt modelId="{C15CE0CB-64B1-4818-9EE9-D9306ECD5EBF}" type="parTrans" cxnId="{E1578B4A-6AEE-4ABD-827B-389704B65DE2}">
      <dgm:prSet/>
      <dgm:spPr/>
      <dgm:t>
        <a:bodyPr/>
        <a:lstStyle/>
        <a:p>
          <a:endParaRPr lang="en-US"/>
        </a:p>
      </dgm:t>
    </dgm:pt>
    <dgm:pt modelId="{9EB9949A-381B-4398-83D0-C53C0D3457D2}" type="sibTrans" cxnId="{E1578B4A-6AEE-4ABD-827B-389704B65DE2}">
      <dgm:prSet/>
      <dgm:spPr/>
      <dgm:t>
        <a:bodyPr/>
        <a:lstStyle/>
        <a:p>
          <a:endParaRPr lang="en-US"/>
        </a:p>
      </dgm:t>
    </dgm:pt>
    <dgm:pt modelId="{589C13F2-33DB-4E71-9D31-CFF596E7427B}">
      <dgm:prSet/>
      <dgm:spPr/>
      <dgm:t>
        <a:bodyPr/>
        <a:lstStyle/>
        <a:p>
          <a:r>
            <a:rPr lang="en-US" dirty="0"/>
            <a:t>Perceptron</a:t>
          </a:r>
        </a:p>
      </dgm:t>
    </dgm:pt>
    <dgm:pt modelId="{7A7BAD44-81DE-41C3-9B98-83E206CB3D30}" type="parTrans" cxnId="{5998F359-4E50-42DD-B3AF-7334E6C9E16F}">
      <dgm:prSet/>
      <dgm:spPr/>
      <dgm:t>
        <a:bodyPr/>
        <a:lstStyle/>
        <a:p>
          <a:endParaRPr lang="en-US"/>
        </a:p>
      </dgm:t>
    </dgm:pt>
    <dgm:pt modelId="{911B7E73-64E2-4D43-AC96-80C336648D8A}" type="sibTrans" cxnId="{5998F359-4E50-42DD-B3AF-7334E6C9E16F}">
      <dgm:prSet/>
      <dgm:spPr/>
      <dgm:t>
        <a:bodyPr/>
        <a:lstStyle/>
        <a:p>
          <a:endParaRPr lang="en-US"/>
        </a:p>
      </dgm:t>
    </dgm:pt>
    <dgm:pt modelId="{23AB3F65-0ED0-40A2-AF6B-8A59F272FAFE}">
      <dgm:prSet/>
      <dgm:spPr/>
      <dgm:t>
        <a:bodyPr/>
        <a:lstStyle/>
        <a:p>
          <a:pPr>
            <a:defRPr b="1"/>
          </a:pPr>
          <a:r>
            <a:rPr lang="en-US" dirty="0"/>
            <a:t>1960s</a:t>
          </a:r>
        </a:p>
      </dgm:t>
    </dgm:pt>
    <dgm:pt modelId="{ADC71328-5E26-4335-8524-7A0165C2DB51}" type="parTrans" cxnId="{AB6C42CA-C8AC-47D3-9071-CE06EA6A7C6A}">
      <dgm:prSet/>
      <dgm:spPr/>
      <dgm:t>
        <a:bodyPr/>
        <a:lstStyle/>
        <a:p>
          <a:endParaRPr lang="en-US"/>
        </a:p>
      </dgm:t>
    </dgm:pt>
    <dgm:pt modelId="{336AF6DC-5CEA-41B8-A905-86AF12C2F29D}" type="sibTrans" cxnId="{AB6C42CA-C8AC-47D3-9071-CE06EA6A7C6A}">
      <dgm:prSet/>
      <dgm:spPr/>
      <dgm:t>
        <a:bodyPr/>
        <a:lstStyle/>
        <a:p>
          <a:endParaRPr lang="en-US"/>
        </a:p>
      </dgm:t>
    </dgm:pt>
    <dgm:pt modelId="{4BDA72DC-4AA1-43E1-9EED-05BED428E65D}">
      <dgm:prSet/>
      <dgm:spPr/>
      <dgm:t>
        <a:bodyPr/>
        <a:lstStyle/>
        <a:p>
          <a:r>
            <a:rPr lang="en-US" dirty="0"/>
            <a:t>back propagation </a:t>
          </a:r>
        </a:p>
      </dgm:t>
    </dgm:pt>
    <dgm:pt modelId="{F1D231EE-8B1C-4243-AFCF-906570E5D4DF}" type="parTrans" cxnId="{5311E566-D403-4727-83EA-F8F46E393C7F}">
      <dgm:prSet/>
      <dgm:spPr/>
      <dgm:t>
        <a:bodyPr/>
        <a:lstStyle/>
        <a:p>
          <a:endParaRPr lang="en-US"/>
        </a:p>
      </dgm:t>
    </dgm:pt>
    <dgm:pt modelId="{D47C8489-BEF3-4EFF-AE16-B225401F88DB}" type="sibTrans" cxnId="{5311E566-D403-4727-83EA-F8F46E393C7F}">
      <dgm:prSet/>
      <dgm:spPr/>
      <dgm:t>
        <a:bodyPr/>
        <a:lstStyle/>
        <a:p>
          <a:endParaRPr lang="en-US"/>
        </a:p>
      </dgm:t>
    </dgm:pt>
    <dgm:pt modelId="{CFE73CDF-B7D8-4E81-9066-75FF742C03BC}">
      <dgm:prSet/>
      <dgm:spPr/>
      <dgm:t>
        <a:bodyPr/>
        <a:lstStyle/>
        <a:p>
          <a:pPr>
            <a:defRPr b="1"/>
          </a:pPr>
          <a:r>
            <a:rPr lang="en-US" dirty="0"/>
            <a:t>1980s</a:t>
          </a:r>
        </a:p>
      </dgm:t>
    </dgm:pt>
    <dgm:pt modelId="{86794ADF-6AA6-4452-BF48-D23E81827188}" type="parTrans" cxnId="{BD5C4522-83F3-465D-B462-94B43FE0F287}">
      <dgm:prSet/>
      <dgm:spPr/>
      <dgm:t>
        <a:bodyPr/>
        <a:lstStyle/>
        <a:p>
          <a:endParaRPr lang="en-US"/>
        </a:p>
      </dgm:t>
    </dgm:pt>
    <dgm:pt modelId="{C8B90462-4002-49A8-ACD0-069FE1512128}" type="sibTrans" cxnId="{BD5C4522-83F3-465D-B462-94B43FE0F287}">
      <dgm:prSet/>
      <dgm:spPr/>
      <dgm:t>
        <a:bodyPr/>
        <a:lstStyle/>
        <a:p>
          <a:endParaRPr lang="en-US"/>
        </a:p>
      </dgm:t>
    </dgm:pt>
    <dgm:pt modelId="{FED0A4B5-7147-44FD-9BD3-16220DB84C39}">
      <dgm:prSet/>
      <dgm:spPr/>
      <dgm:t>
        <a:bodyPr/>
        <a:lstStyle/>
        <a:p>
          <a:r>
            <a:rPr lang="en-US" dirty="0"/>
            <a:t>revival of interest in ANNs</a:t>
          </a:r>
        </a:p>
      </dgm:t>
    </dgm:pt>
    <dgm:pt modelId="{EABAA483-EBCF-4574-A03D-3D1561372B87}" type="parTrans" cxnId="{808941E5-931E-44FF-BCD7-B23DB97B77DC}">
      <dgm:prSet/>
      <dgm:spPr/>
      <dgm:t>
        <a:bodyPr/>
        <a:lstStyle/>
        <a:p>
          <a:endParaRPr lang="en-US"/>
        </a:p>
      </dgm:t>
    </dgm:pt>
    <dgm:pt modelId="{503F8C5D-25BA-4F7D-9372-D9EAA4FFCF4D}" type="sibTrans" cxnId="{808941E5-931E-44FF-BCD7-B23DB97B77DC}">
      <dgm:prSet/>
      <dgm:spPr/>
      <dgm:t>
        <a:bodyPr/>
        <a:lstStyle/>
        <a:p>
          <a:endParaRPr lang="en-US"/>
        </a:p>
      </dgm:t>
    </dgm:pt>
    <dgm:pt modelId="{A00D5C42-87EF-47A1-B0FD-B5FA18B8707D}">
      <dgm:prSet/>
      <dgm:spPr/>
      <dgm:t>
        <a:bodyPr/>
        <a:lstStyle/>
        <a:p>
          <a:pPr>
            <a:defRPr b="1"/>
          </a:pPr>
          <a:r>
            <a:rPr lang="en-US" dirty="0"/>
            <a:t>1990's</a:t>
          </a:r>
        </a:p>
      </dgm:t>
    </dgm:pt>
    <dgm:pt modelId="{256A0667-7065-4EA2-BAFB-893E197A915C}" type="parTrans" cxnId="{06CE4D63-6708-4451-84FF-EEFF27229E5D}">
      <dgm:prSet/>
      <dgm:spPr/>
      <dgm:t>
        <a:bodyPr/>
        <a:lstStyle/>
        <a:p>
          <a:endParaRPr lang="en-US"/>
        </a:p>
      </dgm:t>
    </dgm:pt>
    <dgm:pt modelId="{CD0A9ABF-C79E-4FC2-A9C5-808ACCC1F25A}" type="sibTrans" cxnId="{06CE4D63-6708-4451-84FF-EEFF27229E5D}">
      <dgm:prSet/>
      <dgm:spPr/>
      <dgm:t>
        <a:bodyPr/>
        <a:lstStyle/>
        <a:p>
          <a:endParaRPr lang="en-US"/>
        </a:p>
      </dgm:t>
    </dgm:pt>
    <dgm:pt modelId="{47C46056-034A-41F1-A75B-6EE7A1F74DEF}">
      <dgm:prSet/>
      <dgm:spPr/>
      <dgm:t>
        <a:bodyPr/>
        <a:lstStyle/>
        <a:p>
          <a:r>
            <a:rPr lang="en-US" dirty="0"/>
            <a:t>powerful alternative Machine Learning techniques such as Support Vector Machines were favored by most researchers.</a:t>
          </a:r>
        </a:p>
      </dgm:t>
    </dgm:pt>
    <dgm:pt modelId="{7BA0A861-DDB4-4BF4-999A-14126F19AA94}" type="parTrans" cxnId="{7B98473E-3BAD-4611-9F82-CACC6498E788}">
      <dgm:prSet/>
      <dgm:spPr/>
      <dgm:t>
        <a:bodyPr/>
        <a:lstStyle/>
        <a:p>
          <a:endParaRPr lang="en-US"/>
        </a:p>
      </dgm:t>
    </dgm:pt>
    <dgm:pt modelId="{9476FB09-EA26-4741-B91D-C32E4E31213B}" type="sibTrans" cxnId="{7B98473E-3BAD-4611-9F82-CACC6498E788}">
      <dgm:prSet/>
      <dgm:spPr/>
      <dgm:t>
        <a:bodyPr/>
        <a:lstStyle/>
        <a:p>
          <a:endParaRPr lang="en-US"/>
        </a:p>
      </dgm:t>
    </dgm:pt>
    <dgm:pt modelId="{A2E92612-F685-4D86-82D1-1A18E9A2E16E}">
      <dgm:prSet/>
      <dgm:spPr/>
      <dgm:t>
        <a:bodyPr/>
        <a:lstStyle/>
        <a:p>
          <a:pPr>
            <a:defRPr b="1"/>
          </a:pPr>
          <a:r>
            <a:rPr lang="en-US" dirty="0"/>
            <a:t>2011</a:t>
          </a:r>
        </a:p>
      </dgm:t>
    </dgm:pt>
    <dgm:pt modelId="{69624258-8B45-4775-B1B3-9ECB023B5782}" type="parTrans" cxnId="{E8BA6055-A527-46C4-918A-CC29B3D4910E}">
      <dgm:prSet/>
      <dgm:spPr/>
      <dgm:t>
        <a:bodyPr/>
        <a:lstStyle/>
        <a:p>
          <a:endParaRPr lang="en-US"/>
        </a:p>
      </dgm:t>
    </dgm:pt>
    <dgm:pt modelId="{1E46A79D-48CA-44BE-B290-E61086AA6CA2}" type="sibTrans" cxnId="{E8BA6055-A527-46C4-918A-CC29B3D4910E}">
      <dgm:prSet/>
      <dgm:spPr/>
      <dgm:t>
        <a:bodyPr/>
        <a:lstStyle/>
        <a:p>
          <a:endParaRPr lang="en-US"/>
        </a:p>
      </dgm:t>
    </dgm:pt>
    <dgm:pt modelId="{3321A83D-8568-436D-ADCE-9D94D118DC13}">
      <dgm:prSet/>
      <dgm:spPr/>
      <dgm:t>
        <a:bodyPr/>
        <a:lstStyle/>
        <a:p>
          <a:r>
            <a:rPr lang="en-US" dirty="0"/>
            <a:t>introduction of GPUs</a:t>
          </a:r>
        </a:p>
      </dgm:t>
    </dgm:pt>
    <dgm:pt modelId="{CD4029A1-7A9C-4595-B05E-18338C43CE5D}" type="parTrans" cxnId="{1783A338-E678-4C74-AC9D-E01938717D4E}">
      <dgm:prSet/>
      <dgm:spPr/>
      <dgm:t>
        <a:bodyPr/>
        <a:lstStyle/>
        <a:p>
          <a:endParaRPr lang="en-US"/>
        </a:p>
      </dgm:t>
    </dgm:pt>
    <dgm:pt modelId="{DF161262-13D5-47E7-B322-DD324FD5EFFC}" type="sibTrans" cxnId="{1783A338-E678-4C74-AC9D-E01938717D4E}">
      <dgm:prSet/>
      <dgm:spPr/>
      <dgm:t>
        <a:bodyPr/>
        <a:lstStyle/>
        <a:p>
          <a:endParaRPr lang="en-US"/>
        </a:p>
      </dgm:t>
    </dgm:pt>
    <dgm:pt modelId="{ADDDF138-123F-4012-A1B0-A121959DF603}">
      <dgm:prSet/>
      <dgm:spPr/>
      <dgm:t>
        <a:bodyPr/>
        <a:lstStyle/>
        <a:p>
          <a:pPr>
            <a:defRPr b="1"/>
          </a:pPr>
          <a:r>
            <a:rPr lang="en-US" dirty="0"/>
            <a:t>Now</a:t>
          </a:r>
        </a:p>
      </dgm:t>
    </dgm:pt>
    <dgm:pt modelId="{5DD075F2-D76D-492A-88D8-C46679860D41}" type="parTrans" cxnId="{BD07E732-9203-4174-A430-13672C375F02}">
      <dgm:prSet/>
      <dgm:spPr/>
      <dgm:t>
        <a:bodyPr/>
        <a:lstStyle/>
        <a:p>
          <a:endParaRPr lang="en-US"/>
        </a:p>
      </dgm:t>
    </dgm:pt>
    <dgm:pt modelId="{67293018-6D4B-4ADB-9054-E1170094661A}" type="sibTrans" cxnId="{BD07E732-9203-4174-A430-13672C375F02}">
      <dgm:prSet/>
      <dgm:spPr/>
      <dgm:t>
        <a:bodyPr/>
        <a:lstStyle/>
        <a:p>
          <a:endParaRPr lang="en-US"/>
        </a:p>
      </dgm:t>
    </dgm:pt>
    <dgm:pt modelId="{F105478D-8635-476F-B10C-538734C0B44A}">
      <dgm:prSet/>
      <dgm:spPr/>
      <dgm:t>
        <a:bodyPr/>
        <a:lstStyle/>
        <a:p>
          <a:r>
            <a:rPr lang="en-US" dirty="0"/>
            <a:t>another wave of interest in ANNs</a:t>
          </a:r>
        </a:p>
      </dgm:t>
    </dgm:pt>
    <dgm:pt modelId="{F8DEBB25-F2CD-4D9A-A6AB-73E843921309}" type="parTrans" cxnId="{2941E4E5-AADF-46C9-8A05-E17965141E63}">
      <dgm:prSet/>
      <dgm:spPr/>
      <dgm:t>
        <a:bodyPr/>
        <a:lstStyle/>
        <a:p>
          <a:endParaRPr lang="en-US"/>
        </a:p>
      </dgm:t>
    </dgm:pt>
    <dgm:pt modelId="{03E1841F-39A9-43A7-9B57-37E2951BEF5A}" type="sibTrans" cxnId="{2941E4E5-AADF-46C9-8A05-E17965141E63}">
      <dgm:prSet/>
      <dgm:spPr/>
      <dgm:t>
        <a:bodyPr/>
        <a:lstStyle/>
        <a:p>
          <a:endParaRPr lang="en-US"/>
        </a:p>
      </dgm:t>
    </dgm:pt>
    <dgm:pt modelId="{16E277AE-7D78-4513-97A7-78693A3BC4A0}" type="pres">
      <dgm:prSet presAssocID="{D1D5B246-BE40-41A4-A1A9-6F711BDA3C47}" presName="root" presStyleCnt="0">
        <dgm:presLayoutVars>
          <dgm:chMax/>
          <dgm:chPref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1780644-8FC5-47C8-9641-C3AC0C44663F}" type="pres">
      <dgm:prSet presAssocID="{D1D5B246-BE40-41A4-A1A9-6F711BDA3C47}" presName="divider" presStyleLbl="fgAcc1" presStyleIdx="0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5BACB3DE-FB8E-4407-AE92-B66E6D1E941F}" type="pres">
      <dgm:prSet presAssocID="{D1D5B246-BE40-41A4-A1A9-6F711BDA3C47}" presName="nodes" presStyleCnt="0">
        <dgm:presLayoutVars>
          <dgm:chMax/>
          <dgm:chPref/>
          <dgm:animLvl val="lvl"/>
        </dgm:presLayoutVars>
      </dgm:prSet>
      <dgm:spPr/>
    </dgm:pt>
    <dgm:pt modelId="{41146DCB-E137-43F1-AAFB-38837F73F278}" type="pres">
      <dgm:prSet presAssocID="{C0C0F167-3727-4CD0-89A8-1A7CEAC06D95}" presName="composite" presStyleCnt="0"/>
      <dgm:spPr/>
    </dgm:pt>
    <dgm:pt modelId="{6D0CC82D-C525-45A9-8910-0E3538C64F22}" type="pres">
      <dgm:prSet presAssocID="{C0C0F167-3727-4CD0-89A8-1A7CEAC06D95}" presName="ConnectorPoint" presStyleLbl="lnNode1" presStyleIdx="0" presStyleCnt="7"/>
      <dgm:spPr>
        <a:gradFill rotWithShape="0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0EB7213E-6488-4F2B-9D2D-D2D83029068A}" type="pres">
      <dgm:prSet presAssocID="{C0C0F167-3727-4CD0-89A8-1A7CEAC06D95}" presName="DropPinPlaceHolder" presStyleCnt="0"/>
      <dgm:spPr/>
    </dgm:pt>
    <dgm:pt modelId="{5719715C-1369-4885-ACC0-048887A99E4D}" type="pres">
      <dgm:prSet presAssocID="{C0C0F167-3727-4CD0-89A8-1A7CEAC06D95}" presName="DropPin" presStyleLbl="alignNode1" presStyleIdx="0" presStyleCnt="7"/>
      <dgm:spPr/>
    </dgm:pt>
    <dgm:pt modelId="{BF0621C0-F752-4AFE-BDF0-157978CFC35A}" type="pres">
      <dgm:prSet presAssocID="{C0C0F167-3727-4CD0-89A8-1A7CEAC06D95}" presName="Ellipse" presStyleLbl="fgAcc1" presStyleIdx="1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AA657059-5398-45B8-913B-94AD3E7750CF}" type="pres">
      <dgm:prSet presAssocID="{C0C0F167-3727-4CD0-89A8-1A7CEAC06D95}" presName="L2TextContainer" presStyleLbl="revTx" presStyleIdx="0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8AFC3F-F19E-4D61-80E1-CCFE687A76EB}" type="pres">
      <dgm:prSet presAssocID="{C0C0F167-3727-4CD0-89A8-1A7CEAC06D95}" presName="L1TextContainer" presStyleLbl="revTx" presStyleIdx="1" presStyleCnt="1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DF9DDD-32EE-4731-A81B-D98C2A35BFB7}" type="pres">
      <dgm:prSet presAssocID="{C0C0F167-3727-4CD0-89A8-1A7CEAC06D95}" presName="ConnectLine" presStyleLbl="sibTrans1D1" presStyleIdx="0" presStyleCnt="7"/>
      <dgm:spPr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E1194688-D1A4-44EE-AC3B-FC75A7BDB2CB}" type="pres">
      <dgm:prSet presAssocID="{C0C0F167-3727-4CD0-89A8-1A7CEAC06D95}" presName="EmptyPlaceHolder" presStyleCnt="0"/>
      <dgm:spPr/>
    </dgm:pt>
    <dgm:pt modelId="{E948F614-AF4A-4CF0-8848-9B8A351F4A13}" type="pres">
      <dgm:prSet presAssocID="{EA86D94D-7696-43C7-A713-DF2674DC48A0}" presName="spaceBetweenRectangles" presStyleCnt="0"/>
      <dgm:spPr/>
    </dgm:pt>
    <dgm:pt modelId="{E07B558F-B3D9-46DC-A916-9C813432256F}" type="pres">
      <dgm:prSet presAssocID="{1044C257-A140-4648-AEA0-4B7AA8A2D0E2}" presName="composite" presStyleCnt="0"/>
      <dgm:spPr/>
    </dgm:pt>
    <dgm:pt modelId="{52828FE6-09D5-49AB-9747-1566E2A181D2}" type="pres">
      <dgm:prSet presAssocID="{1044C257-A140-4648-AEA0-4B7AA8A2D0E2}" presName="ConnectorPoint" presStyleLbl="lnNode1" presStyleIdx="1" presStyleCnt="7"/>
      <dgm:spPr>
        <a:gradFill rotWithShape="0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D15340D5-CB46-4368-82E1-2871B70AFC61}" type="pres">
      <dgm:prSet presAssocID="{1044C257-A140-4648-AEA0-4B7AA8A2D0E2}" presName="DropPinPlaceHolder" presStyleCnt="0"/>
      <dgm:spPr/>
    </dgm:pt>
    <dgm:pt modelId="{040D99C3-AFFD-4D6C-8509-EAB67AD5EC9F}" type="pres">
      <dgm:prSet presAssocID="{1044C257-A140-4648-AEA0-4B7AA8A2D0E2}" presName="DropPin" presStyleLbl="alignNode1" presStyleIdx="1" presStyleCnt="7"/>
      <dgm:spPr/>
    </dgm:pt>
    <dgm:pt modelId="{1AA44E24-6807-4E59-9CAB-93B721F96BB3}" type="pres">
      <dgm:prSet presAssocID="{1044C257-A140-4648-AEA0-4B7AA8A2D0E2}" presName="Ellipse" presStyleLbl="fgAcc1" presStyleIdx="2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F8F40585-3DCD-4DED-940A-AC7E204695C4}" type="pres">
      <dgm:prSet presAssocID="{1044C257-A140-4648-AEA0-4B7AA8A2D0E2}" presName="L2TextContainer" presStyleLbl="revTx" presStyleIdx="2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2A9618-DC2E-4C7C-97A9-49255EF734E9}" type="pres">
      <dgm:prSet presAssocID="{1044C257-A140-4648-AEA0-4B7AA8A2D0E2}" presName="L1TextContainer" presStyleLbl="revTx" presStyleIdx="3" presStyleCnt="1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E17433-89C6-464D-8E0F-5815A94890D5}" type="pres">
      <dgm:prSet presAssocID="{1044C257-A140-4648-AEA0-4B7AA8A2D0E2}" presName="ConnectLine" presStyleLbl="sibTrans1D1" presStyleIdx="1" presStyleCnt="7"/>
      <dgm:spPr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190AE765-9B14-444A-94FB-EA925A243AD9}" type="pres">
      <dgm:prSet presAssocID="{1044C257-A140-4648-AEA0-4B7AA8A2D0E2}" presName="EmptyPlaceHolder" presStyleCnt="0"/>
      <dgm:spPr/>
    </dgm:pt>
    <dgm:pt modelId="{234FE802-6BD8-47A1-BA0D-DE509F365052}" type="pres">
      <dgm:prSet presAssocID="{9EB9949A-381B-4398-83D0-C53C0D3457D2}" presName="spaceBetweenRectangles" presStyleCnt="0"/>
      <dgm:spPr/>
    </dgm:pt>
    <dgm:pt modelId="{3CE6B961-5B1F-4CC2-98A1-C7039C8324E6}" type="pres">
      <dgm:prSet presAssocID="{23AB3F65-0ED0-40A2-AF6B-8A59F272FAFE}" presName="composite" presStyleCnt="0"/>
      <dgm:spPr/>
    </dgm:pt>
    <dgm:pt modelId="{F09933B5-0E13-4108-AB1C-2A4F72945348}" type="pres">
      <dgm:prSet presAssocID="{23AB3F65-0ED0-40A2-AF6B-8A59F272FAFE}" presName="ConnectorPoint" presStyleLbl="lnNode1" presStyleIdx="2" presStyleCnt="7"/>
      <dgm:spPr>
        <a:gradFill rotWithShape="0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B09EA516-5F71-446B-97B0-58C27D983ADF}" type="pres">
      <dgm:prSet presAssocID="{23AB3F65-0ED0-40A2-AF6B-8A59F272FAFE}" presName="DropPinPlaceHolder" presStyleCnt="0"/>
      <dgm:spPr/>
    </dgm:pt>
    <dgm:pt modelId="{F62F2256-98DF-4A7C-8712-136CED961A99}" type="pres">
      <dgm:prSet presAssocID="{23AB3F65-0ED0-40A2-AF6B-8A59F272FAFE}" presName="DropPin" presStyleLbl="alignNode1" presStyleIdx="2" presStyleCnt="7"/>
      <dgm:spPr/>
    </dgm:pt>
    <dgm:pt modelId="{7EB30EB9-DB67-48F8-B873-142B412A176D}" type="pres">
      <dgm:prSet presAssocID="{23AB3F65-0ED0-40A2-AF6B-8A59F272FAFE}" presName="Ellipse" presStyleLbl="fgAcc1" presStyleIdx="3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CEC52AEE-DCD9-4E3F-8655-86A01C9DEE09}" type="pres">
      <dgm:prSet presAssocID="{23AB3F65-0ED0-40A2-AF6B-8A59F272FAFE}" presName="L2TextContainer" presStyleLbl="revTx" presStyleIdx="4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6206DB-191A-4E44-9A65-46452032DB0D}" type="pres">
      <dgm:prSet presAssocID="{23AB3F65-0ED0-40A2-AF6B-8A59F272FAFE}" presName="L1TextContainer" presStyleLbl="revTx" presStyleIdx="5" presStyleCnt="1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0472AC-7522-4176-A0CB-68AC333D33C5}" type="pres">
      <dgm:prSet presAssocID="{23AB3F65-0ED0-40A2-AF6B-8A59F272FAFE}" presName="ConnectLine" presStyleLbl="sibTrans1D1" presStyleIdx="2" presStyleCnt="7"/>
      <dgm:spPr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E53D591D-B2E1-4A5C-9681-1E593B4F32D8}" type="pres">
      <dgm:prSet presAssocID="{23AB3F65-0ED0-40A2-AF6B-8A59F272FAFE}" presName="EmptyPlaceHolder" presStyleCnt="0"/>
      <dgm:spPr/>
    </dgm:pt>
    <dgm:pt modelId="{39EF7956-4574-461C-BF52-93CC85E4DB0E}" type="pres">
      <dgm:prSet presAssocID="{336AF6DC-5CEA-41B8-A905-86AF12C2F29D}" presName="spaceBetweenRectangles" presStyleCnt="0"/>
      <dgm:spPr/>
    </dgm:pt>
    <dgm:pt modelId="{E1824AB7-6099-4083-A98C-1714D42BB763}" type="pres">
      <dgm:prSet presAssocID="{CFE73CDF-B7D8-4E81-9066-75FF742C03BC}" presName="composite" presStyleCnt="0"/>
      <dgm:spPr/>
    </dgm:pt>
    <dgm:pt modelId="{CE1B281A-8913-409D-9C45-CCC29C2F2E6B}" type="pres">
      <dgm:prSet presAssocID="{CFE73CDF-B7D8-4E81-9066-75FF742C03BC}" presName="ConnectorPoint" presStyleLbl="lnNode1" presStyleIdx="3" presStyleCnt="7"/>
      <dgm:spPr>
        <a:gradFill rotWithShape="0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E8565574-E842-443C-9F2C-E68F1C655107}" type="pres">
      <dgm:prSet presAssocID="{CFE73CDF-B7D8-4E81-9066-75FF742C03BC}" presName="DropPinPlaceHolder" presStyleCnt="0"/>
      <dgm:spPr/>
    </dgm:pt>
    <dgm:pt modelId="{8A059B0D-5E6E-4C05-A92E-3E0CC89ABCC5}" type="pres">
      <dgm:prSet presAssocID="{CFE73CDF-B7D8-4E81-9066-75FF742C03BC}" presName="DropPin" presStyleLbl="alignNode1" presStyleIdx="3" presStyleCnt="7"/>
      <dgm:spPr/>
    </dgm:pt>
    <dgm:pt modelId="{8A2360AD-2FCF-4213-B22B-5EBA6F4F3082}" type="pres">
      <dgm:prSet presAssocID="{CFE73CDF-B7D8-4E81-9066-75FF742C03BC}" presName="Ellipse" presStyleLbl="fgAcc1" presStyleIdx="4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544CD788-BC3B-4A71-BF2D-C9693BE9202B}" type="pres">
      <dgm:prSet presAssocID="{CFE73CDF-B7D8-4E81-9066-75FF742C03BC}" presName="L2TextContainer" presStyleLbl="revTx" presStyleIdx="6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520A69-CCFC-44C6-9F1F-C391517572F0}" type="pres">
      <dgm:prSet presAssocID="{CFE73CDF-B7D8-4E81-9066-75FF742C03BC}" presName="L1TextContainer" presStyleLbl="revTx" presStyleIdx="7" presStyleCnt="1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C7DF48-0BE4-481D-828F-D5C21372C870}" type="pres">
      <dgm:prSet presAssocID="{CFE73CDF-B7D8-4E81-9066-75FF742C03BC}" presName="ConnectLine" presStyleLbl="sibTrans1D1" presStyleIdx="3" presStyleCnt="7"/>
      <dgm:spPr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B9FAE339-0E83-4ED6-B9ED-1E2D604EFAEB}" type="pres">
      <dgm:prSet presAssocID="{CFE73CDF-B7D8-4E81-9066-75FF742C03BC}" presName="EmptyPlaceHolder" presStyleCnt="0"/>
      <dgm:spPr/>
    </dgm:pt>
    <dgm:pt modelId="{9F73758B-C583-41EA-AACC-B3A6AEB14EC4}" type="pres">
      <dgm:prSet presAssocID="{C8B90462-4002-49A8-ACD0-069FE1512128}" presName="spaceBetweenRectangles" presStyleCnt="0"/>
      <dgm:spPr/>
    </dgm:pt>
    <dgm:pt modelId="{1FA83DBD-11B4-4160-9AB0-6592CF478B70}" type="pres">
      <dgm:prSet presAssocID="{A00D5C42-87EF-47A1-B0FD-B5FA18B8707D}" presName="composite" presStyleCnt="0"/>
      <dgm:spPr/>
    </dgm:pt>
    <dgm:pt modelId="{1811B8EB-37BE-46A4-9136-9CD257543FBB}" type="pres">
      <dgm:prSet presAssocID="{A00D5C42-87EF-47A1-B0FD-B5FA18B8707D}" presName="ConnectorPoint" presStyleLbl="lnNode1" presStyleIdx="4" presStyleCnt="7"/>
      <dgm:spPr>
        <a:gradFill rotWithShape="0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1F9941B7-4F65-4DA5-8CF9-A5F44307DA23}" type="pres">
      <dgm:prSet presAssocID="{A00D5C42-87EF-47A1-B0FD-B5FA18B8707D}" presName="DropPinPlaceHolder" presStyleCnt="0"/>
      <dgm:spPr/>
    </dgm:pt>
    <dgm:pt modelId="{56CC19CF-C781-4326-BF91-0D6C8B0B6E10}" type="pres">
      <dgm:prSet presAssocID="{A00D5C42-87EF-47A1-B0FD-B5FA18B8707D}" presName="DropPin" presStyleLbl="alignNode1" presStyleIdx="4" presStyleCnt="7"/>
      <dgm:spPr/>
    </dgm:pt>
    <dgm:pt modelId="{3933309C-AFED-423F-8FEF-20C089ACD4DB}" type="pres">
      <dgm:prSet presAssocID="{A00D5C42-87EF-47A1-B0FD-B5FA18B8707D}" presName="Ellipse" presStyleLbl="fgAcc1" presStyleIdx="5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7E27F454-9E74-4ED0-96ED-B50BB21186D5}" type="pres">
      <dgm:prSet presAssocID="{A00D5C42-87EF-47A1-B0FD-B5FA18B8707D}" presName="L2TextContainer" presStyleLbl="revTx" presStyleIdx="8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D2C63-B6CA-492C-802B-9BCDA69D0434}" type="pres">
      <dgm:prSet presAssocID="{A00D5C42-87EF-47A1-B0FD-B5FA18B8707D}" presName="L1TextContainer" presStyleLbl="revTx" presStyleIdx="9" presStyleCnt="1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C3039E-079F-4723-BEBF-A6BAEAE03DFF}" type="pres">
      <dgm:prSet presAssocID="{A00D5C42-87EF-47A1-B0FD-B5FA18B8707D}" presName="ConnectLine" presStyleLbl="sibTrans1D1" presStyleIdx="4" presStyleCnt="7"/>
      <dgm:spPr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3CC41528-75D4-482B-BB2C-998EE8D06772}" type="pres">
      <dgm:prSet presAssocID="{A00D5C42-87EF-47A1-B0FD-B5FA18B8707D}" presName="EmptyPlaceHolder" presStyleCnt="0"/>
      <dgm:spPr/>
    </dgm:pt>
    <dgm:pt modelId="{9314265B-EF71-4879-B701-35407745848F}" type="pres">
      <dgm:prSet presAssocID="{CD0A9ABF-C79E-4FC2-A9C5-808ACCC1F25A}" presName="spaceBetweenRectangles" presStyleCnt="0"/>
      <dgm:spPr/>
    </dgm:pt>
    <dgm:pt modelId="{5179F972-3D92-4E91-A162-D019F1475F7C}" type="pres">
      <dgm:prSet presAssocID="{A2E92612-F685-4D86-82D1-1A18E9A2E16E}" presName="composite" presStyleCnt="0"/>
      <dgm:spPr/>
    </dgm:pt>
    <dgm:pt modelId="{64A8C371-076F-4671-B7B5-9659E5469DB9}" type="pres">
      <dgm:prSet presAssocID="{A2E92612-F685-4D86-82D1-1A18E9A2E16E}" presName="ConnectorPoint" presStyleLbl="lnNode1" presStyleIdx="5" presStyleCnt="7"/>
      <dgm:spPr>
        <a:gradFill rotWithShape="0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DDF2A955-0ED4-4EC4-B10E-D8C1AC724DC5}" type="pres">
      <dgm:prSet presAssocID="{A2E92612-F685-4D86-82D1-1A18E9A2E16E}" presName="DropPinPlaceHolder" presStyleCnt="0"/>
      <dgm:spPr/>
    </dgm:pt>
    <dgm:pt modelId="{C9D440CF-19DA-47C4-8102-EB1D51ECFDD1}" type="pres">
      <dgm:prSet presAssocID="{A2E92612-F685-4D86-82D1-1A18E9A2E16E}" presName="DropPin" presStyleLbl="alignNode1" presStyleIdx="5" presStyleCnt="7"/>
      <dgm:spPr/>
    </dgm:pt>
    <dgm:pt modelId="{0C48690D-333D-4649-8221-B5AE623F85A2}" type="pres">
      <dgm:prSet presAssocID="{A2E92612-F685-4D86-82D1-1A18E9A2E16E}" presName="Ellipse" presStyleLbl="fgAcc1" presStyleIdx="6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E4270178-1E90-438E-9198-A1CB8B455D91}" type="pres">
      <dgm:prSet presAssocID="{A2E92612-F685-4D86-82D1-1A18E9A2E16E}" presName="L2TextContainer" presStyleLbl="revTx" presStyleIdx="10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616549-DDB7-4002-BEFE-5ACD1DFDAFF6}" type="pres">
      <dgm:prSet presAssocID="{A2E92612-F685-4D86-82D1-1A18E9A2E16E}" presName="L1TextContainer" presStyleLbl="revTx" presStyleIdx="11" presStyleCnt="1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F09CC8-4808-4284-953F-E4D7E5DCD4BE}" type="pres">
      <dgm:prSet presAssocID="{A2E92612-F685-4D86-82D1-1A18E9A2E16E}" presName="ConnectLine" presStyleLbl="sibTrans1D1" presStyleIdx="5" presStyleCnt="7"/>
      <dgm:spPr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E44FE60C-EB3C-4361-A2D5-C25EF7F97406}" type="pres">
      <dgm:prSet presAssocID="{A2E92612-F685-4D86-82D1-1A18E9A2E16E}" presName="EmptyPlaceHolder" presStyleCnt="0"/>
      <dgm:spPr/>
    </dgm:pt>
    <dgm:pt modelId="{76A6A14A-83E0-4A9A-AD9C-AC9772C7FC81}" type="pres">
      <dgm:prSet presAssocID="{1E46A79D-48CA-44BE-B290-E61086AA6CA2}" presName="spaceBetweenRectangles" presStyleCnt="0"/>
      <dgm:spPr/>
    </dgm:pt>
    <dgm:pt modelId="{F201113B-1731-4292-8763-778C13716DDE}" type="pres">
      <dgm:prSet presAssocID="{ADDDF138-123F-4012-A1B0-A121959DF603}" presName="composite" presStyleCnt="0"/>
      <dgm:spPr/>
    </dgm:pt>
    <dgm:pt modelId="{9FE8D80A-34C2-445F-AE1D-664B7A4D47B2}" type="pres">
      <dgm:prSet presAssocID="{ADDDF138-123F-4012-A1B0-A121959DF603}" presName="ConnectorPoint" presStyleLbl="lnNode1" presStyleIdx="6" presStyleCnt="7"/>
      <dgm:spPr>
        <a:gradFill rotWithShape="0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9A2974AC-FC71-48A4-829B-7749C7C1D170}" type="pres">
      <dgm:prSet presAssocID="{ADDDF138-123F-4012-A1B0-A121959DF603}" presName="DropPinPlaceHolder" presStyleCnt="0"/>
      <dgm:spPr/>
    </dgm:pt>
    <dgm:pt modelId="{115B9A97-94D5-497B-BAA2-90DBA34DD125}" type="pres">
      <dgm:prSet presAssocID="{ADDDF138-123F-4012-A1B0-A121959DF603}" presName="DropPin" presStyleLbl="alignNode1" presStyleIdx="6" presStyleCnt="7"/>
      <dgm:spPr/>
    </dgm:pt>
    <dgm:pt modelId="{07709792-495F-4E14-82CB-47CC075CDF4A}" type="pres">
      <dgm:prSet presAssocID="{ADDDF138-123F-4012-A1B0-A121959DF603}" presName="Ellipse" presStyleLbl="fgAcc1" presStyleIdx="7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54E4BA56-ECDB-4BDA-B92F-73879AB89C6B}" type="pres">
      <dgm:prSet presAssocID="{ADDDF138-123F-4012-A1B0-A121959DF603}" presName="L2TextContainer" presStyleLbl="revTx" presStyleIdx="12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C77359-D6C5-42CD-A33D-E6F7DBA0C512}" type="pres">
      <dgm:prSet presAssocID="{ADDDF138-123F-4012-A1B0-A121959DF603}" presName="L1TextContainer" presStyleLbl="revTx" presStyleIdx="13" presStyleCnt="1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04CB57-E318-4BE6-92F6-C322F660D4A8}" type="pres">
      <dgm:prSet presAssocID="{ADDDF138-123F-4012-A1B0-A121959DF603}" presName="ConnectLine" presStyleLbl="sibTrans1D1" presStyleIdx="6" presStyleCnt="7"/>
      <dgm:spPr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797C0E18-9951-4C31-9F23-E0583B8754FD}" type="pres">
      <dgm:prSet presAssocID="{ADDDF138-123F-4012-A1B0-A121959DF603}" presName="EmptyPlaceHolder" presStyleCnt="0"/>
      <dgm:spPr/>
    </dgm:pt>
  </dgm:ptLst>
  <dgm:cxnLst>
    <dgm:cxn modelId="{D8C7E77F-AC40-4B23-BE72-695E73859580}" type="presOf" srcId="{23AB3F65-0ED0-40A2-AF6B-8A59F272FAFE}" destId="{8F6206DB-191A-4E44-9A65-46452032DB0D}" srcOrd="0" destOrd="0" presId="urn:microsoft.com/office/officeart/2017/3/layout/DropPinTimeline"/>
    <dgm:cxn modelId="{591701FB-4473-41AE-9A98-AFA9D1F2E345}" type="presOf" srcId="{A2E92612-F685-4D86-82D1-1A18E9A2E16E}" destId="{31616549-DDB7-4002-BEFE-5ACD1DFDAFF6}" srcOrd="0" destOrd="0" presId="urn:microsoft.com/office/officeart/2017/3/layout/DropPinTimeline"/>
    <dgm:cxn modelId="{654820AA-22A8-43F7-BD47-4C2C9B4B8ADD}" type="presOf" srcId="{D1D5B246-BE40-41A4-A1A9-6F711BDA3C47}" destId="{16E277AE-7D78-4513-97A7-78693A3BC4A0}" srcOrd="0" destOrd="0" presId="urn:microsoft.com/office/officeart/2017/3/layout/DropPinTimeline"/>
    <dgm:cxn modelId="{A7BD7274-1A59-43C6-809A-1975EC64AAC1}" type="presOf" srcId="{1044C257-A140-4648-AEA0-4B7AA8A2D0E2}" destId="{4C2A9618-DC2E-4C7C-97A9-49255EF734E9}" srcOrd="0" destOrd="0" presId="urn:microsoft.com/office/officeart/2017/3/layout/DropPinTimeline"/>
    <dgm:cxn modelId="{E8BA6055-A527-46C4-918A-CC29B3D4910E}" srcId="{D1D5B246-BE40-41A4-A1A9-6F711BDA3C47}" destId="{A2E92612-F685-4D86-82D1-1A18E9A2E16E}" srcOrd="5" destOrd="0" parTransId="{69624258-8B45-4775-B1B3-9ECB023B5782}" sibTransId="{1E46A79D-48CA-44BE-B290-E61086AA6CA2}"/>
    <dgm:cxn modelId="{97C25E4B-4138-40A8-8D05-4584F9A26E41}" type="presOf" srcId="{4BDA72DC-4AA1-43E1-9EED-05BED428E65D}" destId="{CEC52AEE-DCD9-4E3F-8655-86A01C9DEE09}" srcOrd="0" destOrd="0" presId="urn:microsoft.com/office/officeart/2017/3/layout/DropPinTimeline"/>
    <dgm:cxn modelId="{7B98473E-3BAD-4611-9F82-CACC6498E788}" srcId="{A00D5C42-87EF-47A1-B0FD-B5FA18B8707D}" destId="{47C46056-034A-41F1-A75B-6EE7A1F74DEF}" srcOrd="0" destOrd="0" parTransId="{7BA0A861-DDB4-4BF4-999A-14126F19AA94}" sibTransId="{9476FB09-EA26-4741-B91D-C32E4E31213B}"/>
    <dgm:cxn modelId="{5998F359-4E50-42DD-B3AF-7334E6C9E16F}" srcId="{1044C257-A140-4648-AEA0-4B7AA8A2D0E2}" destId="{589C13F2-33DB-4E71-9D31-CFF596E7427B}" srcOrd="0" destOrd="0" parTransId="{7A7BAD44-81DE-41C3-9B98-83E206CB3D30}" sibTransId="{911B7E73-64E2-4D43-AC96-80C336648D8A}"/>
    <dgm:cxn modelId="{0DF980EF-CC46-4BC3-8A92-623765390740}" type="presOf" srcId="{47C46056-034A-41F1-A75B-6EE7A1F74DEF}" destId="{7E27F454-9E74-4ED0-96ED-B50BB21186D5}" srcOrd="0" destOrd="0" presId="urn:microsoft.com/office/officeart/2017/3/layout/DropPinTimeline"/>
    <dgm:cxn modelId="{808941E5-931E-44FF-BCD7-B23DB97B77DC}" srcId="{CFE73CDF-B7D8-4E81-9066-75FF742C03BC}" destId="{FED0A4B5-7147-44FD-9BD3-16220DB84C39}" srcOrd="0" destOrd="0" parTransId="{EABAA483-EBCF-4574-A03D-3D1561372B87}" sibTransId="{503F8C5D-25BA-4F7D-9372-D9EAA4FFCF4D}"/>
    <dgm:cxn modelId="{88AE8160-0B50-4F2F-AD12-50E9D3F4D480}" type="presOf" srcId="{CFE73CDF-B7D8-4E81-9066-75FF742C03BC}" destId="{4D520A69-CCFC-44C6-9F1F-C391517572F0}" srcOrd="0" destOrd="0" presId="urn:microsoft.com/office/officeart/2017/3/layout/DropPinTimeline"/>
    <dgm:cxn modelId="{E1578B4A-6AEE-4ABD-827B-389704B65DE2}" srcId="{D1D5B246-BE40-41A4-A1A9-6F711BDA3C47}" destId="{1044C257-A140-4648-AEA0-4B7AA8A2D0E2}" srcOrd="1" destOrd="0" parTransId="{C15CE0CB-64B1-4818-9EE9-D9306ECD5EBF}" sibTransId="{9EB9949A-381B-4398-83D0-C53C0D3457D2}"/>
    <dgm:cxn modelId="{BF7D0378-2A27-46C0-AC1D-5487A98BB95B}" type="presOf" srcId="{3321A83D-8568-436D-ADCE-9D94D118DC13}" destId="{E4270178-1E90-438E-9198-A1CB8B455D91}" srcOrd="0" destOrd="0" presId="urn:microsoft.com/office/officeart/2017/3/layout/DropPinTimeline"/>
    <dgm:cxn modelId="{06CE4D63-6708-4451-84FF-EEFF27229E5D}" srcId="{D1D5B246-BE40-41A4-A1A9-6F711BDA3C47}" destId="{A00D5C42-87EF-47A1-B0FD-B5FA18B8707D}" srcOrd="4" destOrd="0" parTransId="{256A0667-7065-4EA2-BAFB-893E197A915C}" sibTransId="{CD0A9ABF-C79E-4FC2-A9C5-808ACCC1F25A}"/>
    <dgm:cxn modelId="{BD5C4522-83F3-465D-B462-94B43FE0F287}" srcId="{D1D5B246-BE40-41A4-A1A9-6F711BDA3C47}" destId="{CFE73CDF-B7D8-4E81-9066-75FF742C03BC}" srcOrd="3" destOrd="0" parTransId="{86794ADF-6AA6-4452-BF48-D23E81827188}" sibTransId="{C8B90462-4002-49A8-ACD0-069FE1512128}"/>
    <dgm:cxn modelId="{58113E90-0676-46F7-9558-50C58FB2FEAD}" type="presOf" srcId="{69C8DC81-B358-447C-8B81-42DEA3D92254}" destId="{AA657059-5398-45B8-913B-94AD3E7750CF}" srcOrd="0" destOrd="0" presId="urn:microsoft.com/office/officeart/2017/3/layout/DropPinTimeline"/>
    <dgm:cxn modelId="{1783A338-E678-4C74-AC9D-E01938717D4E}" srcId="{A2E92612-F685-4D86-82D1-1A18E9A2E16E}" destId="{3321A83D-8568-436D-ADCE-9D94D118DC13}" srcOrd="0" destOrd="0" parTransId="{CD4029A1-7A9C-4595-B05E-18338C43CE5D}" sibTransId="{DF161262-13D5-47E7-B322-DD324FD5EFFC}"/>
    <dgm:cxn modelId="{2941E4E5-AADF-46C9-8A05-E17965141E63}" srcId="{ADDDF138-123F-4012-A1B0-A121959DF603}" destId="{F105478D-8635-476F-B10C-538734C0B44A}" srcOrd="0" destOrd="0" parTransId="{F8DEBB25-F2CD-4D9A-A6AB-73E843921309}" sibTransId="{03E1841F-39A9-43A7-9B57-37E2951BEF5A}"/>
    <dgm:cxn modelId="{83BCD418-4B79-46E1-A110-294E57EF58A8}" srcId="{C0C0F167-3727-4CD0-89A8-1A7CEAC06D95}" destId="{69C8DC81-B358-447C-8B81-42DEA3D92254}" srcOrd="0" destOrd="0" parTransId="{219221F1-696C-4BFF-9109-6745520DE17A}" sibTransId="{F1264324-9E9D-499B-BB45-ED6873E69F25}"/>
    <dgm:cxn modelId="{6FE4C0C3-DD02-41AD-97FF-01D5431D262F}" type="presOf" srcId="{F105478D-8635-476F-B10C-538734C0B44A}" destId="{54E4BA56-ECDB-4BDA-B92F-73879AB89C6B}" srcOrd="0" destOrd="0" presId="urn:microsoft.com/office/officeart/2017/3/layout/DropPinTimeline"/>
    <dgm:cxn modelId="{BD07E732-9203-4174-A430-13672C375F02}" srcId="{D1D5B246-BE40-41A4-A1A9-6F711BDA3C47}" destId="{ADDDF138-123F-4012-A1B0-A121959DF603}" srcOrd="6" destOrd="0" parTransId="{5DD075F2-D76D-492A-88D8-C46679860D41}" sibTransId="{67293018-6D4B-4ADB-9054-E1170094661A}"/>
    <dgm:cxn modelId="{7E35D41F-A47F-4984-82B1-5029324638B8}" srcId="{D1D5B246-BE40-41A4-A1A9-6F711BDA3C47}" destId="{C0C0F167-3727-4CD0-89A8-1A7CEAC06D95}" srcOrd="0" destOrd="0" parTransId="{E38142EA-9C25-44F5-8883-756AB1DC44BC}" sibTransId="{EA86D94D-7696-43C7-A713-DF2674DC48A0}"/>
    <dgm:cxn modelId="{B310D33B-0359-4A0D-917F-64C389CF283A}" type="presOf" srcId="{C0C0F167-3727-4CD0-89A8-1A7CEAC06D95}" destId="{F68AFC3F-F19E-4D61-80E1-CCFE687A76EB}" srcOrd="0" destOrd="0" presId="urn:microsoft.com/office/officeart/2017/3/layout/DropPinTimeline"/>
    <dgm:cxn modelId="{AB6C42CA-C8AC-47D3-9071-CE06EA6A7C6A}" srcId="{D1D5B246-BE40-41A4-A1A9-6F711BDA3C47}" destId="{23AB3F65-0ED0-40A2-AF6B-8A59F272FAFE}" srcOrd="2" destOrd="0" parTransId="{ADC71328-5E26-4335-8524-7A0165C2DB51}" sibTransId="{336AF6DC-5CEA-41B8-A905-86AF12C2F29D}"/>
    <dgm:cxn modelId="{B1FC248C-96EE-442B-8AF8-191C2A6C7DD2}" type="presOf" srcId="{FED0A4B5-7147-44FD-9BD3-16220DB84C39}" destId="{544CD788-BC3B-4A71-BF2D-C9693BE9202B}" srcOrd="0" destOrd="0" presId="urn:microsoft.com/office/officeart/2017/3/layout/DropPinTimeline"/>
    <dgm:cxn modelId="{B8C16B56-0B2D-498D-9242-07D2328AC21D}" type="presOf" srcId="{589C13F2-33DB-4E71-9D31-CFF596E7427B}" destId="{F8F40585-3DCD-4DED-940A-AC7E204695C4}" srcOrd="0" destOrd="0" presId="urn:microsoft.com/office/officeart/2017/3/layout/DropPinTimeline"/>
    <dgm:cxn modelId="{1DE1B70E-7262-4203-9D56-67D664CBD0EC}" type="presOf" srcId="{ADDDF138-123F-4012-A1B0-A121959DF603}" destId="{C9C77359-D6C5-42CD-A33D-E6F7DBA0C512}" srcOrd="0" destOrd="0" presId="urn:microsoft.com/office/officeart/2017/3/layout/DropPinTimeline"/>
    <dgm:cxn modelId="{5311E566-D403-4727-83EA-F8F46E393C7F}" srcId="{23AB3F65-0ED0-40A2-AF6B-8A59F272FAFE}" destId="{4BDA72DC-4AA1-43E1-9EED-05BED428E65D}" srcOrd="0" destOrd="0" parTransId="{F1D231EE-8B1C-4243-AFCF-906570E5D4DF}" sibTransId="{D47C8489-BEF3-4EFF-AE16-B225401F88DB}"/>
    <dgm:cxn modelId="{9750DCC8-4154-44EB-B971-140293F394FA}" type="presOf" srcId="{A00D5C42-87EF-47A1-B0FD-B5FA18B8707D}" destId="{D87D2C63-B6CA-492C-802B-9BCDA69D0434}" srcOrd="0" destOrd="0" presId="urn:microsoft.com/office/officeart/2017/3/layout/DropPinTimeline"/>
    <dgm:cxn modelId="{F0FAD7B3-8E75-476C-AD7B-CEC61FBB2FC2}" type="presParOf" srcId="{16E277AE-7D78-4513-97A7-78693A3BC4A0}" destId="{21780644-8FC5-47C8-9641-C3AC0C44663F}" srcOrd="0" destOrd="0" presId="urn:microsoft.com/office/officeart/2017/3/layout/DropPinTimeline"/>
    <dgm:cxn modelId="{ED7FB481-B9B0-44AC-B4DF-B58E00E62052}" type="presParOf" srcId="{16E277AE-7D78-4513-97A7-78693A3BC4A0}" destId="{5BACB3DE-FB8E-4407-AE92-B66E6D1E941F}" srcOrd="1" destOrd="0" presId="urn:microsoft.com/office/officeart/2017/3/layout/DropPinTimeline"/>
    <dgm:cxn modelId="{CD127D92-4392-4D0F-8146-FC876628D774}" type="presParOf" srcId="{5BACB3DE-FB8E-4407-AE92-B66E6D1E941F}" destId="{41146DCB-E137-43F1-AAFB-38837F73F278}" srcOrd="0" destOrd="0" presId="urn:microsoft.com/office/officeart/2017/3/layout/DropPinTimeline"/>
    <dgm:cxn modelId="{2E00CB3B-E2FE-4870-88E0-C706B46EE881}" type="presParOf" srcId="{41146DCB-E137-43F1-AAFB-38837F73F278}" destId="{6D0CC82D-C525-45A9-8910-0E3538C64F22}" srcOrd="0" destOrd="0" presId="urn:microsoft.com/office/officeart/2017/3/layout/DropPinTimeline"/>
    <dgm:cxn modelId="{1FF38D69-59D1-4521-9AC6-782F0C98458F}" type="presParOf" srcId="{41146DCB-E137-43F1-AAFB-38837F73F278}" destId="{0EB7213E-6488-4F2B-9D2D-D2D83029068A}" srcOrd="1" destOrd="0" presId="urn:microsoft.com/office/officeart/2017/3/layout/DropPinTimeline"/>
    <dgm:cxn modelId="{80854150-12A2-4E12-B846-0862DE9629D2}" type="presParOf" srcId="{0EB7213E-6488-4F2B-9D2D-D2D83029068A}" destId="{5719715C-1369-4885-ACC0-048887A99E4D}" srcOrd="0" destOrd="0" presId="urn:microsoft.com/office/officeart/2017/3/layout/DropPinTimeline"/>
    <dgm:cxn modelId="{0F346679-C315-49C3-993F-CDA6E228D1CF}" type="presParOf" srcId="{0EB7213E-6488-4F2B-9D2D-D2D83029068A}" destId="{BF0621C0-F752-4AFE-BDF0-157978CFC35A}" srcOrd="1" destOrd="0" presId="urn:microsoft.com/office/officeart/2017/3/layout/DropPinTimeline"/>
    <dgm:cxn modelId="{20CB2E43-3A38-46AB-99B2-841487378CFB}" type="presParOf" srcId="{41146DCB-E137-43F1-AAFB-38837F73F278}" destId="{AA657059-5398-45B8-913B-94AD3E7750CF}" srcOrd="2" destOrd="0" presId="urn:microsoft.com/office/officeart/2017/3/layout/DropPinTimeline"/>
    <dgm:cxn modelId="{300B4C1C-3626-4780-A342-17A1CCC9953C}" type="presParOf" srcId="{41146DCB-E137-43F1-AAFB-38837F73F278}" destId="{F68AFC3F-F19E-4D61-80E1-CCFE687A76EB}" srcOrd="3" destOrd="0" presId="urn:microsoft.com/office/officeart/2017/3/layout/DropPinTimeline"/>
    <dgm:cxn modelId="{75B3491E-D408-4B18-9643-85F220F05183}" type="presParOf" srcId="{41146DCB-E137-43F1-AAFB-38837F73F278}" destId="{8BDF9DDD-32EE-4731-A81B-D98C2A35BFB7}" srcOrd="4" destOrd="0" presId="urn:microsoft.com/office/officeart/2017/3/layout/DropPinTimeline"/>
    <dgm:cxn modelId="{A305FE67-AE96-4E32-9AD4-C7D0050D7284}" type="presParOf" srcId="{41146DCB-E137-43F1-AAFB-38837F73F278}" destId="{E1194688-D1A4-44EE-AC3B-FC75A7BDB2CB}" srcOrd="5" destOrd="0" presId="urn:microsoft.com/office/officeart/2017/3/layout/DropPinTimeline"/>
    <dgm:cxn modelId="{AD7B5DD3-3AC5-45EF-80FB-417F7C014773}" type="presParOf" srcId="{5BACB3DE-FB8E-4407-AE92-B66E6D1E941F}" destId="{E948F614-AF4A-4CF0-8848-9B8A351F4A13}" srcOrd="1" destOrd="0" presId="urn:microsoft.com/office/officeart/2017/3/layout/DropPinTimeline"/>
    <dgm:cxn modelId="{77A37328-23AF-4364-BF2C-E2889A7D2AEB}" type="presParOf" srcId="{5BACB3DE-FB8E-4407-AE92-B66E6D1E941F}" destId="{E07B558F-B3D9-46DC-A916-9C813432256F}" srcOrd="2" destOrd="0" presId="urn:microsoft.com/office/officeart/2017/3/layout/DropPinTimeline"/>
    <dgm:cxn modelId="{753BEBD0-4ED7-4B01-B075-196749654143}" type="presParOf" srcId="{E07B558F-B3D9-46DC-A916-9C813432256F}" destId="{52828FE6-09D5-49AB-9747-1566E2A181D2}" srcOrd="0" destOrd="0" presId="urn:microsoft.com/office/officeart/2017/3/layout/DropPinTimeline"/>
    <dgm:cxn modelId="{CA4021EC-0FEB-4760-A7D8-726ADF826356}" type="presParOf" srcId="{E07B558F-B3D9-46DC-A916-9C813432256F}" destId="{D15340D5-CB46-4368-82E1-2871B70AFC61}" srcOrd="1" destOrd="0" presId="urn:microsoft.com/office/officeart/2017/3/layout/DropPinTimeline"/>
    <dgm:cxn modelId="{D6467E4A-015B-477C-AB30-75D2DDD1A9AE}" type="presParOf" srcId="{D15340D5-CB46-4368-82E1-2871B70AFC61}" destId="{040D99C3-AFFD-4D6C-8509-EAB67AD5EC9F}" srcOrd="0" destOrd="0" presId="urn:microsoft.com/office/officeart/2017/3/layout/DropPinTimeline"/>
    <dgm:cxn modelId="{D297664D-67D9-44CD-ADFF-1F2CF11C6AE9}" type="presParOf" srcId="{D15340D5-CB46-4368-82E1-2871B70AFC61}" destId="{1AA44E24-6807-4E59-9CAB-93B721F96BB3}" srcOrd="1" destOrd="0" presId="urn:microsoft.com/office/officeart/2017/3/layout/DropPinTimeline"/>
    <dgm:cxn modelId="{BE363A4A-478C-448A-B891-7A4ED7E0980E}" type="presParOf" srcId="{E07B558F-B3D9-46DC-A916-9C813432256F}" destId="{F8F40585-3DCD-4DED-940A-AC7E204695C4}" srcOrd="2" destOrd="0" presId="urn:microsoft.com/office/officeart/2017/3/layout/DropPinTimeline"/>
    <dgm:cxn modelId="{F0C430AE-BB11-4317-BC85-69B7F48A7C50}" type="presParOf" srcId="{E07B558F-B3D9-46DC-A916-9C813432256F}" destId="{4C2A9618-DC2E-4C7C-97A9-49255EF734E9}" srcOrd="3" destOrd="0" presId="urn:microsoft.com/office/officeart/2017/3/layout/DropPinTimeline"/>
    <dgm:cxn modelId="{8DC4BB78-EA0F-4FC4-8E43-DECA068B8AC5}" type="presParOf" srcId="{E07B558F-B3D9-46DC-A916-9C813432256F}" destId="{74E17433-89C6-464D-8E0F-5815A94890D5}" srcOrd="4" destOrd="0" presId="urn:microsoft.com/office/officeart/2017/3/layout/DropPinTimeline"/>
    <dgm:cxn modelId="{43A63C9E-0429-42C6-B6E1-938C2B88E5EC}" type="presParOf" srcId="{E07B558F-B3D9-46DC-A916-9C813432256F}" destId="{190AE765-9B14-444A-94FB-EA925A243AD9}" srcOrd="5" destOrd="0" presId="urn:microsoft.com/office/officeart/2017/3/layout/DropPinTimeline"/>
    <dgm:cxn modelId="{FAC95DC0-607F-46CD-ABE1-A371EAF9A7EF}" type="presParOf" srcId="{5BACB3DE-FB8E-4407-AE92-B66E6D1E941F}" destId="{234FE802-6BD8-47A1-BA0D-DE509F365052}" srcOrd="3" destOrd="0" presId="urn:microsoft.com/office/officeart/2017/3/layout/DropPinTimeline"/>
    <dgm:cxn modelId="{3F2C27C0-CD29-4B0F-B646-4A6FACCD2938}" type="presParOf" srcId="{5BACB3DE-FB8E-4407-AE92-B66E6D1E941F}" destId="{3CE6B961-5B1F-4CC2-98A1-C7039C8324E6}" srcOrd="4" destOrd="0" presId="urn:microsoft.com/office/officeart/2017/3/layout/DropPinTimeline"/>
    <dgm:cxn modelId="{3D9B35BE-E136-438B-8087-0FACA956E25C}" type="presParOf" srcId="{3CE6B961-5B1F-4CC2-98A1-C7039C8324E6}" destId="{F09933B5-0E13-4108-AB1C-2A4F72945348}" srcOrd="0" destOrd="0" presId="urn:microsoft.com/office/officeart/2017/3/layout/DropPinTimeline"/>
    <dgm:cxn modelId="{FDC5A3F3-445D-4471-A52E-04977BB582DD}" type="presParOf" srcId="{3CE6B961-5B1F-4CC2-98A1-C7039C8324E6}" destId="{B09EA516-5F71-446B-97B0-58C27D983ADF}" srcOrd="1" destOrd="0" presId="urn:microsoft.com/office/officeart/2017/3/layout/DropPinTimeline"/>
    <dgm:cxn modelId="{E5711640-F64B-4C2F-9322-C1C828221846}" type="presParOf" srcId="{B09EA516-5F71-446B-97B0-58C27D983ADF}" destId="{F62F2256-98DF-4A7C-8712-136CED961A99}" srcOrd="0" destOrd="0" presId="urn:microsoft.com/office/officeart/2017/3/layout/DropPinTimeline"/>
    <dgm:cxn modelId="{83B37B0F-A0DF-4387-A956-65CA81864E0F}" type="presParOf" srcId="{B09EA516-5F71-446B-97B0-58C27D983ADF}" destId="{7EB30EB9-DB67-48F8-B873-142B412A176D}" srcOrd="1" destOrd="0" presId="urn:microsoft.com/office/officeart/2017/3/layout/DropPinTimeline"/>
    <dgm:cxn modelId="{6FC8946A-83FB-4623-ABA6-E395C124569B}" type="presParOf" srcId="{3CE6B961-5B1F-4CC2-98A1-C7039C8324E6}" destId="{CEC52AEE-DCD9-4E3F-8655-86A01C9DEE09}" srcOrd="2" destOrd="0" presId="urn:microsoft.com/office/officeart/2017/3/layout/DropPinTimeline"/>
    <dgm:cxn modelId="{8760F548-141E-45A8-A101-100A93713936}" type="presParOf" srcId="{3CE6B961-5B1F-4CC2-98A1-C7039C8324E6}" destId="{8F6206DB-191A-4E44-9A65-46452032DB0D}" srcOrd="3" destOrd="0" presId="urn:microsoft.com/office/officeart/2017/3/layout/DropPinTimeline"/>
    <dgm:cxn modelId="{7F3D1A46-B00C-4EE0-9580-F074EB2E12D4}" type="presParOf" srcId="{3CE6B961-5B1F-4CC2-98A1-C7039C8324E6}" destId="{970472AC-7522-4176-A0CB-68AC333D33C5}" srcOrd="4" destOrd="0" presId="urn:microsoft.com/office/officeart/2017/3/layout/DropPinTimeline"/>
    <dgm:cxn modelId="{8DA6004B-7D32-44E3-98AA-C73C51578033}" type="presParOf" srcId="{3CE6B961-5B1F-4CC2-98A1-C7039C8324E6}" destId="{E53D591D-B2E1-4A5C-9681-1E593B4F32D8}" srcOrd="5" destOrd="0" presId="urn:microsoft.com/office/officeart/2017/3/layout/DropPinTimeline"/>
    <dgm:cxn modelId="{B3963EF3-39BC-42D9-BC30-740758583C4D}" type="presParOf" srcId="{5BACB3DE-FB8E-4407-AE92-B66E6D1E941F}" destId="{39EF7956-4574-461C-BF52-93CC85E4DB0E}" srcOrd="5" destOrd="0" presId="urn:microsoft.com/office/officeart/2017/3/layout/DropPinTimeline"/>
    <dgm:cxn modelId="{2579B822-2978-4D99-BF6C-4E6632FEE8FD}" type="presParOf" srcId="{5BACB3DE-FB8E-4407-AE92-B66E6D1E941F}" destId="{E1824AB7-6099-4083-A98C-1714D42BB763}" srcOrd="6" destOrd="0" presId="urn:microsoft.com/office/officeart/2017/3/layout/DropPinTimeline"/>
    <dgm:cxn modelId="{0A722FE7-E0B8-4792-99F3-1AC6F49B86F8}" type="presParOf" srcId="{E1824AB7-6099-4083-A98C-1714D42BB763}" destId="{CE1B281A-8913-409D-9C45-CCC29C2F2E6B}" srcOrd="0" destOrd="0" presId="urn:microsoft.com/office/officeart/2017/3/layout/DropPinTimeline"/>
    <dgm:cxn modelId="{802E7EA5-1386-4C99-97F8-618D39F50AF7}" type="presParOf" srcId="{E1824AB7-6099-4083-A98C-1714D42BB763}" destId="{E8565574-E842-443C-9F2C-E68F1C655107}" srcOrd="1" destOrd="0" presId="urn:microsoft.com/office/officeart/2017/3/layout/DropPinTimeline"/>
    <dgm:cxn modelId="{86B3A7CD-2CD0-42E6-8122-DEB56446EAA0}" type="presParOf" srcId="{E8565574-E842-443C-9F2C-E68F1C655107}" destId="{8A059B0D-5E6E-4C05-A92E-3E0CC89ABCC5}" srcOrd="0" destOrd="0" presId="urn:microsoft.com/office/officeart/2017/3/layout/DropPinTimeline"/>
    <dgm:cxn modelId="{6641843C-9A40-4BF4-AA4D-8A5A759B82E3}" type="presParOf" srcId="{E8565574-E842-443C-9F2C-E68F1C655107}" destId="{8A2360AD-2FCF-4213-B22B-5EBA6F4F3082}" srcOrd="1" destOrd="0" presId="urn:microsoft.com/office/officeart/2017/3/layout/DropPinTimeline"/>
    <dgm:cxn modelId="{DECA39BB-40F6-44B7-A4FD-3ECF4B927C2F}" type="presParOf" srcId="{E1824AB7-6099-4083-A98C-1714D42BB763}" destId="{544CD788-BC3B-4A71-BF2D-C9693BE9202B}" srcOrd="2" destOrd="0" presId="urn:microsoft.com/office/officeart/2017/3/layout/DropPinTimeline"/>
    <dgm:cxn modelId="{D0B7801D-0D4B-46BA-A609-7080B54C9B91}" type="presParOf" srcId="{E1824AB7-6099-4083-A98C-1714D42BB763}" destId="{4D520A69-CCFC-44C6-9F1F-C391517572F0}" srcOrd="3" destOrd="0" presId="urn:microsoft.com/office/officeart/2017/3/layout/DropPinTimeline"/>
    <dgm:cxn modelId="{55EF91B9-D8EE-4D8D-8FF1-4C04E82238DD}" type="presParOf" srcId="{E1824AB7-6099-4083-A98C-1714D42BB763}" destId="{D7C7DF48-0BE4-481D-828F-D5C21372C870}" srcOrd="4" destOrd="0" presId="urn:microsoft.com/office/officeart/2017/3/layout/DropPinTimeline"/>
    <dgm:cxn modelId="{64A47958-D7FE-440A-BD9C-E427D21DFD86}" type="presParOf" srcId="{E1824AB7-6099-4083-A98C-1714D42BB763}" destId="{B9FAE339-0E83-4ED6-B9ED-1E2D604EFAEB}" srcOrd="5" destOrd="0" presId="urn:microsoft.com/office/officeart/2017/3/layout/DropPinTimeline"/>
    <dgm:cxn modelId="{E748EB6C-7CD9-4F68-973C-F737CB9FC7DB}" type="presParOf" srcId="{5BACB3DE-FB8E-4407-AE92-B66E6D1E941F}" destId="{9F73758B-C583-41EA-AACC-B3A6AEB14EC4}" srcOrd="7" destOrd="0" presId="urn:microsoft.com/office/officeart/2017/3/layout/DropPinTimeline"/>
    <dgm:cxn modelId="{DAE4F991-F9C8-4B61-AC25-0915A9E92736}" type="presParOf" srcId="{5BACB3DE-FB8E-4407-AE92-B66E6D1E941F}" destId="{1FA83DBD-11B4-4160-9AB0-6592CF478B70}" srcOrd="8" destOrd="0" presId="urn:microsoft.com/office/officeart/2017/3/layout/DropPinTimeline"/>
    <dgm:cxn modelId="{3DCA0912-B33F-4F63-8E69-F83DA708DE0E}" type="presParOf" srcId="{1FA83DBD-11B4-4160-9AB0-6592CF478B70}" destId="{1811B8EB-37BE-46A4-9136-9CD257543FBB}" srcOrd="0" destOrd="0" presId="urn:microsoft.com/office/officeart/2017/3/layout/DropPinTimeline"/>
    <dgm:cxn modelId="{48F17527-B2B5-41A7-BC52-76A57F1D168E}" type="presParOf" srcId="{1FA83DBD-11B4-4160-9AB0-6592CF478B70}" destId="{1F9941B7-4F65-4DA5-8CF9-A5F44307DA23}" srcOrd="1" destOrd="0" presId="urn:microsoft.com/office/officeart/2017/3/layout/DropPinTimeline"/>
    <dgm:cxn modelId="{86DF164E-6F97-45AA-B5BD-193ED1F9EA3A}" type="presParOf" srcId="{1F9941B7-4F65-4DA5-8CF9-A5F44307DA23}" destId="{56CC19CF-C781-4326-BF91-0D6C8B0B6E10}" srcOrd="0" destOrd="0" presId="urn:microsoft.com/office/officeart/2017/3/layout/DropPinTimeline"/>
    <dgm:cxn modelId="{27ADB4F9-B26B-430F-B32B-ABDD3A944FF6}" type="presParOf" srcId="{1F9941B7-4F65-4DA5-8CF9-A5F44307DA23}" destId="{3933309C-AFED-423F-8FEF-20C089ACD4DB}" srcOrd="1" destOrd="0" presId="urn:microsoft.com/office/officeart/2017/3/layout/DropPinTimeline"/>
    <dgm:cxn modelId="{0175062E-8BFA-4EE1-AB5A-81EC04DDF64F}" type="presParOf" srcId="{1FA83DBD-11B4-4160-9AB0-6592CF478B70}" destId="{7E27F454-9E74-4ED0-96ED-B50BB21186D5}" srcOrd="2" destOrd="0" presId="urn:microsoft.com/office/officeart/2017/3/layout/DropPinTimeline"/>
    <dgm:cxn modelId="{8ED95E38-1C83-4EAE-A178-C2A4733A90D6}" type="presParOf" srcId="{1FA83DBD-11B4-4160-9AB0-6592CF478B70}" destId="{D87D2C63-B6CA-492C-802B-9BCDA69D0434}" srcOrd="3" destOrd="0" presId="urn:microsoft.com/office/officeart/2017/3/layout/DropPinTimeline"/>
    <dgm:cxn modelId="{CCEF7FE0-F1B0-4DE8-BC7A-FD88BF1BB9FB}" type="presParOf" srcId="{1FA83DBD-11B4-4160-9AB0-6592CF478B70}" destId="{64C3039E-079F-4723-BEBF-A6BAEAE03DFF}" srcOrd="4" destOrd="0" presId="urn:microsoft.com/office/officeart/2017/3/layout/DropPinTimeline"/>
    <dgm:cxn modelId="{C0505C6F-AB37-4A07-9E87-554429EA6F0F}" type="presParOf" srcId="{1FA83DBD-11B4-4160-9AB0-6592CF478B70}" destId="{3CC41528-75D4-482B-BB2C-998EE8D06772}" srcOrd="5" destOrd="0" presId="urn:microsoft.com/office/officeart/2017/3/layout/DropPinTimeline"/>
    <dgm:cxn modelId="{FBE444BF-EF3D-4ADF-A6F8-83F2B5B1B059}" type="presParOf" srcId="{5BACB3DE-FB8E-4407-AE92-B66E6D1E941F}" destId="{9314265B-EF71-4879-B701-35407745848F}" srcOrd="9" destOrd="0" presId="urn:microsoft.com/office/officeart/2017/3/layout/DropPinTimeline"/>
    <dgm:cxn modelId="{CDD61BAF-15CE-4169-A418-365D8A47E8DE}" type="presParOf" srcId="{5BACB3DE-FB8E-4407-AE92-B66E6D1E941F}" destId="{5179F972-3D92-4E91-A162-D019F1475F7C}" srcOrd="10" destOrd="0" presId="urn:microsoft.com/office/officeart/2017/3/layout/DropPinTimeline"/>
    <dgm:cxn modelId="{F1033391-61D3-4256-A28C-445E575FF2A3}" type="presParOf" srcId="{5179F972-3D92-4E91-A162-D019F1475F7C}" destId="{64A8C371-076F-4671-B7B5-9659E5469DB9}" srcOrd="0" destOrd="0" presId="urn:microsoft.com/office/officeart/2017/3/layout/DropPinTimeline"/>
    <dgm:cxn modelId="{394C9C1E-E003-434A-9124-52639C8593C3}" type="presParOf" srcId="{5179F972-3D92-4E91-A162-D019F1475F7C}" destId="{DDF2A955-0ED4-4EC4-B10E-D8C1AC724DC5}" srcOrd="1" destOrd="0" presId="urn:microsoft.com/office/officeart/2017/3/layout/DropPinTimeline"/>
    <dgm:cxn modelId="{E3520D81-81D8-44D4-9CB2-890FD6BC9F5D}" type="presParOf" srcId="{DDF2A955-0ED4-4EC4-B10E-D8C1AC724DC5}" destId="{C9D440CF-19DA-47C4-8102-EB1D51ECFDD1}" srcOrd="0" destOrd="0" presId="urn:microsoft.com/office/officeart/2017/3/layout/DropPinTimeline"/>
    <dgm:cxn modelId="{E1554EE3-2FC9-427E-99FE-E810F1B6EB0A}" type="presParOf" srcId="{DDF2A955-0ED4-4EC4-B10E-D8C1AC724DC5}" destId="{0C48690D-333D-4649-8221-B5AE623F85A2}" srcOrd="1" destOrd="0" presId="urn:microsoft.com/office/officeart/2017/3/layout/DropPinTimeline"/>
    <dgm:cxn modelId="{3E0F9E3E-6D9B-4B00-BD3D-A9E2E749956E}" type="presParOf" srcId="{5179F972-3D92-4E91-A162-D019F1475F7C}" destId="{E4270178-1E90-438E-9198-A1CB8B455D91}" srcOrd="2" destOrd="0" presId="urn:microsoft.com/office/officeart/2017/3/layout/DropPinTimeline"/>
    <dgm:cxn modelId="{756228CC-302E-4CDF-B8B8-3EEF08792695}" type="presParOf" srcId="{5179F972-3D92-4E91-A162-D019F1475F7C}" destId="{31616549-DDB7-4002-BEFE-5ACD1DFDAFF6}" srcOrd="3" destOrd="0" presId="urn:microsoft.com/office/officeart/2017/3/layout/DropPinTimeline"/>
    <dgm:cxn modelId="{9FE8E6F5-7935-4473-82D4-05FBDBE12168}" type="presParOf" srcId="{5179F972-3D92-4E91-A162-D019F1475F7C}" destId="{5BF09CC8-4808-4284-953F-E4D7E5DCD4BE}" srcOrd="4" destOrd="0" presId="urn:microsoft.com/office/officeart/2017/3/layout/DropPinTimeline"/>
    <dgm:cxn modelId="{B578EC30-A38C-4DE4-ABF6-F5E4822F812B}" type="presParOf" srcId="{5179F972-3D92-4E91-A162-D019F1475F7C}" destId="{E44FE60C-EB3C-4361-A2D5-C25EF7F97406}" srcOrd="5" destOrd="0" presId="urn:microsoft.com/office/officeart/2017/3/layout/DropPinTimeline"/>
    <dgm:cxn modelId="{E5AA8657-7155-4735-B210-E44DE6834014}" type="presParOf" srcId="{5BACB3DE-FB8E-4407-AE92-B66E6D1E941F}" destId="{76A6A14A-83E0-4A9A-AD9C-AC9772C7FC81}" srcOrd="11" destOrd="0" presId="urn:microsoft.com/office/officeart/2017/3/layout/DropPinTimeline"/>
    <dgm:cxn modelId="{F53AEDFF-D04B-4CAF-9CA4-6BDBFC8DB016}" type="presParOf" srcId="{5BACB3DE-FB8E-4407-AE92-B66E6D1E941F}" destId="{F201113B-1731-4292-8763-778C13716DDE}" srcOrd="12" destOrd="0" presId="urn:microsoft.com/office/officeart/2017/3/layout/DropPinTimeline"/>
    <dgm:cxn modelId="{1B40DECD-18EC-43AD-B90F-94FB94BB4613}" type="presParOf" srcId="{F201113B-1731-4292-8763-778C13716DDE}" destId="{9FE8D80A-34C2-445F-AE1D-664B7A4D47B2}" srcOrd="0" destOrd="0" presId="urn:microsoft.com/office/officeart/2017/3/layout/DropPinTimeline"/>
    <dgm:cxn modelId="{8FAB92BB-CBCE-4A27-A7A5-B324400D452F}" type="presParOf" srcId="{F201113B-1731-4292-8763-778C13716DDE}" destId="{9A2974AC-FC71-48A4-829B-7749C7C1D170}" srcOrd="1" destOrd="0" presId="urn:microsoft.com/office/officeart/2017/3/layout/DropPinTimeline"/>
    <dgm:cxn modelId="{19D77A20-CAA7-4E00-8A49-2CE6728BA314}" type="presParOf" srcId="{9A2974AC-FC71-48A4-829B-7749C7C1D170}" destId="{115B9A97-94D5-497B-BAA2-90DBA34DD125}" srcOrd="0" destOrd="0" presId="urn:microsoft.com/office/officeart/2017/3/layout/DropPinTimeline"/>
    <dgm:cxn modelId="{55CC7108-136B-4272-9B5F-CF73D3244BE8}" type="presParOf" srcId="{9A2974AC-FC71-48A4-829B-7749C7C1D170}" destId="{07709792-495F-4E14-82CB-47CC075CDF4A}" srcOrd="1" destOrd="0" presId="urn:microsoft.com/office/officeart/2017/3/layout/DropPinTimeline"/>
    <dgm:cxn modelId="{5023608C-140A-40C4-90D2-CA615F831A3B}" type="presParOf" srcId="{F201113B-1731-4292-8763-778C13716DDE}" destId="{54E4BA56-ECDB-4BDA-B92F-73879AB89C6B}" srcOrd="2" destOrd="0" presId="urn:microsoft.com/office/officeart/2017/3/layout/DropPinTimeline"/>
    <dgm:cxn modelId="{17A6F684-B2B8-4ACC-9C9B-320B7CC84E1F}" type="presParOf" srcId="{F201113B-1731-4292-8763-778C13716DDE}" destId="{C9C77359-D6C5-42CD-A33D-E6F7DBA0C512}" srcOrd="3" destOrd="0" presId="urn:microsoft.com/office/officeart/2017/3/layout/DropPinTimeline"/>
    <dgm:cxn modelId="{CC681068-F6CB-4906-B9B1-8ED85FE7BB7C}" type="presParOf" srcId="{F201113B-1731-4292-8763-778C13716DDE}" destId="{0C04CB57-E318-4BE6-92F6-C322F660D4A8}" srcOrd="4" destOrd="0" presId="urn:microsoft.com/office/officeart/2017/3/layout/DropPinTimeline"/>
    <dgm:cxn modelId="{F3506AA7-4CF0-4059-B3FD-F732963D8B1F}" type="presParOf" srcId="{F201113B-1731-4292-8763-778C13716DDE}" destId="{797C0E18-9951-4C31-9F23-E0583B8754FD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80644-8FC5-47C8-9641-C3AC0C44663F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19715C-1369-4885-ACC0-048887A99E4D}">
      <dsp:nvSpPr>
        <dsp:cNvPr id="0" name=""/>
        <dsp:cNvSpPr/>
      </dsp:nvSpPr>
      <dsp:spPr>
        <a:xfrm rot="8100000">
          <a:off x="71054" y="501694"/>
          <a:ext cx="319418" cy="319418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F0621C0-F752-4AFE-BDF0-157978CFC35A}">
      <dsp:nvSpPr>
        <dsp:cNvPr id="0" name=""/>
        <dsp:cNvSpPr/>
      </dsp:nvSpPr>
      <dsp:spPr>
        <a:xfrm>
          <a:off x="106538" y="537178"/>
          <a:ext cx="248449" cy="24844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657059-5398-45B8-913B-94AD3E7750CF}">
      <dsp:nvSpPr>
        <dsp:cNvPr id="0" name=""/>
        <dsp:cNvSpPr/>
      </dsp:nvSpPr>
      <dsp:spPr>
        <a:xfrm>
          <a:off x="456626" y="887672"/>
          <a:ext cx="2182375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8900" rIns="88900" bIns="13335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ANN introduced by neurophysiologist Warren McCulloch and the mathematician Walter Pitts.</a:t>
          </a:r>
        </a:p>
      </dsp:txBody>
      <dsp:txXfrm>
        <a:off x="456626" y="887672"/>
        <a:ext cx="2182375" cy="1287996"/>
      </dsp:txXfrm>
    </dsp:sp>
    <dsp:sp modelId="{F68AFC3F-F19E-4D61-80E1-CCFE687A76EB}">
      <dsp:nvSpPr>
        <dsp:cNvPr id="0" name=""/>
        <dsp:cNvSpPr/>
      </dsp:nvSpPr>
      <dsp:spPr>
        <a:xfrm>
          <a:off x="456626" y="435133"/>
          <a:ext cx="2182375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065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1900" kern="1200" dirty="0"/>
            <a:t>1943</a:t>
          </a:r>
        </a:p>
      </dsp:txBody>
      <dsp:txXfrm>
        <a:off x="456626" y="435133"/>
        <a:ext cx="2182375" cy="452539"/>
      </dsp:txXfrm>
    </dsp:sp>
    <dsp:sp modelId="{8BDF9DDD-32EE-4731-A81B-D98C2A35BFB7}">
      <dsp:nvSpPr>
        <dsp:cNvPr id="0" name=""/>
        <dsp:cNvSpPr/>
      </dsp:nvSpPr>
      <dsp:spPr>
        <a:xfrm>
          <a:off x="230763" y="887672"/>
          <a:ext cx="0" cy="1287996"/>
        </a:xfrm>
        <a:prstGeom prst="line">
          <a:avLst/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0CC82D-C525-45A9-8910-0E3538C64F22}">
      <dsp:nvSpPr>
        <dsp:cNvPr id="0" name=""/>
        <dsp:cNvSpPr/>
      </dsp:nvSpPr>
      <dsp:spPr>
        <a:xfrm>
          <a:off x="190514" y="2134940"/>
          <a:ext cx="81310" cy="81457"/>
        </a:xfrm>
        <a:prstGeom prst="ellipse">
          <a:avLst/>
        </a:prstGeom>
        <a:gradFill rotWithShape="0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040D99C3-AFFD-4D6C-8509-EAB67AD5EC9F}">
      <dsp:nvSpPr>
        <dsp:cNvPr id="0" name=""/>
        <dsp:cNvSpPr/>
      </dsp:nvSpPr>
      <dsp:spPr>
        <a:xfrm rot="18900000">
          <a:off x="1383003" y="3530225"/>
          <a:ext cx="319418" cy="319418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AA44E24-6807-4E59-9CAB-93B721F96BB3}">
      <dsp:nvSpPr>
        <dsp:cNvPr id="0" name=""/>
        <dsp:cNvSpPr/>
      </dsp:nvSpPr>
      <dsp:spPr>
        <a:xfrm>
          <a:off x="1418488" y="3565709"/>
          <a:ext cx="248449" cy="24844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F40585-3DCD-4DED-940A-AC7E204695C4}">
      <dsp:nvSpPr>
        <dsp:cNvPr id="0" name=""/>
        <dsp:cNvSpPr/>
      </dsp:nvSpPr>
      <dsp:spPr>
        <a:xfrm>
          <a:off x="1768576" y="2175669"/>
          <a:ext cx="2182375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3350" rIns="0" bIns="88900" numCol="1" spcCol="1270" anchor="b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Perceptron</a:t>
          </a:r>
        </a:p>
      </dsp:txBody>
      <dsp:txXfrm>
        <a:off x="1768576" y="2175669"/>
        <a:ext cx="2182375" cy="1287996"/>
      </dsp:txXfrm>
    </dsp:sp>
    <dsp:sp modelId="{4C2A9618-DC2E-4C7C-97A9-49255EF734E9}">
      <dsp:nvSpPr>
        <dsp:cNvPr id="0" name=""/>
        <dsp:cNvSpPr/>
      </dsp:nvSpPr>
      <dsp:spPr>
        <a:xfrm>
          <a:off x="1768576" y="3463665"/>
          <a:ext cx="2182375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065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1900" kern="1200" dirty="0">
              <a:cs typeface="Calibri Light"/>
            </a:rPr>
            <a:t>1957</a:t>
          </a:r>
          <a:endParaRPr lang="en-US" sz="1900" kern="1200" dirty="0"/>
        </a:p>
      </dsp:txBody>
      <dsp:txXfrm>
        <a:off x="1768576" y="3463665"/>
        <a:ext cx="2182375" cy="452539"/>
      </dsp:txXfrm>
    </dsp:sp>
    <dsp:sp modelId="{74E17433-89C6-464D-8E0F-5815A94890D5}">
      <dsp:nvSpPr>
        <dsp:cNvPr id="0" name=""/>
        <dsp:cNvSpPr/>
      </dsp:nvSpPr>
      <dsp:spPr>
        <a:xfrm>
          <a:off x="1542713" y="2175669"/>
          <a:ext cx="0" cy="1287996"/>
        </a:xfrm>
        <a:prstGeom prst="line">
          <a:avLst/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828FE6-09D5-49AB-9747-1566E2A181D2}">
      <dsp:nvSpPr>
        <dsp:cNvPr id="0" name=""/>
        <dsp:cNvSpPr/>
      </dsp:nvSpPr>
      <dsp:spPr>
        <a:xfrm>
          <a:off x="1502464" y="2134940"/>
          <a:ext cx="81310" cy="81457"/>
        </a:xfrm>
        <a:prstGeom prst="ellipse">
          <a:avLst/>
        </a:prstGeom>
        <a:gradFill rotWithShape="0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F62F2256-98DF-4A7C-8712-136CED961A99}">
      <dsp:nvSpPr>
        <dsp:cNvPr id="0" name=""/>
        <dsp:cNvSpPr/>
      </dsp:nvSpPr>
      <dsp:spPr>
        <a:xfrm rot="8100000">
          <a:off x="2694953" y="501694"/>
          <a:ext cx="319418" cy="319418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EB30EB9-DB67-48F8-B873-142B412A176D}">
      <dsp:nvSpPr>
        <dsp:cNvPr id="0" name=""/>
        <dsp:cNvSpPr/>
      </dsp:nvSpPr>
      <dsp:spPr>
        <a:xfrm>
          <a:off x="2730438" y="537178"/>
          <a:ext cx="248449" cy="24844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C52AEE-DCD9-4E3F-8655-86A01C9DEE09}">
      <dsp:nvSpPr>
        <dsp:cNvPr id="0" name=""/>
        <dsp:cNvSpPr/>
      </dsp:nvSpPr>
      <dsp:spPr>
        <a:xfrm>
          <a:off x="3080525" y="887672"/>
          <a:ext cx="2182375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8900" rIns="88900" bIns="13335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back propagation </a:t>
          </a:r>
        </a:p>
      </dsp:txBody>
      <dsp:txXfrm>
        <a:off x="3080525" y="887672"/>
        <a:ext cx="2182375" cy="1287996"/>
      </dsp:txXfrm>
    </dsp:sp>
    <dsp:sp modelId="{8F6206DB-191A-4E44-9A65-46452032DB0D}">
      <dsp:nvSpPr>
        <dsp:cNvPr id="0" name=""/>
        <dsp:cNvSpPr/>
      </dsp:nvSpPr>
      <dsp:spPr>
        <a:xfrm>
          <a:off x="3080525" y="435133"/>
          <a:ext cx="2182375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065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1900" kern="1200" dirty="0"/>
            <a:t>1960s</a:t>
          </a:r>
        </a:p>
      </dsp:txBody>
      <dsp:txXfrm>
        <a:off x="3080525" y="435133"/>
        <a:ext cx="2182375" cy="452539"/>
      </dsp:txXfrm>
    </dsp:sp>
    <dsp:sp modelId="{970472AC-7522-4176-A0CB-68AC333D33C5}">
      <dsp:nvSpPr>
        <dsp:cNvPr id="0" name=""/>
        <dsp:cNvSpPr/>
      </dsp:nvSpPr>
      <dsp:spPr>
        <a:xfrm>
          <a:off x="2854662" y="887672"/>
          <a:ext cx="0" cy="1287996"/>
        </a:xfrm>
        <a:prstGeom prst="line">
          <a:avLst/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9933B5-0E13-4108-AB1C-2A4F72945348}">
      <dsp:nvSpPr>
        <dsp:cNvPr id="0" name=""/>
        <dsp:cNvSpPr/>
      </dsp:nvSpPr>
      <dsp:spPr>
        <a:xfrm>
          <a:off x="2814413" y="2134940"/>
          <a:ext cx="81310" cy="81457"/>
        </a:xfrm>
        <a:prstGeom prst="ellipse">
          <a:avLst/>
        </a:prstGeom>
        <a:gradFill rotWithShape="0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8A059B0D-5E6E-4C05-A92E-3E0CC89ABCC5}">
      <dsp:nvSpPr>
        <dsp:cNvPr id="0" name=""/>
        <dsp:cNvSpPr/>
      </dsp:nvSpPr>
      <dsp:spPr>
        <a:xfrm rot="18900000">
          <a:off x="4006903" y="3530225"/>
          <a:ext cx="319418" cy="319418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A2360AD-2FCF-4213-B22B-5EBA6F4F3082}">
      <dsp:nvSpPr>
        <dsp:cNvPr id="0" name=""/>
        <dsp:cNvSpPr/>
      </dsp:nvSpPr>
      <dsp:spPr>
        <a:xfrm>
          <a:off x="4042387" y="3565709"/>
          <a:ext cx="248449" cy="24844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4CD788-BC3B-4A71-BF2D-C9693BE9202B}">
      <dsp:nvSpPr>
        <dsp:cNvPr id="0" name=""/>
        <dsp:cNvSpPr/>
      </dsp:nvSpPr>
      <dsp:spPr>
        <a:xfrm>
          <a:off x="4392475" y="2175669"/>
          <a:ext cx="2182375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3350" rIns="0" bIns="88900" numCol="1" spcCol="1270" anchor="b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revival of interest in ANNs</a:t>
          </a:r>
        </a:p>
      </dsp:txBody>
      <dsp:txXfrm>
        <a:off x="4392475" y="2175669"/>
        <a:ext cx="2182375" cy="1287996"/>
      </dsp:txXfrm>
    </dsp:sp>
    <dsp:sp modelId="{4D520A69-CCFC-44C6-9F1F-C391517572F0}">
      <dsp:nvSpPr>
        <dsp:cNvPr id="0" name=""/>
        <dsp:cNvSpPr/>
      </dsp:nvSpPr>
      <dsp:spPr>
        <a:xfrm>
          <a:off x="4392475" y="3463665"/>
          <a:ext cx="2182375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065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1900" kern="1200" dirty="0"/>
            <a:t>1980s</a:t>
          </a:r>
        </a:p>
      </dsp:txBody>
      <dsp:txXfrm>
        <a:off x="4392475" y="3463665"/>
        <a:ext cx="2182375" cy="452539"/>
      </dsp:txXfrm>
    </dsp:sp>
    <dsp:sp modelId="{D7C7DF48-0BE4-481D-828F-D5C21372C870}">
      <dsp:nvSpPr>
        <dsp:cNvPr id="0" name=""/>
        <dsp:cNvSpPr/>
      </dsp:nvSpPr>
      <dsp:spPr>
        <a:xfrm>
          <a:off x="4166612" y="2175669"/>
          <a:ext cx="0" cy="1287996"/>
        </a:xfrm>
        <a:prstGeom prst="line">
          <a:avLst/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1B281A-8913-409D-9C45-CCC29C2F2E6B}">
      <dsp:nvSpPr>
        <dsp:cNvPr id="0" name=""/>
        <dsp:cNvSpPr/>
      </dsp:nvSpPr>
      <dsp:spPr>
        <a:xfrm>
          <a:off x="4126363" y="2134940"/>
          <a:ext cx="81310" cy="81457"/>
        </a:xfrm>
        <a:prstGeom prst="ellipse">
          <a:avLst/>
        </a:prstGeom>
        <a:gradFill rotWithShape="0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56CC19CF-C781-4326-BF91-0D6C8B0B6E10}">
      <dsp:nvSpPr>
        <dsp:cNvPr id="0" name=""/>
        <dsp:cNvSpPr/>
      </dsp:nvSpPr>
      <dsp:spPr>
        <a:xfrm rot="8100000">
          <a:off x="5318852" y="501694"/>
          <a:ext cx="319418" cy="319418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933309C-AFED-423F-8FEF-20C089ACD4DB}">
      <dsp:nvSpPr>
        <dsp:cNvPr id="0" name=""/>
        <dsp:cNvSpPr/>
      </dsp:nvSpPr>
      <dsp:spPr>
        <a:xfrm>
          <a:off x="5354337" y="537178"/>
          <a:ext cx="248449" cy="24844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27F454-9E74-4ED0-96ED-B50BB21186D5}">
      <dsp:nvSpPr>
        <dsp:cNvPr id="0" name=""/>
        <dsp:cNvSpPr/>
      </dsp:nvSpPr>
      <dsp:spPr>
        <a:xfrm>
          <a:off x="5704424" y="887672"/>
          <a:ext cx="2182375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8900" rIns="88900" bIns="13335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powerful alternative Machine Learning techniques such as Support Vector Machines were favored by most researchers.</a:t>
          </a:r>
        </a:p>
      </dsp:txBody>
      <dsp:txXfrm>
        <a:off x="5704424" y="887672"/>
        <a:ext cx="2182375" cy="1287996"/>
      </dsp:txXfrm>
    </dsp:sp>
    <dsp:sp modelId="{D87D2C63-B6CA-492C-802B-9BCDA69D0434}">
      <dsp:nvSpPr>
        <dsp:cNvPr id="0" name=""/>
        <dsp:cNvSpPr/>
      </dsp:nvSpPr>
      <dsp:spPr>
        <a:xfrm>
          <a:off x="5704424" y="435133"/>
          <a:ext cx="2182375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065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1900" kern="1200" dirty="0"/>
            <a:t>1990's</a:t>
          </a:r>
        </a:p>
      </dsp:txBody>
      <dsp:txXfrm>
        <a:off x="5704424" y="435133"/>
        <a:ext cx="2182375" cy="452539"/>
      </dsp:txXfrm>
    </dsp:sp>
    <dsp:sp modelId="{64C3039E-079F-4723-BEBF-A6BAEAE03DFF}">
      <dsp:nvSpPr>
        <dsp:cNvPr id="0" name=""/>
        <dsp:cNvSpPr/>
      </dsp:nvSpPr>
      <dsp:spPr>
        <a:xfrm>
          <a:off x="5478561" y="887672"/>
          <a:ext cx="0" cy="1287996"/>
        </a:xfrm>
        <a:prstGeom prst="line">
          <a:avLst/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11B8EB-37BE-46A4-9136-9CD257543FBB}">
      <dsp:nvSpPr>
        <dsp:cNvPr id="0" name=""/>
        <dsp:cNvSpPr/>
      </dsp:nvSpPr>
      <dsp:spPr>
        <a:xfrm>
          <a:off x="5438313" y="2134940"/>
          <a:ext cx="81310" cy="81457"/>
        </a:xfrm>
        <a:prstGeom prst="ellipse">
          <a:avLst/>
        </a:prstGeom>
        <a:gradFill rotWithShape="0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C9D440CF-19DA-47C4-8102-EB1D51ECFDD1}">
      <dsp:nvSpPr>
        <dsp:cNvPr id="0" name=""/>
        <dsp:cNvSpPr/>
      </dsp:nvSpPr>
      <dsp:spPr>
        <a:xfrm rot="18900000">
          <a:off x="6630802" y="3530225"/>
          <a:ext cx="319418" cy="319418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C48690D-333D-4649-8221-B5AE623F85A2}">
      <dsp:nvSpPr>
        <dsp:cNvPr id="0" name=""/>
        <dsp:cNvSpPr/>
      </dsp:nvSpPr>
      <dsp:spPr>
        <a:xfrm>
          <a:off x="6666286" y="3565709"/>
          <a:ext cx="248449" cy="24844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270178-1E90-438E-9198-A1CB8B455D91}">
      <dsp:nvSpPr>
        <dsp:cNvPr id="0" name=""/>
        <dsp:cNvSpPr/>
      </dsp:nvSpPr>
      <dsp:spPr>
        <a:xfrm>
          <a:off x="7016374" y="2175669"/>
          <a:ext cx="2182375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3350" rIns="0" bIns="88900" numCol="1" spcCol="1270" anchor="b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introduction of GPUs</a:t>
          </a:r>
        </a:p>
      </dsp:txBody>
      <dsp:txXfrm>
        <a:off x="7016374" y="2175669"/>
        <a:ext cx="2182375" cy="1287996"/>
      </dsp:txXfrm>
    </dsp:sp>
    <dsp:sp modelId="{31616549-DDB7-4002-BEFE-5ACD1DFDAFF6}">
      <dsp:nvSpPr>
        <dsp:cNvPr id="0" name=""/>
        <dsp:cNvSpPr/>
      </dsp:nvSpPr>
      <dsp:spPr>
        <a:xfrm>
          <a:off x="7016374" y="3463665"/>
          <a:ext cx="2182375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065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1900" kern="1200" dirty="0"/>
            <a:t>2011</a:t>
          </a:r>
        </a:p>
      </dsp:txBody>
      <dsp:txXfrm>
        <a:off x="7016374" y="3463665"/>
        <a:ext cx="2182375" cy="452539"/>
      </dsp:txXfrm>
    </dsp:sp>
    <dsp:sp modelId="{5BF09CC8-4808-4284-953F-E4D7E5DCD4BE}">
      <dsp:nvSpPr>
        <dsp:cNvPr id="0" name=""/>
        <dsp:cNvSpPr/>
      </dsp:nvSpPr>
      <dsp:spPr>
        <a:xfrm>
          <a:off x="6790511" y="2175669"/>
          <a:ext cx="0" cy="1287996"/>
        </a:xfrm>
        <a:prstGeom prst="line">
          <a:avLst/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A8C371-076F-4671-B7B5-9659E5469DB9}">
      <dsp:nvSpPr>
        <dsp:cNvPr id="0" name=""/>
        <dsp:cNvSpPr/>
      </dsp:nvSpPr>
      <dsp:spPr>
        <a:xfrm>
          <a:off x="6750262" y="2134940"/>
          <a:ext cx="81310" cy="81457"/>
        </a:xfrm>
        <a:prstGeom prst="ellipse">
          <a:avLst/>
        </a:prstGeom>
        <a:gradFill rotWithShape="0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115B9A97-94D5-497B-BAA2-90DBA34DD125}">
      <dsp:nvSpPr>
        <dsp:cNvPr id="0" name=""/>
        <dsp:cNvSpPr/>
      </dsp:nvSpPr>
      <dsp:spPr>
        <a:xfrm rot="8100000">
          <a:off x="7942751" y="501694"/>
          <a:ext cx="319418" cy="319418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7709792-495F-4E14-82CB-47CC075CDF4A}">
      <dsp:nvSpPr>
        <dsp:cNvPr id="0" name=""/>
        <dsp:cNvSpPr/>
      </dsp:nvSpPr>
      <dsp:spPr>
        <a:xfrm>
          <a:off x="7978236" y="537178"/>
          <a:ext cx="248449" cy="24844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E4BA56-ECDB-4BDA-B92F-73879AB89C6B}">
      <dsp:nvSpPr>
        <dsp:cNvPr id="0" name=""/>
        <dsp:cNvSpPr/>
      </dsp:nvSpPr>
      <dsp:spPr>
        <a:xfrm>
          <a:off x="8328323" y="887672"/>
          <a:ext cx="2182375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8900" rIns="88900" bIns="13335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another wave of interest in ANNs</a:t>
          </a:r>
        </a:p>
      </dsp:txBody>
      <dsp:txXfrm>
        <a:off x="8328323" y="887672"/>
        <a:ext cx="2182375" cy="1287996"/>
      </dsp:txXfrm>
    </dsp:sp>
    <dsp:sp modelId="{C9C77359-D6C5-42CD-A33D-E6F7DBA0C512}">
      <dsp:nvSpPr>
        <dsp:cNvPr id="0" name=""/>
        <dsp:cNvSpPr/>
      </dsp:nvSpPr>
      <dsp:spPr>
        <a:xfrm>
          <a:off x="8328323" y="435133"/>
          <a:ext cx="2182375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065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1900" kern="1200" dirty="0"/>
            <a:t>Now</a:t>
          </a:r>
        </a:p>
      </dsp:txBody>
      <dsp:txXfrm>
        <a:off x="8328323" y="435133"/>
        <a:ext cx="2182375" cy="452539"/>
      </dsp:txXfrm>
    </dsp:sp>
    <dsp:sp modelId="{0C04CB57-E318-4BE6-92F6-C322F660D4A8}">
      <dsp:nvSpPr>
        <dsp:cNvPr id="0" name=""/>
        <dsp:cNvSpPr/>
      </dsp:nvSpPr>
      <dsp:spPr>
        <a:xfrm>
          <a:off x="8102460" y="887672"/>
          <a:ext cx="0" cy="1287996"/>
        </a:xfrm>
        <a:prstGeom prst="line">
          <a:avLst/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E8D80A-34C2-445F-AE1D-664B7A4D47B2}">
      <dsp:nvSpPr>
        <dsp:cNvPr id="0" name=""/>
        <dsp:cNvSpPr/>
      </dsp:nvSpPr>
      <dsp:spPr>
        <a:xfrm>
          <a:off x="8062212" y="2134940"/>
          <a:ext cx="81310" cy="81457"/>
        </a:xfrm>
        <a:prstGeom prst="ellipse">
          <a:avLst/>
        </a:prstGeom>
        <a:gradFill rotWithShape="0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 xmlns="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 xmlns="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 xmlns="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 xmlns="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 xmlns="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 xmlns="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 xmlns="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 xmlns="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CE387C-8132-4004-AD53-D5BCD136CF2F}" type="datetimeFigureOut">
              <a:rPr lang="en-US"/>
              <a:t>6/12/2018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5EC03-FA6D-4755-8572-EEF54F3CF79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87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5EC03-FA6D-4755-8572-EEF54F3CF79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70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5EC03-FA6D-4755-8572-EEF54F3CF79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819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har char="•"/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5EC03-FA6D-4755-8572-EEF54F3CF79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775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5EC03-FA6D-4755-8572-EEF54F3CF79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795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5EC03-FA6D-4755-8572-EEF54F3CF79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113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5EC03-FA6D-4755-8572-EEF54F3CF79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368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5EC03-FA6D-4755-8572-EEF54F3CF79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346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5EC03-FA6D-4755-8572-EEF54F3CF79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898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5EC03-FA6D-4755-8572-EEF54F3CF79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958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5EC03-FA6D-4755-8572-EEF54F3CF79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518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5EC03-FA6D-4755-8572-EEF54F3CF79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6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5EC03-FA6D-4755-8572-EEF54F3CF79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154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5EC03-FA6D-4755-8572-EEF54F3CF79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590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5EC03-FA6D-4755-8572-EEF54F3CF79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710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5EC03-FA6D-4755-8572-EEF54F3CF79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386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5EC03-FA6D-4755-8572-EEF54F3CF79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818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5EC03-FA6D-4755-8572-EEF54F3CF79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104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5EC03-FA6D-4755-8572-EEF54F3CF79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33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5EC03-FA6D-4755-8572-EEF54F3CF79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27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  <a:p>
            <a:endParaRPr lang="en-US" i="1" dirty="0">
              <a:cs typeface="Calibri"/>
            </a:endParaRPr>
          </a:p>
          <a:p>
            <a:r>
              <a:rPr lang="en-US" i="1" dirty="0">
                <a:cs typeface="Calibri"/>
              </a:rPr>
              <a:t>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5EC03-FA6D-4755-8572-EEF54F3CF79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0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5EC03-FA6D-4755-8572-EEF54F3CF79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91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5EC03-FA6D-4755-8572-EEF54F3CF79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52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5EC03-FA6D-4755-8572-EEF54F3CF79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75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5EC03-FA6D-4755-8572-EEF54F3CF79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05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5EC03-FA6D-4755-8572-EEF54F3CF79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29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5EC03-FA6D-4755-8572-EEF54F3CF79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04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Neural Networks and Deep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Dr. Nassim </a:t>
            </a:r>
            <a:r>
              <a:rPr lang="en-US" dirty="0" err="1">
                <a:cs typeface="Calibri"/>
              </a:rPr>
              <a:t>Sohaee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0B15AD-1A6C-4034-9D42-DBD54167D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Perceptron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92269355-DBD0-4B1E-A4B2-819F51255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 simple perceptron can be famulated as 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3" name="Picture 3" descr="A drawing of a face&#10;&#10;Description generated with high confidence">
            <a:extLst>
              <a:ext uri="{FF2B5EF4-FFF2-40B4-BE49-F238E27FC236}">
                <a16:creationId xmlns:a16="http://schemas.microsoft.com/office/drawing/2014/main" xmlns="" id="{B3652ABD-4D60-410B-86D3-7BF98F514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981" y="2548266"/>
            <a:ext cx="4103225" cy="95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960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D3FDFB-2398-482E-8CC8-618060368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Single Layer Perceptron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3125FA-A6AE-4E6D-A236-60292213E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Perceptron does not output a class probability, they just make predictions based on a hard threshold.</a:t>
            </a:r>
          </a:p>
          <a:p>
            <a:r>
              <a:rPr lang="en-US" dirty="0">
                <a:cs typeface="Calibri"/>
              </a:rPr>
              <a:t>Like any other linear classification they are incapable of solving some trivial problems, for example XOR</a:t>
            </a:r>
            <a:endParaRPr lang="en-US" dirty="0"/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xmlns="" id="{E9260356-D3C4-4FAE-A45C-DCDC98E0D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4173" y="3538733"/>
            <a:ext cx="5532407" cy="315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308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68958D-C329-4D3C-95D0-40BFA3533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Multi-Layer Perceptron</a:t>
            </a:r>
            <a:endParaRPr lang="en-US" dirty="0" err="1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xmlns="" id="{3A566138-5A27-4423-B0A3-4C45D45FE1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48100" y="2158206"/>
            <a:ext cx="44958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723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DECF3B-5EC1-4AF2-8DC0-111821328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Dense Layer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BD8A059-8315-4047-BCB1-D8FD64B09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The network is dense, meaning that each neuron in a layer is connected to all neurons located in the previous layer and to all the neurons in the following layer.</a:t>
            </a: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4" name="Picture 4" descr="A close up of an animal&#10;&#10;Description generated with high confidence">
            <a:extLst>
              <a:ext uri="{FF2B5EF4-FFF2-40B4-BE49-F238E27FC236}">
                <a16:creationId xmlns:a16="http://schemas.microsoft.com/office/drawing/2014/main" xmlns="" id="{23876F2C-BB19-458D-8E5F-08DB4EBAC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728" y="3433052"/>
            <a:ext cx="8530541" cy="274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042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D866FF-A6DA-4A14-9088-50DFA50EA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Back Propagation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350B8A-9AFD-4BC2-9249-9AA31922F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make a prediction (forward pass)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measure the error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go through each layer in reverse to measure the error contribution from each connection (reverse pass) 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tweak the weights to reduce the error</a:t>
            </a:r>
          </a:p>
          <a:p>
            <a:pPr marL="514350" indent="-514350">
              <a:buAutoNum type="arabicPeriod"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0213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6B5D30-D315-45B5-BF35-5B3161FA0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Step Function? </a:t>
            </a:r>
            <a:endParaRPr lang="en-US" dirty="0"/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xmlns="" id="{0D4AE1B0-462B-42D2-AB52-BA35318AF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19462" y="1943894"/>
            <a:ext cx="55530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149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D7298B-819A-4A74-9945-964E562AA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Sigmoid</a:t>
            </a:r>
            <a:endParaRPr lang="en-US" dirty="0"/>
          </a:p>
        </p:txBody>
      </p:sp>
      <p:pic>
        <p:nvPicPr>
          <p:cNvPr id="8" name="Picture 8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xmlns="" id="{C369267C-E678-4F77-A812-A67A9A6916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2871" y="1700018"/>
            <a:ext cx="2857500" cy="1238250"/>
          </a:xfrm>
          <a:prstGeom prst="rect">
            <a:avLst/>
          </a:prstGeom>
        </p:spPr>
      </p:pic>
      <p:pic>
        <p:nvPicPr>
          <p:cNvPr id="10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7F0FA81C-1DBD-46C0-BD66-A5A6B90E4D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8851" y="1698318"/>
            <a:ext cx="6107501" cy="426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867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1BFE95-528E-4D79-BFB1-EC4C04B73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ReLU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76B472-B01F-4482-915C-5CC252300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i="1" dirty="0">
                <a:cs typeface="Calibri"/>
              </a:rPr>
              <a:t>f(x) = </a:t>
            </a:r>
            <a:r>
              <a:rPr lang="en-US" dirty="0">
                <a:cs typeface="Calibri"/>
              </a:rPr>
              <a:t>max(</a:t>
            </a:r>
            <a:r>
              <a:rPr lang="en-US" i="1" dirty="0">
                <a:cs typeface="Calibri"/>
              </a:rPr>
              <a:t>0,x</a:t>
            </a:r>
            <a:r>
              <a:rPr lang="en-US" dirty="0">
                <a:cs typeface="Calibri"/>
              </a:rPr>
              <a:t>)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159AB8A9-5A3F-4717-B61A-4B83E8DCD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077" y="3154009"/>
            <a:ext cx="6668218" cy="269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132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91076F-47AA-431B-B71C-DDF1AA775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Activation Function</a:t>
            </a:r>
            <a:endParaRPr lang="en-US" dirty="0"/>
          </a:p>
        </p:txBody>
      </p:sp>
      <p:pic>
        <p:nvPicPr>
          <p:cNvPr id="16" name="Picture 16" descr="A close up of a clock&#10;&#10;Description generated with high confidence">
            <a:extLst>
              <a:ext uri="{FF2B5EF4-FFF2-40B4-BE49-F238E27FC236}">
                <a16:creationId xmlns:a16="http://schemas.microsoft.com/office/drawing/2014/main" xmlns="" id="{A8275383-ED3D-4FD0-9077-D0F563FF5D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37104" y="1988374"/>
            <a:ext cx="7946545" cy="401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851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103B2C-1A70-4AAF-B12E-8DC9CEBF7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Number of Hidden Layers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B39C884-ADA9-4FCE-8266-8897B4A8E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begin with a single hidden layer</a:t>
            </a:r>
          </a:p>
          <a:p>
            <a:r>
              <a:rPr lang="en-US" dirty="0">
                <a:cs typeface="Calibri"/>
              </a:rPr>
              <a:t>deep networks have a much higher </a:t>
            </a:r>
            <a:r>
              <a:rPr lang="en-US" i="1" dirty="0">
                <a:cs typeface="Calibri"/>
              </a:rPr>
              <a:t>parameter efficiency</a:t>
            </a:r>
            <a:r>
              <a:rPr lang="en-US" dirty="0">
                <a:cs typeface="Calibri"/>
              </a:rPr>
              <a:t> than shallow ones</a:t>
            </a:r>
          </a:p>
          <a:p>
            <a:pPr lvl="1"/>
            <a:r>
              <a:rPr lang="en-US" dirty="0">
                <a:cs typeface="Calibri"/>
              </a:rPr>
              <a:t>DNN converges faster</a:t>
            </a:r>
          </a:p>
          <a:p>
            <a:pPr lvl="1"/>
            <a:r>
              <a:rPr lang="en-US" dirty="0">
                <a:cs typeface="Calibri"/>
              </a:rPr>
              <a:t>Generalize better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7170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582241-4686-4641-AD9C-46C71E335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Timeline</a:t>
            </a:r>
            <a:endParaRPr lang="en-US" dirty="0"/>
          </a:p>
        </p:txBody>
      </p:sp>
      <p:graphicFrame>
        <p:nvGraphicFramePr>
          <p:cNvPr id="5" name="Diagram 3">
            <a:extLst>
              <a:ext uri="{FF2B5EF4-FFF2-40B4-BE49-F238E27FC236}">
                <a16:creationId xmlns:a16="http://schemas.microsoft.com/office/drawing/2014/main" xmlns="" id="{EE21C6F4-BF62-4BAE-BE92-BBF061D1D9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17765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98553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70B523-1A98-4B9F-AF2A-B4BD167A1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Number of Neurons</a:t>
            </a:r>
            <a:r>
              <a:rPr lang="en-US" dirty="0">
                <a:ea typeface="+mj-lt"/>
                <a:cs typeface="+mj-lt"/>
              </a:rPr>
              <a:t> per Hidden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4EDEC0-0474-490F-A87A-7E84F56AC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Input and output layer: input dataset and project description.</a:t>
            </a:r>
          </a:p>
          <a:p>
            <a:r>
              <a:rPr lang="en-US" dirty="0">
                <a:cs typeface="Calibri"/>
              </a:rPr>
              <a:t>Hidden layers: form a funnel</a:t>
            </a:r>
          </a:p>
        </p:txBody>
      </p:sp>
    </p:spTree>
    <p:extLst>
      <p:ext uri="{BB962C8B-B14F-4D97-AF65-F5344CB8AC3E}">
        <p14:creationId xmlns:p14="http://schemas.microsoft.com/office/powerpoint/2010/main" val="2968961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8655D1-C190-412F-82DE-FBBBC6FB2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Activation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5517F2B-5B5D-420D-A244-40FFD90DA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Input layer</a:t>
            </a:r>
          </a:p>
          <a:p>
            <a:pPr lvl="1"/>
            <a:r>
              <a:rPr lang="en-US" dirty="0" err="1">
                <a:cs typeface="Calibri"/>
              </a:rPr>
              <a:t>ReLU</a:t>
            </a:r>
            <a:r>
              <a:rPr lang="en-US" dirty="0">
                <a:cs typeface="Calibri"/>
              </a:rPr>
              <a:t> or Sigmoid</a:t>
            </a:r>
          </a:p>
          <a:p>
            <a:r>
              <a:rPr lang="en-US" dirty="0">
                <a:cs typeface="Calibri"/>
              </a:rPr>
              <a:t>Hidden layer </a:t>
            </a:r>
          </a:p>
          <a:p>
            <a:pPr lvl="1"/>
            <a:r>
              <a:rPr lang="en-US" dirty="0" err="1">
                <a:cs typeface="Calibri"/>
              </a:rPr>
              <a:t>ReLU</a:t>
            </a:r>
          </a:p>
          <a:p>
            <a:r>
              <a:rPr lang="en-US" dirty="0">
                <a:cs typeface="Calibri"/>
              </a:rPr>
              <a:t>Output layer</a:t>
            </a:r>
          </a:p>
          <a:p>
            <a:pPr lvl="1"/>
            <a:r>
              <a:rPr lang="en-US" dirty="0">
                <a:cs typeface="Calibri"/>
              </a:rPr>
              <a:t>Classification: </a:t>
            </a:r>
            <a:r>
              <a:rPr lang="en-US" dirty="0" err="1">
                <a:cs typeface="Calibri"/>
              </a:rPr>
              <a:t>Softmax</a:t>
            </a:r>
            <a:r>
              <a:rPr lang="en-US" dirty="0">
                <a:cs typeface="Calibri"/>
              </a:rPr>
              <a:t>, Logistic</a:t>
            </a:r>
          </a:p>
          <a:p>
            <a:pPr lvl="1"/>
            <a:r>
              <a:rPr lang="en-US" dirty="0">
                <a:cs typeface="Calibri"/>
              </a:rPr>
              <a:t>Regression: None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64736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6B59DF-26DB-42A2-8593-902855285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Defining a simple neural net in </a:t>
            </a:r>
            <a:r>
              <a:rPr lang="en-US" dirty="0" err="1">
                <a:cs typeface="Calibri Light"/>
              </a:rPr>
              <a:t>Keras</a:t>
            </a:r>
            <a:endParaRPr lang="en-US" dirty="0" err="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39F5CDA1-E695-49FC-9C45-465934A11377}"/>
              </a:ext>
            </a:extLst>
          </p:cNvPr>
          <p:cNvSpPr/>
          <p:nvPr/>
        </p:nvSpPr>
        <p:spPr>
          <a:xfrm>
            <a:off x="3726611" y="5092461"/>
            <a:ext cx="669985" cy="65560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52584FC1-26F3-4797-AED6-AC5E6D6B859C}"/>
              </a:ext>
            </a:extLst>
          </p:cNvPr>
          <p:cNvSpPr/>
          <p:nvPr/>
        </p:nvSpPr>
        <p:spPr>
          <a:xfrm>
            <a:off x="3726611" y="2792081"/>
            <a:ext cx="669985" cy="655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76814155-09B5-4924-A664-B1B2EAF2E63A}"/>
              </a:ext>
            </a:extLst>
          </p:cNvPr>
          <p:cNvSpPr/>
          <p:nvPr/>
        </p:nvSpPr>
        <p:spPr>
          <a:xfrm>
            <a:off x="7953551" y="2792077"/>
            <a:ext cx="669985" cy="655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CB2CD76D-E3C6-4D63-A3F8-76CDE80B5FAB}"/>
              </a:ext>
            </a:extLst>
          </p:cNvPr>
          <p:cNvSpPr/>
          <p:nvPr/>
        </p:nvSpPr>
        <p:spPr>
          <a:xfrm>
            <a:off x="5106837" y="2792077"/>
            <a:ext cx="669985" cy="655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9942F369-5D95-4FB8-AE7A-F669FD6972DB}"/>
              </a:ext>
            </a:extLst>
          </p:cNvPr>
          <p:cNvCxnSpPr/>
          <p:nvPr/>
        </p:nvCxnSpPr>
        <p:spPr>
          <a:xfrm flipV="1">
            <a:off x="2720198" y="3433310"/>
            <a:ext cx="1216324" cy="1673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6BBBBDB-6BBF-4D2B-AB08-ABBA8917F7B8}"/>
              </a:ext>
            </a:extLst>
          </p:cNvPr>
          <p:cNvSpPr txBox="1"/>
          <p:nvPr/>
        </p:nvSpPr>
        <p:spPr>
          <a:xfrm>
            <a:off x="3761115" y="5996796"/>
            <a:ext cx="615351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x1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FBC32C9-4946-4B90-BCB9-93DFDC3B1557}"/>
              </a:ext>
            </a:extLst>
          </p:cNvPr>
          <p:cNvSpPr txBox="1"/>
          <p:nvPr/>
        </p:nvSpPr>
        <p:spPr>
          <a:xfrm>
            <a:off x="5141342" y="5996794"/>
            <a:ext cx="615351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x2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C3D2E57-416E-4C25-882D-CF854BF156AE}"/>
              </a:ext>
            </a:extLst>
          </p:cNvPr>
          <p:cNvSpPr txBox="1"/>
          <p:nvPr/>
        </p:nvSpPr>
        <p:spPr>
          <a:xfrm>
            <a:off x="7743643" y="5996795"/>
            <a:ext cx="1118558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x784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3ABF26D-399F-4231-A642-B02B1A0F1BCE}"/>
              </a:ext>
            </a:extLst>
          </p:cNvPr>
          <p:cNvSpPr txBox="1"/>
          <p:nvPr/>
        </p:nvSpPr>
        <p:spPr>
          <a:xfrm>
            <a:off x="2380888" y="5996792"/>
            <a:ext cx="615351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b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4BFEE10C-D7E5-4A8F-B022-096E7DC77032}"/>
              </a:ext>
            </a:extLst>
          </p:cNvPr>
          <p:cNvCxnSpPr>
            <a:cxnSpLocks/>
          </p:cNvCxnSpPr>
          <p:nvPr/>
        </p:nvCxnSpPr>
        <p:spPr>
          <a:xfrm flipV="1">
            <a:off x="4100424" y="3433309"/>
            <a:ext cx="1216324" cy="1673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E609A5A6-1E4E-4368-AB2E-F82CCF427761}"/>
              </a:ext>
            </a:extLst>
          </p:cNvPr>
          <p:cNvCxnSpPr>
            <a:cxnSpLocks/>
          </p:cNvCxnSpPr>
          <p:nvPr/>
        </p:nvCxnSpPr>
        <p:spPr>
          <a:xfrm flipV="1">
            <a:off x="5509405" y="3418933"/>
            <a:ext cx="2553418" cy="1702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94C87154-1227-499F-BA4F-A97709F74F53}"/>
              </a:ext>
            </a:extLst>
          </p:cNvPr>
          <p:cNvCxnSpPr>
            <a:cxnSpLocks/>
          </p:cNvCxnSpPr>
          <p:nvPr/>
        </p:nvCxnSpPr>
        <p:spPr>
          <a:xfrm flipH="1" flipV="1">
            <a:off x="8292858" y="3476442"/>
            <a:ext cx="5752" cy="1630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1FE939C0-75D1-4DCB-8D64-9B27E5EB6361}"/>
              </a:ext>
            </a:extLst>
          </p:cNvPr>
          <p:cNvCxnSpPr>
            <a:cxnSpLocks/>
          </p:cNvCxnSpPr>
          <p:nvPr/>
        </p:nvCxnSpPr>
        <p:spPr>
          <a:xfrm flipH="1" flipV="1">
            <a:off x="5446139" y="3476442"/>
            <a:ext cx="5752" cy="1630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742B8311-6DBE-4BC4-8577-21A1ABA99947}"/>
              </a:ext>
            </a:extLst>
          </p:cNvPr>
          <p:cNvCxnSpPr>
            <a:cxnSpLocks/>
          </p:cNvCxnSpPr>
          <p:nvPr/>
        </p:nvCxnSpPr>
        <p:spPr>
          <a:xfrm flipH="1" flipV="1">
            <a:off x="4065915" y="3476442"/>
            <a:ext cx="5752" cy="1630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F52E2BCE-7362-4348-99E0-E1E655CE3CAB}"/>
              </a:ext>
            </a:extLst>
          </p:cNvPr>
          <p:cNvCxnSpPr>
            <a:cxnSpLocks/>
          </p:cNvCxnSpPr>
          <p:nvPr/>
        </p:nvCxnSpPr>
        <p:spPr>
          <a:xfrm flipV="1">
            <a:off x="2763330" y="3418933"/>
            <a:ext cx="2452777" cy="1659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14742A28-7E76-4149-8DD9-5765E6615DFA}"/>
              </a:ext>
            </a:extLst>
          </p:cNvPr>
          <p:cNvCxnSpPr>
            <a:cxnSpLocks/>
          </p:cNvCxnSpPr>
          <p:nvPr/>
        </p:nvCxnSpPr>
        <p:spPr>
          <a:xfrm flipV="1">
            <a:off x="2978990" y="3318291"/>
            <a:ext cx="5055079" cy="1917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9D587CF2-2A15-40FB-AB64-12F6639CAA03}"/>
              </a:ext>
            </a:extLst>
          </p:cNvPr>
          <p:cNvCxnSpPr>
            <a:cxnSpLocks/>
          </p:cNvCxnSpPr>
          <p:nvPr/>
        </p:nvCxnSpPr>
        <p:spPr>
          <a:xfrm flipV="1">
            <a:off x="4272953" y="3390178"/>
            <a:ext cx="3804248" cy="1774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5911A8EF-AFB0-430D-A013-37464238895B}"/>
              </a:ext>
            </a:extLst>
          </p:cNvPr>
          <p:cNvCxnSpPr>
            <a:cxnSpLocks/>
          </p:cNvCxnSpPr>
          <p:nvPr/>
        </p:nvCxnSpPr>
        <p:spPr>
          <a:xfrm flipH="1" flipV="1">
            <a:off x="5661805" y="3418934"/>
            <a:ext cx="2507411" cy="1702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A116EC9D-25D8-47C5-B2B1-C9ADADC350EB}"/>
              </a:ext>
            </a:extLst>
          </p:cNvPr>
          <p:cNvCxnSpPr>
            <a:cxnSpLocks/>
          </p:cNvCxnSpPr>
          <p:nvPr/>
        </p:nvCxnSpPr>
        <p:spPr>
          <a:xfrm flipH="1" flipV="1">
            <a:off x="4224069" y="3462065"/>
            <a:ext cx="3916393" cy="1716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xmlns="" id="{71397720-6369-4263-AACD-425364070B79}"/>
              </a:ext>
            </a:extLst>
          </p:cNvPr>
          <p:cNvSpPr/>
          <p:nvPr/>
        </p:nvSpPr>
        <p:spPr>
          <a:xfrm>
            <a:off x="7953555" y="5092458"/>
            <a:ext cx="669985" cy="65560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D019CAF4-0948-46DB-A58D-322D2AD4889C}"/>
              </a:ext>
            </a:extLst>
          </p:cNvPr>
          <p:cNvSpPr/>
          <p:nvPr/>
        </p:nvSpPr>
        <p:spPr>
          <a:xfrm>
            <a:off x="5106839" y="5092460"/>
            <a:ext cx="669985" cy="65560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81CA4018-C67E-4684-BFEE-93691D6156F2}"/>
              </a:ext>
            </a:extLst>
          </p:cNvPr>
          <p:cNvSpPr/>
          <p:nvPr/>
        </p:nvSpPr>
        <p:spPr>
          <a:xfrm>
            <a:off x="2346384" y="5092456"/>
            <a:ext cx="669985" cy="65560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B7549B65-2F01-4BC3-B6F9-8C8AE20CAA59}"/>
              </a:ext>
            </a:extLst>
          </p:cNvPr>
          <p:cNvSpPr txBox="1"/>
          <p:nvPr/>
        </p:nvSpPr>
        <p:spPr>
          <a:xfrm>
            <a:off x="3761113" y="2186793"/>
            <a:ext cx="615351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846828C-80E5-4745-A29F-A61E5277C86E}"/>
              </a:ext>
            </a:extLst>
          </p:cNvPr>
          <p:cNvSpPr txBox="1"/>
          <p:nvPr/>
        </p:nvSpPr>
        <p:spPr>
          <a:xfrm>
            <a:off x="7944924" y="2186792"/>
            <a:ext cx="615351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66C7BD0-6804-433E-A462-EFACCC95446F}"/>
              </a:ext>
            </a:extLst>
          </p:cNvPr>
          <p:cNvSpPr txBox="1"/>
          <p:nvPr/>
        </p:nvSpPr>
        <p:spPr>
          <a:xfrm>
            <a:off x="5141340" y="2186793"/>
            <a:ext cx="615351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40492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E51D95-84A1-45D4-BB31-279F9DD00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Compile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916042E-9644-4F7A-BB0C-251737C0E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Optimizer</a:t>
            </a:r>
          </a:p>
          <a:p>
            <a:r>
              <a:rPr lang="en-US" dirty="0">
                <a:cs typeface="Calibri"/>
              </a:rPr>
              <a:t>Objective Function/Loss Function</a:t>
            </a:r>
          </a:p>
          <a:p>
            <a:r>
              <a:rPr lang="en-US" dirty="0">
                <a:cs typeface="Calibri"/>
              </a:rPr>
              <a:t>Evaluation method</a:t>
            </a:r>
          </a:p>
        </p:txBody>
      </p:sp>
    </p:spTree>
    <p:extLst>
      <p:ext uri="{BB962C8B-B14F-4D97-AF65-F5344CB8AC3E}">
        <p14:creationId xmlns:p14="http://schemas.microsoft.com/office/powerpoint/2010/main" val="21260672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5B6B8D-A2F6-4675-A1CE-4F90335C0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Optimizer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ACEDC6-F0DE-4ACD-84BF-6F5B55771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Speed up training process: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n-US" dirty="0">
                <a:cs typeface="Calibri"/>
              </a:rPr>
              <a:t>Good initialization strategy</a:t>
            </a:r>
          </a:p>
          <a:p>
            <a:pPr marL="914400" lvl="1" indent="-457200">
              <a:buAutoNum type="arabicPeriod"/>
            </a:pPr>
            <a:r>
              <a:rPr lang="en-US" dirty="0">
                <a:cs typeface="Calibri"/>
              </a:rPr>
              <a:t>Good activation function</a:t>
            </a:r>
          </a:p>
          <a:p>
            <a:pPr marL="914400" lvl="1" indent="-457200">
              <a:buAutoNum type="arabicPeriod"/>
            </a:pPr>
            <a:r>
              <a:rPr lang="en-US" dirty="0">
                <a:cs typeface="Calibri"/>
              </a:rPr>
              <a:t>Faster optimizer</a:t>
            </a:r>
          </a:p>
          <a:p>
            <a:pPr marL="914400" lvl="1" indent="-457200">
              <a:buAutoNum type="arabicPeriod"/>
            </a:pP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Popular optimizers: </a:t>
            </a:r>
          </a:p>
          <a:p>
            <a:pPr lvl="1"/>
            <a:r>
              <a:rPr lang="en-US" dirty="0">
                <a:cs typeface="Calibri"/>
              </a:rPr>
              <a:t>Momentum optimization</a:t>
            </a:r>
          </a:p>
          <a:p>
            <a:pPr lvl="1"/>
            <a:r>
              <a:rPr lang="en-US" dirty="0" err="1">
                <a:cs typeface="Calibri"/>
              </a:rPr>
              <a:t>Nesterov</a:t>
            </a:r>
            <a:r>
              <a:rPr lang="en-US" dirty="0">
                <a:cs typeface="Calibri"/>
              </a:rPr>
              <a:t> Accelerated Gradient</a:t>
            </a:r>
          </a:p>
          <a:p>
            <a:pPr lvl="1"/>
            <a:r>
              <a:rPr lang="en-US" dirty="0" err="1">
                <a:cs typeface="Calibri"/>
              </a:rPr>
              <a:t>AdaGrad</a:t>
            </a:r>
          </a:p>
          <a:p>
            <a:pPr lvl="1"/>
            <a:r>
              <a:rPr lang="en-US" dirty="0" err="1">
                <a:cs typeface="Calibri"/>
              </a:rPr>
              <a:t>RMSProp</a:t>
            </a:r>
          </a:p>
          <a:p>
            <a:pPr lvl="1"/>
            <a:r>
              <a:rPr lang="en-US" dirty="0">
                <a:cs typeface="Calibri"/>
              </a:rPr>
              <a:t>Adam optimization.</a:t>
            </a:r>
            <a:endParaRPr lang="en-US" dirty="0"/>
          </a:p>
          <a:p>
            <a:pPr lvl="1"/>
            <a:endParaRPr lang="en-US" dirty="0">
              <a:cs typeface="Calibri"/>
            </a:endParaRPr>
          </a:p>
          <a:p>
            <a:pPr marL="914400" lvl="1" indent="-457200">
              <a:buAutoNum type="arabicPeriod"/>
            </a:pPr>
            <a:endParaRPr lang="en-US" dirty="0">
              <a:cs typeface="Calibri"/>
            </a:endParaRPr>
          </a:p>
          <a:p>
            <a:pPr marL="914400" lvl="1" indent="-457200">
              <a:buAutoNum type="arabicPeriod"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9611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1F1BAB-C7AA-4052-9257-6D528378D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Adam Optimizer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A2B020-DDBC-4A59-A077-1EDB049FB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Adam:  adaptive moment estimation</a:t>
            </a:r>
          </a:p>
          <a:p>
            <a:r>
              <a:rPr lang="en-US" dirty="0">
                <a:cs typeface="Calibri"/>
              </a:rPr>
              <a:t>Adam configuration parameter: </a:t>
            </a:r>
          </a:p>
          <a:p>
            <a:pPr lvl="1"/>
            <a:r>
              <a:rPr lang="en-US" dirty="0">
                <a:cs typeface="Calibri"/>
              </a:rPr>
              <a:t>Alpha</a:t>
            </a:r>
          </a:p>
          <a:p>
            <a:pPr lvl="1"/>
            <a:r>
              <a:rPr lang="en-US" dirty="0">
                <a:cs typeface="Calibri"/>
              </a:rPr>
              <a:t>Beta1</a:t>
            </a:r>
          </a:p>
          <a:p>
            <a:pPr lvl="1"/>
            <a:r>
              <a:rPr lang="en-US" dirty="0">
                <a:cs typeface="Calibri"/>
              </a:rPr>
              <a:t>Beta2</a:t>
            </a:r>
          </a:p>
          <a:p>
            <a:pPr lvl="1"/>
            <a:r>
              <a:rPr lang="en-US" dirty="0">
                <a:cs typeface="Calibri"/>
              </a:rPr>
              <a:t>Epsilon</a:t>
            </a:r>
          </a:p>
          <a:p>
            <a:r>
              <a:rPr lang="en-US" dirty="0">
                <a:cs typeface="Calibri"/>
              </a:rPr>
              <a:t>Adam is a popular algorithm in the field of deep learning because it achieves good results fast.</a:t>
            </a:r>
          </a:p>
          <a:p>
            <a:endParaRPr lang="en-US" b="1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22679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0E2123-E93C-4B4F-B87C-1B5AEC5CB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Objective Function/Loss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CF39FFB-499C-4267-84E5-8C2CC4513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MSE</a:t>
            </a:r>
          </a:p>
          <a:p>
            <a:pPr marL="514350" indent="-514350">
              <a:buAutoNum type="arabicPeriod"/>
            </a:pPr>
            <a:endParaRPr lang="en-US" dirty="0">
              <a:cs typeface="Calibri"/>
            </a:endParaRP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Binary cross-entropy:</a:t>
            </a:r>
            <a:endParaRPr lang="en-US" dirty="0"/>
          </a:p>
          <a:p>
            <a:pPr marL="514350" indent="-514350">
              <a:buAutoNum type="arabicPeriod"/>
            </a:pPr>
            <a:endParaRPr lang="en-US" dirty="0">
              <a:cs typeface="Calibri"/>
            </a:endParaRP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Categorical cross-entropy:</a:t>
            </a:r>
          </a:p>
          <a:p>
            <a:pPr marL="514350" indent="-514350">
              <a:buAutoNum type="arabicPeriod"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    </a:t>
            </a:r>
            <a:endParaRPr lang="en-US">
              <a:cs typeface="Calibri"/>
            </a:endParaRPr>
          </a:p>
        </p:txBody>
      </p:sp>
      <p:pic>
        <p:nvPicPr>
          <p:cNvPr id="6" name="Picture 6" descr="A picture containing object&#10;&#10;Description generated with high confidence">
            <a:extLst>
              <a:ext uri="{FF2B5EF4-FFF2-40B4-BE49-F238E27FC236}">
                <a16:creationId xmlns:a16="http://schemas.microsoft.com/office/drawing/2014/main" xmlns="" id="{B2544780-31E7-45F4-B275-F18275B7A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513" y="2826928"/>
            <a:ext cx="4224068" cy="600294"/>
          </a:xfrm>
          <a:prstGeom prst="rect">
            <a:avLst/>
          </a:prstGeom>
        </p:spPr>
      </p:pic>
      <p:pic>
        <p:nvPicPr>
          <p:cNvPr id="8" name="Picture 8" descr="A picture containing object, clock, watch&#10;&#10;Description generated with high confidence">
            <a:extLst>
              <a:ext uri="{FF2B5EF4-FFF2-40B4-BE49-F238E27FC236}">
                <a16:creationId xmlns:a16="http://schemas.microsoft.com/office/drawing/2014/main" xmlns="" id="{97C9DEB5-615B-43A2-BAD5-F7A7AC491E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621" y="3737305"/>
            <a:ext cx="3448229" cy="69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3149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E75344-DCAB-4BCC-98EC-6369E3F93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Fit the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FA9FA5-64B6-49C8-A6FC-988ADCB57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epochs: number of times the model is exposed to the training set. At each iteration, the optimizer tries to adjust the weights so that the objective function is minimized.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batch_size</a:t>
            </a:r>
            <a:r>
              <a:rPr lang="en-US" dirty="0">
                <a:cs typeface="Calibri"/>
              </a:rPr>
              <a:t>: number of training instances observed before the optimizer performs a weight update.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66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D53CCE-88CB-4128-80F8-EB78860E4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Logical Computations with Neurons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F80FB4C-507E-4945-90D4-632546D31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Warren McCulloch and Walter Pitts proposed a very simple model of the biological neuron, which later became known as an </a:t>
            </a:r>
            <a:r>
              <a:rPr lang="en-US" u="sng" dirty="0">
                <a:cs typeface="Calibri"/>
              </a:rPr>
              <a:t>artificial neuron</a:t>
            </a:r>
            <a:r>
              <a:rPr lang="en-US" dirty="0">
                <a:cs typeface="Calibri"/>
              </a:rPr>
              <a:t>.</a:t>
            </a:r>
          </a:p>
          <a:p>
            <a:pPr marL="685800"/>
            <a:r>
              <a:rPr lang="en-US" dirty="0">
                <a:cs typeface="Calibri"/>
              </a:rPr>
              <a:t>An artificial neuron has one or more binary (on/off) inputs and one binary output.</a:t>
            </a:r>
            <a:endParaRPr lang="en-US" dirty="0"/>
          </a:p>
          <a:p>
            <a:pPr marL="685800"/>
            <a:r>
              <a:rPr lang="en-US" dirty="0">
                <a:cs typeface="Calibri"/>
              </a:rPr>
              <a:t>The artificial neuron simply activates its output when more than a certain number of its inputs are active. </a:t>
            </a:r>
            <a:endParaRPr lang="en-US" dirty="0"/>
          </a:p>
          <a:p>
            <a:r>
              <a:rPr lang="en-US" dirty="0">
                <a:cs typeface="Calibri"/>
              </a:rPr>
              <a:t>They proved this simplified model can build a network of artificial neurons that computes any logical proposition. 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56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B165EF-B03F-4038-891E-840EE0216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Background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1C8A26C-8532-4C22-A65E-CE0E9A4E8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Several interconnected neurons, organized in layers, which exchange messages when certain conditions satisfied. </a:t>
            </a:r>
            <a:endParaRPr lang="en-US" dirty="0"/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xmlns="" id="{9EB8B538-2921-4312-943E-54483DD3D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323" y="2628721"/>
            <a:ext cx="6725728" cy="378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736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63DA9B-BA17-4C5A-8955-A7EA53313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Logical Computations with Neurons</a:t>
            </a:r>
            <a:endParaRPr lang="en-US" dirty="0"/>
          </a:p>
        </p:txBody>
      </p:sp>
      <p:pic>
        <p:nvPicPr>
          <p:cNvPr id="12" name="Picture 12" descr="A close up of a clock&#10;&#10;Description generated with high confidence">
            <a:extLst>
              <a:ext uri="{FF2B5EF4-FFF2-40B4-BE49-F238E27FC236}">
                <a16:creationId xmlns:a16="http://schemas.microsoft.com/office/drawing/2014/main" xmlns="" id="{39E6845C-E865-4652-9F37-A822CF2BE1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226787"/>
            <a:ext cx="10515600" cy="354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786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7EE555-99B2-427C-B3F9-D5742384D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Perceptron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A70BAD1-63F0-407C-8F92-298C1147E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The </a:t>
            </a:r>
            <a:r>
              <a:rPr lang="en-US" i="1" dirty="0">
                <a:cs typeface="Calibri"/>
              </a:rPr>
              <a:t>Perceptron</a:t>
            </a:r>
            <a:r>
              <a:rPr lang="en-US" dirty="0">
                <a:cs typeface="Calibri"/>
              </a:rPr>
              <a:t> is one of the simplest ANN architectures, invented in 1957 by Frank Rosenblatt.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xmlns="" id="{7DB60406-E9E0-4EBF-BF5F-6935200D4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794" y="3005853"/>
            <a:ext cx="5561162" cy="317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742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F7BE4-9A98-49BF-A241-F398FD0B6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Perceptron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1963D10-5E8C-4EDA-9A53-59164C627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Common step function: </a:t>
            </a:r>
          </a:p>
          <a:p>
            <a:endParaRPr lang="en-US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Linear threshold unit can be used for simple binary classification.</a:t>
            </a:r>
          </a:p>
          <a:p>
            <a:r>
              <a:rPr lang="en-US" dirty="0">
                <a:cs typeface="Calibri"/>
              </a:rPr>
              <a:t>It computes a linear combination of the  inputs and if the results exceeds a threshold, it outputs the positive class or else outputs the negative class. 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78024B22-9FE6-4B3A-ACB4-4CADA4342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325" y="2550733"/>
            <a:ext cx="8149086" cy="105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703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2327D5-6039-4147-BEEA-FF30736CF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Multi-Class Classification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7545E426-20CC-47B6-B47A-DC6883092D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30418" y="1702175"/>
            <a:ext cx="8214862" cy="472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969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0ED11E-E773-43BB-97D5-9E9F9EF51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Perceptron training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2BB4AA-518D-4574-AF05-7CF4D9935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Hebb's rule: Cells that fire together, wire together. 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A picture containing object&#10;&#10;Description generated with high confidence">
            <a:extLst>
              <a:ext uri="{FF2B5EF4-FFF2-40B4-BE49-F238E27FC236}">
                <a16:creationId xmlns:a16="http://schemas.microsoft.com/office/drawing/2014/main" xmlns="" id="{4B02677E-0A54-4551-BB86-233502EDE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703" y="2593730"/>
            <a:ext cx="5819954" cy="6353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4CD1D39-408C-4D2D-91B4-6CC95B072B5F}"/>
              </a:ext>
            </a:extLst>
          </p:cNvPr>
          <p:cNvSpPr txBox="1"/>
          <p:nvPr/>
        </p:nvSpPr>
        <p:spPr>
          <a:xfrm>
            <a:off x="900021" y="3811437"/>
            <a:ext cx="3404558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connection weight between the </a:t>
            </a:r>
            <a:r>
              <a:rPr lang="en-US" dirty="0" err="1">
                <a:cs typeface="Calibri"/>
              </a:rPr>
              <a:t>i</a:t>
            </a:r>
            <a:r>
              <a:rPr lang="en-US" baseline="30000" dirty="0" err="1">
                <a:cs typeface="Calibri"/>
              </a:rPr>
              <a:t>th</a:t>
            </a:r>
            <a:r>
              <a:rPr lang="en-US" dirty="0">
                <a:cs typeface="Calibri"/>
              </a:rPr>
              <a:t> input neuron and the </a:t>
            </a:r>
            <a:r>
              <a:rPr lang="en-US" dirty="0" err="1">
                <a:cs typeface="Calibri"/>
              </a:rPr>
              <a:t>j</a:t>
            </a:r>
            <a:r>
              <a:rPr lang="en-US" baseline="30000" dirty="0" err="1">
                <a:cs typeface="Calibri"/>
              </a:rPr>
              <a:t>th</a:t>
            </a:r>
            <a:r>
              <a:rPr lang="en-US" dirty="0">
                <a:cs typeface="Calibri"/>
              </a:rPr>
              <a:t> output neuron.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7B9A92E4-5614-4584-92A3-6E2F365AAA7B}"/>
              </a:ext>
            </a:extLst>
          </p:cNvPr>
          <p:cNvCxnSpPr/>
          <p:nvPr/>
        </p:nvCxnSpPr>
        <p:spPr>
          <a:xfrm>
            <a:off x="2202612" y="3223402"/>
            <a:ext cx="253041" cy="526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F9EBB990-FEEC-41A1-AFB9-A7778D4E8F83}"/>
              </a:ext>
            </a:extLst>
          </p:cNvPr>
          <p:cNvCxnSpPr/>
          <p:nvPr/>
        </p:nvCxnSpPr>
        <p:spPr>
          <a:xfrm flipH="1">
            <a:off x="2771954" y="3295290"/>
            <a:ext cx="1299714" cy="468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9F8D200-A70C-4CED-AD18-3DDB345AFB82}"/>
              </a:ext>
            </a:extLst>
          </p:cNvPr>
          <p:cNvSpPr txBox="1"/>
          <p:nvPr/>
        </p:nvSpPr>
        <p:spPr>
          <a:xfrm>
            <a:off x="4134929" y="381143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Learning rate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28730E98-719F-422D-B0BD-0468552647A0}"/>
              </a:ext>
            </a:extLst>
          </p:cNvPr>
          <p:cNvCxnSpPr/>
          <p:nvPr/>
        </p:nvCxnSpPr>
        <p:spPr>
          <a:xfrm>
            <a:off x="5264988" y="3309668"/>
            <a:ext cx="267419" cy="511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5907E50-C40C-4FA7-8B01-882A8D0C89CB}"/>
              </a:ext>
            </a:extLst>
          </p:cNvPr>
          <p:cNvSpPr txBox="1"/>
          <p:nvPr/>
        </p:nvSpPr>
        <p:spPr>
          <a:xfrm>
            <a:off x="6363417" y="3811437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>
                <a:cs typeface="Calibri"/>
              </a:rPr>
              <a:t>i</a:t>
            </a:r>
            <a:r>
              <a:rPr lang="en-US" baseline="30000" dirty="0" err="1">
                <a:cs typeface="Calibri"/>
              </a:rPr>
              <a:t>th</a:t>
            </a:r>
            <a:r>
              <a:rPr lang="en-US" dirty="0">
                <a:cs typeface="Calibri"/>
              </a:rPr>
              <a:t> input value of the current training instance.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B87C160F-58FE-4FB4-9D5D-CF0D06E94778}"/>
              </a:ext>
            </a:extLst>
          </p:cNvPr>
          <p:cNvCxnSpPr/>
          <p:nvPr/>
        </p:nvCxnSpPr>
        <p:spPr>
          <a:xfrm>
            <a:off x="6961516" y="3266535"/>
            <a:ext cx="669985" cy="526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147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409</Words>
  <Application>Microsoft Office PowerPoint</Application>
  <PresentationFormat>Widescreen</PresentationFormat>
  <Paragraphs>153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Neural Networks and Deep Learning</vt:lpstr>
      <vt:lpstr>Timeline</vt:lpstr>
      <vt:lpstr>Logical Computations with Neurons</vt:lpstr>
      <vt:lpstr>Background</vt:lpstr>
      <vt:lpstr>Logical Computations with Neurons</vt:lpstr>
      <vt:lpstr>Perceptron</vt:lpstr>
      <vt:lpstr>Perceptron</vt:lpstr>
      <vt:lpstr>Multi-Class Classification</vt:lpstr>
      <vt:lpstr>Perceptron training</vt:lpstr>
      <vt:lpstr>Perceptron</vt:lpstr>
      <vt:lpstr>Single Layer Perceptron</vt:lpstr>
      <vt:lpstr>Multi-Layer Perceptron</vt:lpstr>
      <vt:lpstr>Dense Layer</vt:lpstr>
      <vt:lpstr>Back Propagation</vt:lpstr>
      <vt:lpstr>Step Function? </vt:lpstr>
      <vt:lpstr>Sigmoid</vt:lpstr>
      <vt:lpstr>ReLU</vt:lpstr>
      <vt:lpstr>Activation Function</vt:lpstr>
      <vt:lpstr>Number of Hidden Layers</vt:lpstr>
      <vt:lpstr>Number of Neurons per Hidden Layers</vt:lpstr>
      <vt:lpstr>Activation Function</vt:lpstr>
      <vt:lpstr>Defining a simple neural net in Keras</vt:lpstr>
      <vt:lpstr>Compile Model</vt:lpstr>
      <vt:lpstr>Optimizer</vt:lpstr>
      <vt:lpstr>Adam Optimizer</vt:lpstr>
      <vt:lpstr>Objective Function/Loss Function</vt:lpstr>
      <vt:lpstr>Fit the model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Sohaee, Nassim</cp:lastModifiedBy>
  <cp:revision>433</cp:revision>
  <dcterms:created xsi:type="dcterms:W3CDTF">2013-07-15T20:26:40Z</dcterms:created>
  <dcterms:modified xsi:type="dcterms:W3CDTF">2018-06-12T14:16:57Z</dcterms:modified>
</cp:coreProperties>
</file>