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76" r:id="rId16"/>
    <p:sldId id="268" r:id="rId17"/>
    <p:sldId id="274" r:id="rId18"/>
    <p:sldId id="269" r:id="rId19"/>
    <p:sldId id="273" r:id="rId20"/>
    <p:sldId id="270" r:id="rId21"/>
    <p:sldId id="272" r:id="rId22"/>
    <p:sldId id="271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11DA-C573-4BBF-A39C-C13DFB28C2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03607-8DA4-4379-A260-337D2DBA2BCF}">
      <dgm:prSet phldrT="[Text]"/>
      <dgm:spPr/>
      <dgm:t>
        <a:bodyPr/>
        <a:lstStyle/>
        <a:p>
          <a:r>
            <a:rPr lang="en-US" dirty="0" smtClean="0"/>
            <a:t>BANKING AND ERP PRODUCTS</a:t>
          </a:r>
          <a:endParaRPr lang="en-US" dirty="0"/>
        </a:p>
      </dgm:t>
    </dgm:pt>
    <dgm:pt modelId="{3AF76D20-319E-487F-8D14-83AC1802546C}" type="parTrans" cxnId="{288414EB-284D-40B9-8103-837A4A795FB2}">
      <dgm:prSet/>
      <dgm:spPr/>
      <dgm:t>
        <a:bodyPr/>
        <a:lstStyle/>
        <a:p>
          <a:endParaRPr lang="en-US"/>
        </a:p>
      </dgm:t>
    </dgm:pt>
    <dgm:pt modelId="{63872D98-F278-4547-8E2D-C554988927DD}" type="sibTrans" cxnId="{288414EB-284D-40B9-8103-837A4A795FB2}">
      <dgm:prSet/>
      <dgm:spPr/>
      <dgm:t>
        <a:bodyPr/>
        <a:lstStyle/>
        <a:p>
          <a:endParaRPr lang="en-US"/>
        </a:p>
      </dgm:t>
    </dgm:pt>
    <dgm:pt modelId="{EDC6B3EF-F321-45DF-BEE5-64C6D5342343}">
      <dgm:prSet phldrT="[Text]"/>
      <dgm:spPr/>
      <dgm:t>
        <a:bodyPr/>
        <a:lstStyle/>
        <a:p>
          <a:r>
            <a:rPr lang="en-US" dirty="0" smtClean="0"/>
            <a:t>INVOICE MATCHING SERVICES</a:t>
          </a:r>
          <a:endParaRPr lang="en-US" dirty="0"/>
        </a:p>
      </dgm:t>
    </dgm:pt>
    <dgm:pt modelId="{CDEC80AA-A5F2-4537-A20F-8CC0A287B524}" type="parTrans" cxnId="{388A70CA-967A-4736-BD6D-46F09B328FF0}">
      <dgm:prSet/>
      <dgm:spPr/>
      <dgm:t>
        <a:bodyPr/>
        <a:lstStyle/>
        <a:p>
          <a:endParaRPr lang="en-US"/>
        </a:p>
      </dgm:t>
    </dgm:pt>
    <dgm:pt modelId="{393330F6-5D2C-4E74-B0CF-ED4521AEC498}" type="sibTrans" cxnId="{388A70CA-967A-4736-BD6D-46F09B328FF0}">
      <dgm:prSet/>
      <dgm:spPr/>
      <dgm:t>
        <a:bodyPr/>
        <a:lstStyle/>
        <a:p>
          <a:endParaRPr lang="en-US"/>
        </a:p>
      </dgm:t>
    </dgm:pt>
    <dgm:pt modelId="{D4E81863-83BD-43A5-B9A9-443873F30347}">
      <dgm:prSet phldrT="[Text]"/>
      <dgm:spPr/>
      <dgm:t>
        <a:bodyPr/>
        <a:lstStyle/>
        <a:p>
          <a:r>
            <a:rPr lang="en-US" dirty="0" smtClean="0"/>
            <a:t>LIBRARY AND DOCUMENT MANAGEMENT SOLUTIONS</a:t>
          </a:r>
          <a:endParaRPr lang="en-US" dirty="0"/>
        </a:p>
      </dgm:t>
    </dgm:pt>
    <dgm:pt modelId="{0C9FD906-10D1-4D3E-80E4-7CA728F4ADF8}" type="parTrans" cxnId="{9E204C36-7DE4-4A51-810D-E9B01A5F6FEC}">
      <dgm:prSet/>
      <dgm:spPr/>
      <dgm:t>
        <a:bodyPr/>
        <a:lstStyle/>
        <a:p>
          <a:endParaRPr lang="en-US"/>
        </a:p>
      </dgm:t>
    </dgm:pt>
    <dgm:pt modelId="{C268F245-AA36-408D-9705-292086DE0AE2}" type="sibTrans" cxnId="{9E204C36-7DE4-4A51-810D-E9B01A5F6FEC}">
      <dgm:prSet/>
      <dgm:spPr/>
      <dgm:t>
        <a:bodyPr/>
        <a:lstStyle/>
        <a:p>
          <a:endParaRPr lang="en-US"/>
        </a:p>
      </dgm:t>
    </dgm:pt>
    <dgm:pt modelId="{687C4408-174E-4025-B44A-E429EE1DFC0D}">
      <dgm:prSet phldrT="[Text]"/>
      <dgm:spPr/>
      <dgm:t>
        <a:bodyPr/>
        <a:lstStyle/>
        <a:p>
          <a:r>
            <a:rPr lang="en-US" dirty="0" smtClean="0"/>
            <a:t>INSTITUTE MANAGEMNT SYSTEMS</a:t>
          </a:r>
          <a:endParaRPr lang="en-US" dirty="0"/>
        </a:p>
      </dgm:t>
    </dgm:pt>
    <dgm:pt modelId="{7CAC892D-AF3F-43CD-B0CF-35B196A83FC3}" type="parTrans" cxnId="{D65972BA-1DBE-4DD3-8A19-6928AEEF6BF6}">
      <dgm:prSet/>
      <dgm:spPr/>
      <dgm:t>
        <a:bodyPr/>
        <a:lstStyle/>
        <a:p>
          <a:endParaRPr lang="en-US"/>
        </a:p>
      </dgm:t>
    </dgm:pt>
    <dgm:pt modelId="{59DDAEAA-CCC8-4664-8EDF-1F1C9FD13378}" type="sibTrans" cxnId="{D65972BA-1DBE-4DD3-8A19-6928AEEF6BF6}">
      <dgm:prSet/>
      <dgm:spPr/>
      <dgm:t>
        <a:bodyPr/>
        <a:lstStyle/>
        <a:p>
          <a:endParaRPr lang="en-US"/>
        </a:p>
      </dgm:t>
    </dgm:pt>
    <dgm:pt modelId="{67AA12CF-F1AE-40E5-A7A6-88C931A5959B}">
      <dgm:prSet phldrT="[Text]"/>
      <dgm:spPr/>
      <dgm:t>
        <a:bodyPr/>
        <a:lstStyle/>
        <a:p>
          <a:r>
            <a:rPr lang="en-US" dirty="0" smtClean="0"/>
            <a:t>CONSULTING SERVICES</a:t>
          </a:r>
          <a:endParaRPr lang="en-US" dirty="0"/>
        </a:p>
      </dgm:t>
    </dgm:pt>
    <dgm:pt modelId="{57708BC8-CD41-4904-8850-D3273B6A2DEF}" type="parTrans" cxnId="{4FBF3901-F2B2-4019-A531-9CDA253E12BA}">
      <dgm:prSet/>
      <dgm:spPr/>
      <dgm:t>
        <a:bodyPr/>
        <a:lstStyle/>
        <a:p>
          <a:endParaRPr lang="en-US"/>
        </a:p>
      </dgm:t>
    </dgm:pt>
    <dgm:pt modelId="{073FBF28-1F6E-417B-A328-DB7AC0C0FB00}" type="sibTrans" cxnId="{4FBF3901-F2B2-4019-A531-9CDA253E12BA}">
      <dgm:prSet/>
      <dgm:spPr/>
      <dgm:t>
        <a:bodyPr/>
        <a:lstStyle/>
        <a:p>
          <a:endParaRPr lang="en-US"/>
        </a:p>
      </dgm:t>
    </dgm:pt>
    <dgm:pt modelId="{8D284BD5-5CD7-4BB4-8649-959802018A8C}">
      <dgm:prSet phldrT="[Text]"/>
      <dgm:spPr/>
      <dgm:t>
        <a:bodyPr/>
        <a:lstStyle/>
        <a:p>
          <a:r>
            <a:rPr lang="en-US" dirty="0" smtClean="0"/>
            <a:t>MANAGED CLINET SERVICES</a:t>
          </a:r>
          <a:endParaRPr lang="en-US" dirty="0"/>
        </a:p>
      </dgm:t>
    </dgm:pt>
    <dgm:pt modelId="{AC98D834-F914-4D3E-B8A4-6DDCD1272FA0}" type="parTrans" cxnId="{10535BC8-3DA9-42E2-A363-5B41C671BF5D}">
      <dgm:prSet/>
      <dgm:spPr/>
      <dgm:t>
        <a:bodyPr/>
        <a:lstStyle/>
        <a:p>
          <a:endParaRPr lang="en-US"/>
        </a:p>
      </dgm:t>
    </dgm:pt>
    <dgm:pt modelId="{6A71B7F4-C331-4796-B874-0FCC89CD3D13}" type="sibTrans" cxnId="{10535BC8-3DA9-42E2-A363-5B41C671BF5D}">
      <dgm:prSet/>
      <dgm:spPr/>
      <dgm:t>
        <a:bodyPr/>
        <a:lstStyle/>
        <a:p>
          <a:endParaRPr lang="en-US"/>
        </a:p>
      </dgm:t>
    </dgm:pt>
    <dgm:pt modelId="{AF5C86B7-FE59-4768-8379-AB996B31125E}">
      <dgm:prSet phldrT="[Text]"/>
      <dgm:spPr/>
      <dgm:t>
        <a:bodyPr/>
        <a:lstStyle/>
        <a:p>
          <a:r>
            <a:rPr lang="en-US" dirty="0" smtClean="0"/>
            <a:t>BESPOKE APPLICATION DEVELOPMENT</a:t>
          </a:r>
          <a:endParaRPr lang="en-US" dirty="0"/>
        </a:p>
      </dgm:t>
    </dgm:pt>
    <dgm:pt modelId="{96005BF1-DAEB-4EC5-9819-BC3FD2BC18E1}" type="sibTrans" cxnId="{3E598086-75B9-48E5-98DE-1C8E24A3845B}">
      <dgm:prSet/>
      <dgm:spPr/>
      <dgm:t>
        <a:bodyPr/>
        <a:lstStyle/>
        <a:p>
          <a:endParaRPr lang="en-US"/>
        </a:p>
      </dgm:t>
    </dgm:pt>
    <dgm:pt modelId="{438AF3FB-5A86-4487-9D12-C27237FF4F1F}" type="parTrans" cxnId="{3E598086-75B9-48E5-98DE-1C8E24A3845B}">
      <dgm:prSet/>
      <dgm:spPr/>
      <dgm:t>
        <a:bodyPr/>
        <a:lstStyle/>
        <a:p>
          <a:endParaRPr lang="en-US"/>
        </a:p>
      </dgm:t>
    </dgm:pt>
    <dgm:pt modelId="{59176F59-9B24-4D15-9783-DAB60AF61DD2}" type="pres">
      <dgm:prSet presAssocID="{F98F11DA-C573-4BBF-A39C-C13DFB28C2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FE447A-E4C7-4362-BF12-DB9BD207FD6C}" type="pres">
      <dgm:prSet presAssocID="{AF5C86B7-FE59-4768-8379-AB996B31125E}" presName="parentLin" presStyleCnt="0"/>
      <dgm:spPr/>
    </dgm:pt>
    <dgm:pt modelId="{6AB799D9-F426-4D2F-84B3-19E78D3464C0}" type="pres">
      <dgm:prSet presAssocID="{AF5C86B7-FE59-4768-8379-AB996B31125E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A15DC776-A827-4DD1-A36B-A131E81D856A}" type="pres">
      <dgm:prSet presAssocID="{AF5C86B7-FE59-4768-8379-AB996B31125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13AAA-9197-4B9F-8222-EE19E3BFB88A}" type="pres">
      <dgm:prSet presAssocID="{AF5C86B7-FE59-4768-8379-AB996B31125E}" presName="negativeSpace" presStyleCnt="0"/>
      <dgm:spPr/>
    </dgm:pt>
    <dgm:pt modelId="{17A2FC46-E408-454F-9712-E44E4E0946EB}" type="pres">
      <dgm:prSet presAssocID="{AF5C86B7-FE59-4768-8379-AB996B31125E}" presName="childText" presStyleLbl="conFgAcc1" presStyleIdx="0" presStyleCnt="7">
        <dgm:presLayoutVars>
          <dgm:bulletEnabled val="1"/>
        </dgm:presLayoutVars>
      </dgm:prSet>
      <dgm:spPr/>
    </dgm:pt>
    <dgm:pt modelId="{3D1CEBB6-E22E-42D8-8EA2-6AEC22EFF25E}" type="pres">
      <dgm:prSet presAssocID="{96005BF1-DAEB-4EC5-9819-BC3FD2BC18E1}" presName="spaceBetweenRectangles" presStyleCnt="0"/>
      <dgm:spPr/>
    </dgm:pt>
    <dgm:pt modelId="{E43C4856-9998-41CF-B7C4-2608E61BA536}" type="pres">
      <dgm:prSet presAssocID="{F7903607-8DA4-4379-A260-337D2DBA2BCF}" presName="parentLin" presStyleCnt="0"/>
      <dgm:spPr/>
    </dgm:pt>
    <dgm:pt modelId="{6B93E2EF-3196-478B-93D1-CB4B35665721}" type="pres">
      <dgm:prSet presAssocID="{F7903607-8DA4-4379-A260-337D2DBA2BC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543BA24-3085-4249-A282-AB1BB9183A13}" type="pres">
      <dgm:prSet presAssocID="{F7903607-8DA4-4379-A260-337D2DBA2BC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71D5F-EC1C-46C6-8501-EC70DF5B2A45}" type="pres">
      <dgm:prSet presAssocID="{F7903607-8DA4-4379-A260-337D2DBA2BCF}" presName="negativeSpace" presStyleCnt="0"/>
      <dgm:spPr/>
    </dgm:pt>
    <dgm:pt modelId="{6087213F-4F0D-49FF-A91A-AC24FF234EAF}" type="pres">
      <dgm:prSet presAssocID="{F7903607-8DA4-4379-A260-337D2DBA2BCF}" presName="childText" presStyleLbl="conFgAcc1" presStyleIdx="1" presStyleCnt="7">
        <dgm:presLayoutVars>
          <dgm:bulletEnabled val="1"/>
        </dgm:presLayoutVars>
      </dgm:prSet>
      <dgm:spPr/>
    </dgm:pt>
    <dgm:pt modelId="{AE7D71F4-7096-4F75-8041-3A9A4B0607CA}" type="pres">
      <dgm:prSet presAssocID="{63872D98-F278-4547-8E2D-C554988927DD}" presName="spaceBetweenRectangles" presStyleCnt="0"/>
      <dgm:spPr/>
    </dgm:pt>
    <dgm:pt modelId="{060870DA-C6E0-4727-9E4C-C61C8A2BFD6F}" type="pres">
      <dgm:prSet presAssocID="{EDC6B3EF-F321-45DF-BEE5-64C6D5342343}" presName="parentLin" presStyleCnt="0"/>
      <dgm:spPr/>
    </dgm:pt>
    <dgm:pt modelId="{1AC4D3EA-FD82-4670-9206-3EFD1A3E5FB1}" type="pres">
      <dgm:prSet presAssocID="{EDC6B3EF-F321-45DF-BEE5-64C6D534234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A0DEEF18-78CF-486E-A90C-4DA1F527359D}" type="pres">
      <dgm:prSet presAssocID="{EDC6B3EF-F321-45DF-BEE5-64C6D534234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48F27-FB7D-4E4F-B66C-D6C701CC176E}" type="pres">
      <dgm:prSet presAssocID="{EDC6B3EF-F321-45DF-BEE5-64C6D5342343}" presName="negativeSpace" presStyleCnt="0"/>
      <dgm:spPr/>
    </dgm:pt>
    <dgm:pt modelId="{36799845-F95F-45D6-AAED-947165564C10}" type="pres">
      <dgm:prSet presAssocID="{EDC6B3EF-F321-45DF-BEE5-64C6D5342343}" presName="childText" presStyleLbl="conFgAcc1" presStyleIdx="2" presStyleCnt="7">
        <dgm:presLayoutVars>
          <dgm:bulletEnabled val="1"/>
        </dgm:presLayoutVars>
      </dgm:prSet>
      <dgm:spPr/>
    </dgm:pt>
    <dgm:pt modelId="{A88D2C66-AE17-4A56-A4F2-E6FA3E0E0DBE}" type="pres">
      <dgm:prSet presAssocID="{393330F6-5D2C-4E74-B0CF-ED4521AEC498}" presName="spaceBetweenRectangles" presStyleCnt="0"/>
      <dgm:spPr/>
    </dgm:pt>
    <dgm:pt modelId="{6301CC14-A1BE-42F0-89DC-83E7CE6F44AC}" type="pres">
      <dgm:prSet presAssocID="{D4E81863-83BD-43A5-B9A9-443873F30347}" presName="parentLin" presStyleCnt="0"/>
      <dgm:spPr/>
    </dgm:pt>
    <dgm:pt modelId="{012BB25B-75BB-46D2-90C8-71D6A44968AF}" type="pres">
      <dgm:prSet presAssocID="{D4E81863-83BD-43A5-B9A9-443873F3034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61E2C0FB-1A6C-4D81-9591-A34FE8AB8CE5}" type="pres">
      <dgm:prSet presAssocID="{D4E81863-83BD-43A5-B9A9-443873F3034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7464D-E0B8-48B7-BCBD-B369C41D41D3}" type="pres">
      <dgm:prSet presAssocID="{D4E81863-83BD-43A5-B9A9-443873F30347}" presName="negativeSpace" presStyleCnt="0"/>
      <dgm:spPr/>
    </dgm:pt>
    <dgm:pt modelId="{A8E91BEB-15E6-44EF-99A9-D7C689CD8F3D}" type="pres">
      <dgm:prSet presAssocID="{D4E81863-83BD-43A5-B9A9-443873F30347}" presName="childText" presStyleLbl="conFgAcc1" presStyleIdx="3" presStyleCnt="7">
        <dgm:presLayoutVars>
          <dgm:bulletEnabled val="1"/>
        </dgm:presLayoutVars>
      </dgm:prSet>
      <dgm:spPr/>
    </dgm:pt>
    <dgm:pt modelId="{6C2072C4-789F-48BA-89B7-9A7ED0F67650}" type="pres">
      <dgm:prSet presAssocID="{C268F245-AA36-408D-9705-292086DE0AE2}" presName="spaceBetweenRectangles" presStyleCnt="0"/>
      <dgm:spPr/>
    </dgm:pt>
    <dgm:pt modelId="{836FE982-7F22-4B3C-82DB-F320582CCB34}" type="pres">
      <dgm:prSet presAssocID="{687C4408-174E-4025-B44A-E429EE1DFC0D}" presName="parentLin" presStyleCnt="0"/>
      <dgm:spPr/>
    </dgm:pt>
    <dgm:pt modelId="{D6F2B652-CD77-4E49-91A9-5A1D587FFB2E}" type="pres">
      <dgm:prSet presAssocID="{687C4408-174E-4025-B44A-E429EE1DFC0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37C2D3C3-33BE-4B20-8C14-3196661C54E6}" type="pres">
      <dgm:prSet presAssocID="{687C4408-174E-4025-B44A-E429EE1DFC0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5108D-A457-495B-BA2E-5AFD0A11EB45}" type="pres">
      <dgm:prSet presAssocID="{687C4408-174E-4025-B44A-E429EE1DFC0D}" presName="negativeSpace" presStyleCnt="0"/>
      <dgm:spPr/>
    </dgm:pt>
    <dgm:pt modelId="{BDE4A646-DF7D-4B18-8374-35C147B28815}" type="pres">
      <dgm:prSet presAssocID="{687C4408-174E-4025-B44A-E429EE1DFC0D}" presName="childText" presStyleLbl="conFgAcc1" presStyleIdx="4" presStyleCnt="7">
        <dgm:presLayoutVars>
          <dgm:bulletEnabled val="1"/>
        </dgm:presLayoutVars>
      </dgm:prSet>
      <dgm:spPr/>
    </dgm:pt>
    <dgm:pt modelId="{3AA2F692-A2DA-4C8C-B120-649CAC331E1D}" type="pres">
      <dgm:prSet presAssocID="{59DDAEAA-CCC8-4664-8EDF-1F1C9FD13378}" presName="spaceBetweenRectangles" presStyleCnt="0"/>
      <dgm:spPr/>
    </dgm:pt>
    <dgm:pt modelId="{32D190BE-E7BF-4B59-89D2-914CEBC7B06E}" type="pres">
      <dgm:prSet presAssocID="{67AA12CF-F1AE-40E5-A7A6-88C931A5959B}" presName="parentLin" presStyleCnt="0"/>
      <dgm:spPr/>
    </dgm:pt>
    <dgm:pt modelId="{8FB35E33-2C33-4CED-9FE6-31222958E653}" type="pres">
      <dgm:prSet presAssocID="{67AA12CF-F1AE-40E5-A7A6-88C931A5959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FD3E9EB8-487F-4E01-9E6B-AA51F3D64E29}" type="pres">
      <dgm:prSet presAssocID="{67AA12CF-F1AE-40E5-A7A6-88C931A5959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5B5D0-E594-4C91-AAC3-6340838579A1}" type="pres">
      <dgm:prSet presAssocID="{67AA12CF-F1AE-40E5-A7A6-88C931A5959B}" presName="negativeSpace" presStyleCnt="0"/>
      <dgm:spPr/>
    </dgm:pt>
    <dgm:pt modelId="{7C8C6E3A-4B9A-4F69-AF71-2FEB215D56EC}" type="pres">
      <dgm:prSet presAssocID="{67AA12CF-F1AE-40E5-A7A6-88C931A5959B}" presName="childText" presStyleLbl="conFgAcc1" presStyleIdx="5" presStyleCnt="7">
        <dgm:presLayoutVars>
          <dgm:bulletEnabled val="1"/>
        </dgm:presLayoutVars>
      </dgm:prSet>
      <dgm:spPr/>
    </dgm:pt>
    <dgm:pt modelId="{0D491489-D0AD-4A2A-8158-E5EBD50E4BF5}" type="pres">
      <dgm:prSet presAssocID="{073FBF28-1F6E-417B-A328-DB7AC0C0FB00}" presName="spaceBetweenRectangles" presStyleCnt="0"/>
      <dgm:spPr/>
    </dgm:pt>
    <dgm:pt modelId="{CE7D45FA-B9C6-4316-90AF-920C4A4CB31F}" type="pres">
      <dgm:prSet presAssocID="{8D284BD5-5CD7-4BB4-8649-959802018A8C}" presName="parentLin" presStyleCnt="0"/>
      <dgm:spPr/>
    </dgm:pt>
    <dgm:pt modelId="{E0E56E7D-212C-4060-B391-CE0CEB5E526A}" type="pres">
      <dgm:prSet presAssocID="{8D284BD5-5CD7-4BB4-8649-959802018A8C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9FE4AA87-7D00-4C7E-90AD-1358844F4E80}" type="pres">
      <dgm:prSet presAssocID="{8D284BD5-5CD7-4BB4-8649-959802018A8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8F92E-AA81-4583-8C46-45FECE8AC4CE}" type="pres">
      <dgm:prSet presAssocID="{8D284BD5-5CD7-4BB4-8649-959802018A8C}" presName="negativeSpace" presStyleCnt="0"/>
      <dgm:spPr/>
    </dgm:pt>
    <dgm:pt modelId="{6649CC1D-F26D-476B-940F-6317D88ECA47}" type="pres">
      <dgm:prSet presAssocID="{8D284BD5-5CD7-4BB4-8649-959802018A8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56127F5-141B-491D-824E-A2EBAF78C155}" type="presOf" srcId="{67AA12CF-F1AE-40E5-A7A6-88C931A5959B}" destId="{8FB35E33-2C33-4CED-9FE6-31222958E653}" srcOrd="0" destOrd="0" presId="urn:microsoft.com/office/officeart/2005/8/layout/list1"/>
    <dgm:cxn modelId="{7352DF05-03AA-4842-B4CC-EDF100FEDADD}" type="presOf" srcId="{EDC6B3EF-F321-45DF-BEE5-64C6D5342343}" destId="{A0DEEF18-78CF-486E-A90C-4DA1F527359D}" srcOrd="1" destOrd="0" presId="urn:microsoft.com/office/officeart/2005/8/layout/list1"/>
    <dgm:cxn modelId="{501E67BA-27D5-45E1-87DC-28F7E382D1C3}" type="presOf" srcId="{F7903607-8DA4-4379-A260-337D2DBA2BCF}" destId="{6B93E2EF-3196-478B-93D1-CB4B35665721}" srcOrd="0" destOrd="0" presId="urn:microsoft.com/office/officeart/2005/8/layout/list1"/>
    <dgm:cxn modelId="{388A70CA-967A-4736-BD6D-46F09B328FF0}" srcId="{F98F11DA-C573-4BBF-A39C-C13DFB28C218}" destId="{EDC6B3EF-F321-45DF-BEE5-64C6D5342343}" srcOrd="2" destOrd="0" parTransId="{CDEC80AA-A5F2-4537-A20F-8CC0A287B524}" sibTransId="{393330F6-5D2C-4E74-B0CF-ED4521AEC498}"/>
    <dgm:cxn modelId="{ED37DDD5-42D2-4393-86C5-8FF77E6426BD}" type="presOf" srcId="{D4E81863-83BD-43A5-B9A9-443873F30347}" destId="{61E2C0FB-1A6C-4D81-9591-A34FE8AB8CE5}" srcOrd="1" destOrd="0" presId="urn:microsoft.com/office/officeart/2005/8/layout/list1"/>
    <dgm:cxn modelId="{3E598086-75B9-48E5-98DE-1C8E24A3845B}" srcId="{F98F11DA-C573-4BBF-A39C-C13DFB28C218}" destId="{AF5C86B7-FE59-4768-8379-AB996B31125E}" srcOrd="0" destOrd="0" parTransId="{438AF3FB-5A86-4487-9D12-C27237FF4F1F}" sibTransId="{96005BF1-DAEB-4EC5-9819-BC3FD2BC18E1}"/>
    <dgm:cxn modelId="{9E204C36-7DE4-4A51-810D-E9B01A5F6FEC}" srcId="{F98F11DA-C573-4BBF-A39C-C13DFB28C218}" destId="{D4E81863-83BD-43A5-B9A9-443873F30347}" srcOrd="3" destOrd="0" parTransId="{0C9FD906-10D1-4D3E-80E4-7CA728F4ADF8}" sibTransId="{C268F245-AA36-408D-9705-292086DE0AE2}"/>
    <dgm:cxn modelId="{43167B51-1386-4275-9EFA-D50236BF258B}" type="presOf" srcId="{AF5C86B7-FE59-4768-8379-AB996B31125E}" destId="{A15DC776-A827-4DD1-A36B-A131E81D856A}" srcOrd="1" destOrd="0" presId="urn:microsoft.com/office/officeart/2005/8/layout/list1"/>
    <dgm:cxn modelId="{C0E9AC65-8E09-4D79-BACC-E1EE988AD8DC}" type="presOf" srcId="{8D284BD5-5CD7-4BB4-8649-959802018A8C}" destId="{9FE4AA87-7D00-4C7E-90AD-1358844F4E80}" srcOrd="1" destOrd="0" presId="urn:microsoft.com/office/officeart/2005/8/layout/list1"/>
    <dgm:cxn modelId="{32A9F6DD-0D45-4F86-AABF-AC7543362457}" type="presOf" srcId="{67AA12CF-F1AE-40E5-A7A6-88C931A5959B}" destId="{FD3E9EB8-487F-4E01-9E6B-AA51F3D64E29}" srcOrd="1" destOrd="0" presId="urn:microsoft.com/office/officeart/2005/8/layout/list1"/>
    <dgm:cxn modelId="{4FBF3901-F2B2-4019-A531-9CDA253E12BA}" srcId="{F98F11DA-C573-4BBF-A39C-C13DFB28C218}" destId="{67AA12CF-F1AE-40E5-A7A6-88C931A5959B}" srcOrd="5" destOrd="0" parTransId="{57708BC8-CD41-4904-8850-D3273B6A2DEF}" sibTransId="{073FBF28-1F6E-417B-A328-DB7AC0C0FB00}"/>
    <dgm:cxn modelId="{D65972BA-1DBE-4DD3-8A19-6928AEEF6BF6}" srcId="{F98F11DA-C573-4BBF-A39C-C13DFB28C218}" destId="{687C4408-174E-4025-B44A-E429EE1DFC0D}" srcOrd="4" destOrd="0" parTransId="{7CAC892D-AF3F-43CD-B0CF-35B196A83FC3}" sibTransId="{59DDAEAA-CCC8-4664-8EDF-1F1C9FD13378}"/>
    <dgm:cxn modelId="{F4945159-F442-4835-90E4-138B5319D0B7}" type="presOf" srcId="{D4E81863-83BD-43A5-B9A9-443873F30347}" destId="{012BB25B-75BB-46D2-90C8-71D6A44968AF}" srcOrd="0" destOrd="0" presId="urn:microsoft.com/office/officeart/2005/8/layout/list1"/>
    <dgm:cxn modelId="{C79C492F-259B-4502-9314-580A4E657DCE}" type="presOf" srcId="{8D284BD5-5CD7-4BB4-8649-959802018A8C}" destId="{E0E56E7D-212C-4060-B391-CE0CEB5E526A}" srcOrd="0" destOrd="0" presId="urn:microsoft.com/office/officeart/2005/8/layout/list1"/>
    <dgm:cxn modelId="{D3768E43-67DB-4D6C-A57E-26AD394AB6D2}" type="presOf" srcId="{687C4408-174E-4025-B44A-E429EE1DFC0D}" destId="{D6F2B652-CD77-4E49-91A9-5A1D587FFB2E}" srcOrd="0" destOrd="0" presId="urn:microsoft.com/office/officeart/2005/8/layout/list1"/>
    <dgm:cxn modelId="{10535BC8-3DA9-42E2-A363-5B41C671BF5D}" srcId="{F98F11DA-C573-4BBF-A39C-C13DFB28C218}" destId="{8D284BD5-5CD7-4BB4-8649-959802018A8C}" srcOrd="6" destOrd="0" parTransId="{AC98D834-F914-4D3E-B8A4-6DDCD1272FA0}" sibTransId="{6A71B7F4-C331-4796-B874-0FCC89CD3D13}"/>
    <dgm:cxn modelId="{A044B410-2819-437E-949A-5063CE3F0601}" type="presOf" srcId="{AF5C86B7-FE59-4768-8379-AB996B31125E}" destId="{6AB799D9-F426-4D2F-84B3-19E78D3464C0}" srcOrd="0" destOrd="0" presId="urn:microsoft.com/office/officeart/2005/8/layout/list1"/>
    <dgm:cxn modelId="{288414EB-284D-40B9-8103-837A4A795FB2}" srcId="{F98F11DA-C573-4BBF-A39C-C13DFB28C218}" destId="{F7903607-8DA4-4379-A260-337D2DBA2BCF}" srcOrd="1" destOrd="0" parTransId="{3AF76D20-319E-487F-8D14-83AC1802546C}" sibTransId="{63872D98-F278-4547-8E2D-C554988927DD}"/>
    <dgm:cxn modelId="{71E93573-6063-45B9-B9BA-78430135581B}" type="presOf" srcId="{687C4408-174E-4025-B44A-E429EE1DFC0D}" destId="{37C2D3C3-33BE-4B20-8C14-3196661C54E6}" srcOrd="1" destOrd="0" presId="urn:microsoft.com/office/officeart/2005/8/layout/list1"/>
    <dgm:cxn modelId="{751A337C-5578-4F71-A9DC-F6C5F3AE1E87}" type="presOf" srcId="{F7903607-8DA4-4379-A260-337D2DBA2BCF}" destId="{6543BA24-3085-4249-A282-AB1BB9183A13}" srcOrd="1" destOrd="0" presId="urn:microsoft.com/office/officeart/2005/8/layout/list1"/>
    <dgm:cxn modelId="{FA9DE226-AE4F-405A-B86A-9AF44DF5ACF1}" type="presOf" srcId="{F98F11DA-C573-4BBF-A39C-C13DFB28C218}" destId="{59176F59-9B24-4D15-9783-DAB60AF61DD2}" srcOrd="0" destOrd="0" presId="urn:microsoft.com/office/officeart/2005/8/layout/list1"/>
    <dgm:cxn modelId="{82EB5049-8622-4406-9007-B0069E32BE3E}" type="presOf" srcId="{EDC6B3EF-F321-45DF-BEE5-64C6D5342343}" destId="{1AC4D3EA-FD82-4670-9206-3EFD1A3E5FB1}" srcOrd="0" destOrd="0" presId="urn:microsoft.com/office/officeart/2005/8/layout/list1"/>
    <dgm:cxn modelId="{A0DF780F-19BA-4EE8-8BD2-3275B11FB930}" type="presParOf" srcId="{59176F59-9B24-4D15-9783-DAB60AF61DD2}" destId="{93FE447A-E4C7-4362-BF12-DB9BD207FD6C}" srcOrd="0" destOrd="0" presId="urn:microsoft.com/office/officeart/2005/8/layout/list1"/>
    <dgm:cxn modelId="{DB0E0BEB-C8A3-41A6-B4EC-FB3A4C06086F}" type="presParOf" srcId="{93FE447A-E4C7-4362-BF12-DB9BD207FD6C}" destId="{6AB799D9-F426-4D2F-84B3-19E78D3464C0}" srcOrd="0" destOrd="0" presId="urn:microsoft.com/office/officeart/2005/8/layout/list1"/>
    <dgm:cxn modelId="{655C1327-79D3-460F-84E7-5C861A13034F}" type="presParOf" srcId="{93FE447A-E4C7-4362-BF12-DB9BD207FD6C}" destId="{A15DC776-A827-4DD1-A36B-A131E81D856A}" srcOrd="1" destOrd="0" presId="urn:microsoft.com/office/officeart/2005/8/layout/list1"/>
    <dgm:cxn modelId="{413DC7F1-6C0A-4A1A-9C0D-8EFD6CDA7FBA}" type="presParOf" srcId="{59176F59-9B24-4D15-9783-DAB60AF61DD2}" destId="{CCD13AAA-9197-4B9F-8222-EE19E3BFB88A}" srcOrd="1" destOrd="0" presId="urn:microsoft.com/office/officeart/2005/8/layout/list1"/>
    <dgm:cxn modelId="{8AB649A2-8856-4810-B067-92DAF0950F62}" type="presParOf" srcId="{59176F59-9B24-4D15-9783-DAB60AF61DD2}" destId="{17A2FC46-E408-454F-9712-E44E4E0946EB}" srcOrd="2" destOrd="0" presId="urn:microsoft.com/office/officeart/2005/8/layout/list1"/>
    <dgm:cxn modelId="{B54D84B2-BBEA-4342-853D-E0314DC419E5}" type="presParOf" srcId="{59176F59-9B24-4D15-9783-DAB60AF61DD2}" destId="{3D1CEBB6-E22E-42D8-8EA2-6AEC22EFF25E}" srcOrd="3" destOrd="0" presId="urn:microsoft.com/office/officeart/2005/8/layout/list1"/>
    <dgm:cxn modelId="{BEA3078F-B458-4861-A4C1-48A1F3DF19AD}" type="presParOf" srcId="{59176F59-9B24-4D15-9783-DAB60AF61DD2}" destId="{E43C4856-9998-41CF-B7C4-2608E61BA536}" srcOrd="4" destOrd="0" presId="urn:microsoft.com/office/officeart/2005/8/layout/list1"/>
    <dgm:cxn modelId="{7925EB28-A635-422D-869B-DC53ACA8244F}" type="presParOf" srcId="{E43C4856-9998-41CF-B7C4-2608E61BA536}" destId="{6B93E2EF-3196-478B-93D1-CB4B35665721}" srcOrd="0" destOrd="0" presId="urn:microsoft.com/office/officeart/2005/8/layout/list1"/>
    <dgm:cxn modelId="{46ACC8D4-6149-48B6-A032-B310E23039ED}" type="presParOf" srcId="{E43C4856-9998-41CF-B7C4-2608E61BA536}" destId="{6543BA24-3085-4249-A282-AB1BB9183A13}" srcOrd="1" destOrd="0" presId="urn:microsoft.com/office/officeart/2005/8/layout/list1"/>
    <dgm:cxn modelId="{EC0BC1EB-BD0C-47DB-9D14-5576661F168A}" type="presParOf" srcId="{59176F59-9B24-4D15-9783-DAB60AF61DD2}" destId="{C2471D5F-EC1C-46C6-8501-EC70DF5B2A45}" srcOrd="5" destOrd="0" presId="urn:microsoft.com/office/officeart/2005/8/layout/list1"/>
    <dgm:cxn modelId="{0AC29727-B536-486A-99F1-C6183861C5A2}" type="presParOf" srcId="{59176F59-9B24-4D15-9783-DAB60AF61DD2}" destId="{6087213F-4F0D-49FF-A91A-AC24FF234EAF}" srcOrd="6" destOrd="0" presId="urn:microsoft.com/office/officeart/2005/8/layout/list1"/>
    <dgm:cxn modelId="{32C8B1CD-C1E6-4BC1-9B24-4B8151FB47CB}" type="presParOf" srcId="{59176F59-9B24-4D15-9783-DAB60AF61DD2}" destId="{AE7D71F4-7096-4F75-8041-3A9A4B0607CA}" srcOrd="7" destOrd="0" presId="urn:microsoft.com/office/officeart/2005/8/layout/list1"/>
    <dgm:cxn modelId="{EC9B9C4B-DE55-4AB6-938C-3304C8B9584B}" type="presParOf" srcId="{59176F59-9B24-4D15-9783-DAB60AF61DD2}" destId="{060870DA-C6E0-4727-9E4C-C61C8A2BFD6F}" srcOrd="8" destOrd="0" presId="urn:microsoft.com/office/officeart/2005/8/layout/list1"/>
    <dgm:cxn modelId="{7F9DB403-1B78-4486-B144-8D67716E8AD2}" type="presParOf" srcId="{060870DA-C6E0-4727-9E4C-C61C8A2BFD6F}" destId="{1AC4D3EA-FD82-4670-9206-3EFD1A3E5FB1}" srcOrd="0" destOrd="0" presId="urn:microsoft.com/office/officeart/2005/8/layout/list1"/>
    <dgm:cxn modelId="{5B72BF4E-6850-45F5-802D-E1DC17013050}" type="presParOf" srcId="{060870DA-C6E0-4727-9E4C-C61C8A2BFD6F}" destId="{A0DEEF18-78CF-486E-A90C-4DA1F527359D}" srcOrd="1" destOrd="0" presId="urn:microsoft.com/office/officeart/2005/8/layout/list1"/>
    <dgm:cxn modelId="{A1022883-347F-4A8D-9BAF-166730654DB3}" type="presParOf" srcId="{59176F59-9B24-4D15-9783-DAB60AF61DD2}" destId="{91448F27-FB7D-4E4F-B66C-D6C701CC176E}" srcOrd="9" destOrd="0" presId="urn:microsoft.com/office/officeart/2005/8/layout/list1"/>
    <dgm:cxn modelId="{B2055307-05FD-4683-951C-6E17B21F80C5}" type="presParOf" srcId="{59176F59-9B24-4D15-9783-DAB60AF61DD2}" destId="{36799845-F95F-45D6-AAED-947165564C10}" srcOrd="10" destOrd="0" presId="urn:microsoft.com/office/officeart/2005/8/layout/list1"/>
    <dgm:cxn modelId="{DF6352F3-3FFB-4B12-A542-02482AA92450}" type="presParOf" srcId="{59176F59-9B24-4D15-9783-DAB60AF61DD2}" destId="{A88D2C66-AE17-4A56-A4F2-E6FA3E0E0DBE}" srcOrd="11" destOrd="0" presId="urn:microsoft.com/office/officeart/2005/8/layout/list1"/>
    <dgm:cxn modelId="{A318A206-E84B-4268-B494-DC324C52421E}" type="presParOf" srcId="{59176F59-9B24-4D15-9783-DAB60AF61DD2}" destId="{6301CC14-A1BE-42F0-89DC-83E7CE6F44AC}" srcOrd="12" destOrd="0" presId="urn:microsoft.com/office/officeart/2005/8/layout/list1"/>
    <dgm:cxn modelId="{AEF1F42B-4A20-4D77-94FD-E6DDB88FE514}" type="presParOf" srcId="{6301CC14-A1BE-42F0-89DC-83E7CE6F44AC}" destId="{012BB25B-75BB-46D2-90C8-71D6A44968AF}" srcOrd="0" destOrd="0" presId="urn:microsoft.com/office/officeart/2005/8/layout/list1"/>
    <dgm:cxn modelId="{19F1CF03-D158-46DD-8B32-B60D407EBEB3}" type="presParOf" srcId="{6301CC14-A1BE-42F0-89DC-83E7CE6F44AC}" destId="{61E2C0FB-1A6C-4D81-9591-A34FE8AB8CE5}" srcOrd="1" destOrd="0" presId="urn:microsoft.com/office/officeart/2005/8/layout/list1"/>
    <dgm:cxn modelId="{D5D02574-CCD5-48E7-A3FD-1E2B2E6CE248}" type="presParOf" srcId="{59176F59-9B24-4D15-9783-DAB60AF61DD2}" destId="{7107464D-E0B8-48B7-BCBD-B369C41D41D3}" srcOrd="13" destOrd="0" presId="urn:microsoft.com/office/officeart/2005/8/layout/list1"/>
    <dgm:cxn modelId="{F1F87DD1-3A66-4F4E-959F-5D75B213A55C}" type="presParOf" srcId="{59176F59-9B24-4D15-9783-DAB60AF61DD2}" destId="{A8E91BEB-15E6-44EF-99A9-D7C689CD8F3D}" srcOrd="14" destOrd="0" presId="urn:microsoft.com/office/officeart/2005/8/layout/list1"/>
    <dgm:cxn modelId="{E53F450F-76D5-40D3-A4E5-BF1FF6AF1ED2}" type="presParOf" srcId="{59176F59-9B24-4D15-9783-DAB60AF61DD2}" destId="{6C2072C4-789F-48BA-89B7-9A7ED0F67650}" srcOrd="15" destOrd="0" presId="urn:microsoft.com/office/officeart/2005/8/layout/list1"/>
    <dgm:cxn modelId="{4C6D34A4-177A-47E8-BE45-BA2326B28347}" type="presParOf" srcId="{59176F59-9B24-4D15-9783-DAB60AF61DD2}" destId="{836FE982-7F22-4B3C-82DB-F320582CCB34}" srcOrd="16" destOrd="0" presId="urn:microsoft.com/office/officeart/2005/8/layout/list1"/>
    <dgm:cxn modelId="{759960E2-42F6-416F-9A48-A368AE848192}" type="presParOf" srcId="{836FE982-7F22-4B3C-82DB-F320582CCB34}" destId="{D6F2B652-CD77-4E49-91A9-5A1D587FFB2E}" srcOrd="0" destOrd="0" presId="urn:microsoft.com/office/officeart/2005/8/layout/list1"/>
    <dgm:cxn modelId="{B86E729E-26A3-451F-80A7-CB2D0D0CA6BD}" type="presParOf" srcId="{836FE982-7F22-4B3C-82DB-F320582CCB34}" destId="{37C2D3C3-33BE-4B20-8C14-3196661C54E6}" srcOrd="1" destOrd="0" presId="urn:microsoft.com/office/officeart/2005/8/layout/list1"/>
    <dgm:cxn modelId="{8665F240-8FA2-48CD-B6F7-B91A08512FF5}" type="presParOf" srcId="{59176F59-9B24-4D15-9783-DAB60AF61DD2}" destId="{D085108D-A457-495B-BA2E-5AFD0A11EB45}" srcOrd="17" destOrd="0" presId="urn:microsoft.com/office/officeart/2005/8/layout/list1"/>
    <dgm:cxn modelId="{CEC53826-704E-4B60-B127-A2B97CD8BA49}" type="presParOf" srcId="{59176F59-9B24-4D15-9783-DAB60AF61DD2}" destId="{BDE4A646-DF7D-4B18-8374-35C147B28815}" srcOrd="18" destOrd="0" presId="urn:microsoft.com/office/officeart/2005/8/layout/list1"/>
    <dgm:cxn modelId="{515AD515-1E3E-4E9A-85F1-09975C62770E}" type="presParOf" srcId="{59176F59-9B24-4D15-9783-DAB60AF61DD2}" destId="{3AA2F692-A2DA-4C8C-B120-649CAC331E1D}" srcOrd="19" destOrd="0" presId="urn:microsoft.com/office/officeart/2005/8/layout/list1"/>
    <dgm:cxn modelId="{EAC74594-08E2-4ECF-8EA1-3C89042AB675}" type="presParOf" srcId="{59176F59-9B24-4D15-9783-DAB60AF61DD2}" destId="{32D190BE-E7BF-4B59-89D2-914CEBC7B06E}" srcOrd="20" destOrd="0" presId="urn:microsoft.com/office/officeart/2005/8/layout/list1"/>
    <dgm:cxn modelId="{1A90027A-F9DE-4FB2-82BF-BDEC041E9BD9}" type="presParOf" srcId="{32D190BE-E7BF-4B59-89D2-914CEBC7B06E}" destId="{8FB35E33-2C33-4CED-9FE6-31222958E653}" srcOrd="0" destOrd="0" presId="urn:microsoft.com/office/officeart/2005/8/layout/list1"/>
    <dgm:cxn modelId="{0996A1CA-B9B1-4E3E-9FF8-69C260BFABBA}" type="presParOf" srcId="{32D190BE-E7BF-4B59-89D2-914CEBC7B06E}" destId="{FD3E9EB8-487F-4E01-9E6B-AA51F3D64E29}" srcOrd="1" destOrd="0" presId="urn:microsoft.com/office/officeart/2005/8/layout/list1"/>
    <dgm:cxn modelId="{08661A16-4CEB-4BFF-BD32-AF40C6B516CA}" type="presParOf" srcId="{59176F59-9B24-4D15-9783-DAB60AF61DD2}" destId="{8085B5D0-E594-4C91-AAC3-6340838579A1}" srcOrd="21" destOrd="0" presId="urn:microsoft.com/office/officeart/2005/8/layout/list1"/>
    <dgm:cxn modelId="{F87C4DF8-3259-494D-895E-257EEDF9FE49}" type="presParOf" srcId="{59176F59-9B24-4D15-9783-DAB60AF61DD2}" destId="{7C8C6E3A-4B9A-4F69-AF71-2FEB215D56EC}" srcOrd="22" destOrd="0" presId="urn:microsoft.com/office/officeart/2005/8/layout/list1"/>
    <dgm:cxn modelId="{685065E5-549B-48C8-BBC1-8C7428E0783E}" type="presParOf" srcId="{59176F59-9B24-4D15-9783-DAB60AF61DD2}" destId="{0D491489-D0AD-4A2A-8158-E5EBD50E4BF5}" srcOrd="23" destOrd="0" presId="urn:microsoft.com/office/officeart/2005/8/layout/list1"/>
    <dgm:cxn modelId="{0EB4F2D4-E8F0-4E4F-A6FF-F71D57E79981}" type="presParOf" srcId="{59176F59-9B24-4D15-9783-DAB60AF61DD2}" destId="{CE7D45FA-B9C6-4316-90AF-920C4A4CB31F}" srcOrd="24" destOrd="0" presId="urn:microsoft.com/office/officeart/2005/8/layout/list1"/>
    <dgm:cxn modelId="{DEE1B877-D86F-479E-8B1D-57734B639EB4}" type="presParOf" srcId="{CE7D45FA-B9C6-4316-90AF-920C4A4CB31F}" destId="{E0E56E7D-212C-4060-B391-CE0CEB5E526A}" srcOrd="0" destOrd="0" presId="urn:microsoft.com/office/officeart/2005/8/layout/list1"/>
    <dgm:cxn modelId="{0D9B5ADB-F805-4BE5-81AB-A905C1C1551D}" type="presParOf" srcId="{CE7D45FA-B9C6-4316-90AF-920C4A4CB31F}" destId="{9FE4AA87-7D00-4C7E-90AD-1358844F4E80}" srcOrd="1" destOrd="0" presId="urn:microsoft.com/office/officeart/2005/8/layout/list1"/>
    <dgm:cxn modelId="{4819A873-4513-422F-A5E5-76F107DCD22D}" type="presParOf" srcId="{59176F59-9B24-4D15-9783-DAB60AF61DD2}" destId="{5608F92E-AA81-4583-8C46-45FECE8AC4CE}" srcOrd="25" destOrd="0" presId="urn:microsoft.com/office/officeart/2005/8/layout/list1"/>
    <dgm:cxn modelId="{F37FBA89-EC57-4D2B-9C92-2598E8DB2694}" type="presParOf" srcId="{59176F59-9B24-4D15-9783-DAB60AF61DD2}" destId="{6649CC1D-F26D-476B-940F-6317D88ECA4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FC46-E408-454F-9712-E44E4E0946EB}">
      <dsp:nvSpPr>
        <dsp:cNvPr id="0" name=""/>
        <dsp:cNvSpPr/>
      </dsp:nvSpPr>
      <dsp:spPr>
        <a:xfrm>
          <a:off x="0" y="27367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DC776-A827-4DD1-A36B-A131E81D856A}">
      <dsp:nvSpPr>
        <dsp:cNvPr id="0" name=""/>
        <dsp:cNvSpPr/>
      </dsp:nvSpPr>
      <dsp:spPr>
        <a:xfrm>
          <a:off x="427516" y="67039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BESPOKE APPLICATION DEVELOPMENT</a:t>
          </a:r>
          <a:endParaRPr lang="en-US" sz="1400" kern="1200" dirty="0"/>
        </a:p>
      </dsp:txBody>
      <dsp:txXfrm>
        <a:off x="447691" y="87214"/>
        <a:ext cx="5944876" cy="372930"/>
      </dsp:txXfrm>
    </dsp:sp>
    <dsp:sp modelId="{6087213F-4F0D-49FF-A91A-AC24FF234EAF}">
      <dsp:nvSpPr>
        <dsp:cNvPr id="0" name=""/>
        <dsp:cNvSpPr/>
      </dsp:nvSpPr>
      <dsp:spPr>
        <a:xfrm>
          <a:off x="0" y="90871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3BA24-3085-4249-A282-AB1BB9183A13}">
      <dsp:nvSpPr>
        <dsp:cNvPr id="0" name=""/>
        <dsp:cNvSpPr/>
      </dsp:nvSpPr>
      <dsp:spPr>
        <a:xfrm>
          <a:off x="427516" y="702079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BANKING AND ERP PRODUCTS</a:t>
          </a:r>
          <a:endParaRPr lang="en-US" sz="1400" kern="1200" dirty="0"/>
        </a:p>
      </dsp:txBody>
      <dsp:txXfrm>
        <a:off x="447691" y="722254"/>
        <a:ext cx="5944876" cy="372930"/>
      </dsp:txXfrm>
    </dsp:sp>
    <dsp:sp modelId="{36799845-F95F-45D6-AAED-947165564C10}">
      <dsp:nvSpPr>
        <dsp:cNvPr id="0" name=""/>
        <dsp:cNvSpPr/>
      </dsp:nvSpPr>
      <dsp:spPr>
        <a:xfrm>
          <a:off x="0" y="1543759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EEF18-78CF-486E-A90C-4DA1F527359D}">
      <dsp:nvSpPr>
        <dsp:cNvPr id="0" name=""/>
        <dsp:cNvSpPr/>
      </dsp:nvSpPr>
      <dsp:spPr>
        <a:xfrm>
          <a:off x="427516" y="133712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INVOICE MATCHING SERVICES</a:t>
          </a:r>
          <a:endParaRPr lang="en-US" sz="1400" kern="1200" dirty="0"/>
        </a:p>
      </dsp:txBody>
      <dsp:txXfrm>
        <a:off x="447691" y="1357295"/>
        <a:ext cx="5944876" cy="372930"/>
      </dsp:txXfrm>
    </dsp:sp>
    <dsp:sp modelId="{A8E91BEB-15E6-44EF-99A9-D7C689CD8F3D}">
      <dsp:nvSpPr>
        <dsp:cNvPr id="0" name=""/>
        <dsp:cNvSpPr/>
      </dsp:nvSpPr>
      <dsp:spPr>
        <a:xfrm>
          <a:off x="0" y="217880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2C0FB-1A6C-4D81-9591-A34FE8AB8CE5}">
      <dsp:nvSpPr>
        <dsp:cNvPr id="0" name=""/>
        <dsp:cNvSpPr/>
      </dsp:nvSpPr>
      <dsp:spPr>
        <a:xfrm>
          <a:off x="427516" y="197216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LIBRARY AND DOCUMENT MANAGEMENT SOLUTIONS</a:t>
          </a:r>
          <a:endParaRPr lang="en-US" sz="1400" kern="1200" dirty="0"/>
        </a:p>
      </dsp:txBody>
      <dsp:txXfrm>
        <a:off x="447691" y="1992335"/>
        <a:ext cx="5944876" cy="372930"/>
      </dsp:txXfrm>
    </dsp:sp>
    <dsp:sp modelId="{BDE4A646-DF7D-4B18-8374-35C147B28815}">
      <dsp:nvSpPr>
        <dsp:cNvPr id="0" name=""/>
        <dsp:cNvSpPr/>
      </dsp:nvSpPr>
      <dsp:spPr>
        <a:xfrm>
          <a:off x="0" y="281384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D3C3-33BE-4B20-8C14-3196661C54E6}">
      <dsp:nvSpPr>
        <dsp:cNvPr id="0" name=""/>
        <dsp:cNvSpPr/>
      </dsp:nvSpPr>
      <dsp:spPr>
        <a:xfrm>
          <a:off x="427516" y="260720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INSTITUTE MANAGEMNT SYSTEMS</a:t>
          </a:r>
          <a:endParaRPr lang="en-US" sz="1400" kern="1200" dirty="0"/>
        </a:p>
      </dsp:txBody>
      <dsp:txXfrm>
        <a:off x="447691" y="2627375"/>
        <a:ext cx="5944876" cy="372930"/>
      </dsp:txXfrm>
    </dsp:sp>
    <dsp:sp modelId="{7C8C6E3A-4B9A-4F69-AF71-2FEB215D56EC}">
      <dsp:nvSpPr>
        <dsp:cNvPr id="0" name=""/>
        <dsp:cNvSpPr/>
      </dsp:nvSpPr>
      <dsp:spPr>
        <a:xfrm>
          <a:off x="0" y="344888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E9EB8-487F-4E01-9E6B-AA51F3D64E29}">
      <dsp:nvSpPr>
        <dsp:cNvPr id="0" name=""/>
        <dsp:cNvSpPr/>
      </dsp:nvSpPr>
      <dsp:spPr>
        <a:xfrm>
          <a:off x="427516" y="324224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CONSULTING SERVICES</a:t>
          </a:r>
          <a:endParaRPr lang="en-US" sz="1400" kern="1200" dirty="0"/>
        </a:p>
      </dsp:txBody>
      <dsp:txXfrm>
        <a:off x="447691" y="3262415"/>
        <a:ext cx="5944876" cy="372930"/>
      </dsp:txXfrm>
    </dsp:sp>
    <dsp:sp modelId="{6649CC1D-F26D-476B-940F-6317D88ECA47}">
      <dsp:nvSpPr>
        <dsp:cNvPr id="0" name=""/>
        <dsp:cNvSpPr/>
      </dsp:nvSpPr>
      <dsp:spPr>
        <a:xfrm>
          <a:off x="0" y="4083920"/>
          <a:ext cx="855032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4AA87-7D00-4C7E-90AD-1358844F4E80}">
      <dsp:nvSpPr>
        <dsp:cNvPr id="0" name=""/>
        <dsp:cNvSpPr/>
      </dsp:nvSpPr>
      <dsp:spPr>
        <a:xfrm>
          <a:off x="427516" y="3877280"/>
          <a:ext cx="598522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7" tIns="0" rIns="22622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MANAGED CLINET SERVICES</a:t>
          </a:r>
          <a:endParaRPr lang="en-US" sz="1400" kern="1200" dirty="0"/>
        </a:p>
      </dsp:txBody>
      <dsp:txXfrm>
        <a:off x="447691" y="3897455"/>
        <a:ext cx="594487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B748-5E92-4E35-9B09-1CD019D114B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F236D-0884-4F19-8AA3-C876A8B4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study of structure and internal</a:t>
            </a:r>
            <a:r>
              <a:rPr lang="en-US" baseline="0" dirty="0" smtClean="0"/>
              <a:t> working of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F236D-0884-4F19-8AA3-C876A8B40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Cold calling</a:t>
            </a:r>
            <a:r>
              <a:rPr lang="en-US" dirty="0" smtClean="0"/>
              <a:t> is the solicitation of business from potential customers who have had no prior contact with the salesperson conducting the </a:t>
            </a:r>
            <a:r>
              <a:rPr lang="en-US" i="1" dirty="0" smtClean="0"/>
              <a:t>call</a:t>
            </a:r>
            <a:r>
              <a:rPr lang="en-US" dirty="0" smtClean="0"/>
              <a:t>. </a:t>
            </a:r>
            <a:r>
              <a:rPr lang="en-US" i="1" dirty="0" smtClean="0"/>
              <a:t>Cold calling</a:t>
            </a:r>
            <a:r>
              <a:rPr lang="en-US" dirty="0" smtClean="0"/>
              <a:t> is an attempt to convince potential customers to purchase either the salesperson's product or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F236D-0884-4F19-8AA3-C876A8B40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tx2"/>
                </a:solidFill>
              </a:rPr>
              <a:t>“Anatomy of a Software House”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Board of Directors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Represent shareholders interests</a:t>
            </a:r>
          </a:p>
          <a:p>
            <a:pPr algn="just"/>
            <a:r>
              <a:rPr lang="en-US" dirty="0"/>
              <a:t>governing the organization by establishing broad policies and setting out strategic </a:t>
            </a:r>
            <a:r>
              <a:rPr lang="en-US" dirty="0" smtClean="0"/>
              <a:t>objectives</a:t>
            </a:r>
            <a:endParaRPr lang="en-US" dirty="0"/>
          </a:p>
          <a:p>
            <a:pPr algn="just"/>
            <a:r>
              <a:rPr lang="en-US" dirty="0"/>
              <a:t>selecting, appointing, supporting and reviewing the performance of </a:t>
            </a:r>
            <a:r>
              <a:rPr lang="en-US" dirty="0" smtClean="0"/>
              <a:t>the chief executive Officer</a:t>
            </a:r>
          </a:p>
          <a:p>
            <a:pPr algn="just"/>
            <a:r>
              <a:rPr lang="en-US" dirty="0" smtClean="0"/>
              <a:t>terminating </a:t>
            </a:r>
            <a:r>
              <a:rPr lang="en-US" dirty="0"/>
              <a:t>the chief </a:t>
            </a:r>
            <a:r>
              <a:rPr lang="en-US" dirty="0" smtClean="0"/>
              <a:t>executive Officer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6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Board of 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the availability of adequate financial resources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pprove </a:t>
            </a:r>
            <a:r>
              <a:rPr lang="en-US" dirty="0"/>
              <a:t>annual budgets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ccountable </a:t>
            </a:r>
            <a:r>
              <a:rPr lang="en-US" dirty="0"/>
              <a:t>to the stakeholders for the organization's </a:t>
            </a:r>
            <a:r>
              <a:rPr lang="en-US" dirty="0" smtClean="0"/>
              <a:t>performance</a:t>
            </a:r>
            <a:endParaRPr lang="en-US" dirty="0"/>
          </a:p>
          <a:p>
            <a:pPr algn="just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the salaries, compensation and benefits of senior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Chief Executive Officer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Appointed by the board of directors</a:t>
            </a:r>
          </a:p>
          <a:p>
            <a:pPr algn="just"/>
            <a:r>
              <a:rPr lang="en-US" dirty="0" smtClean="0"/>
              <a:t>Communicate, </a:t>
            </a:r>
            <a:r>
              <a:rPr lang="en-US" dirty="0"/>
              <a:t>on behalf of the company, with shareholders, government entities, and the public </a:t>
            </a:r>
            <a:endParaRPr lang="en-US" dirty="0" smtClean="0"/>
          </a:p>
          <a:p>
            <a:pPr algn="just"/>
            <a:r>
              <a:rPr lang="en-US" dirty="0" smtClean="0"/>
              <a:t>Lead </a:t>
            </a:r>
            <a:r>
              <a:rPr lang="en-US" dirty="0"/>
              <a:t>the development of the company’s short- and long-term strategy </a:t>
            </a:r>
            <a:endParaRPr lang="en-US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/>
              <a:t>and </a:t>
            </a:r>
            <a:r>
              <a:rPr lang="en-US" dirty="0" smtClean="0"/>
              <a:t>implement </a:t>
            </a:r>
            <a:r>
              <a:rPr lang="en-US" dirty="0"/>
              <a:t>the company or organization’s vision and mission </a:t>
            </a:r>
            <a:endParaRPr lang="en-US" dirty="0" smtClean="0"/>
          </a:p>
          <a:p>
            <a:pPr algn="just"/>
            <a:r>
              <a:rPr lang="en-US" dirty="0" smtClean="0"/>
              <a:t>Evaluate </a:t>
            </a:r>
            <a:r>
              <a:rPr lang="en-US" dirty="0"/>
              <a:t>the work of other executive leaders within the </a:t>
            </a:r>
            <a:r>
              <a:rPr lang="en-US" dirty="0" smtClean="0"/>
              <a:t>company.</a:t>
            </a:r>
          </a:p>
        </p:txBody>
      </p:sp>
    </p:spTree>
    <p:extLst>
      <p:ext uri="{BB962C8B-B14F-4D97-AF65-F5344CB8AC3E}">
        <p14:creationId xmlns:p14="http://schemas.microsoft.com/office/powerpoint/2010/main" val="370222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Executive Team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Vp &amp; c- level officers</a:t>
            </a:r>
          </a:p>
          <a:p>
            <a:pPr algn="just"/>
            <a:r>
              <a:rPr lang="en-US" dirty="0" smtClean="0"/>
              <a:t>Managed by CEO</a:t>
            </a:r>
          </a:p>
          <a:p>
            <a:pPr algn="just"/>
            <a:r>
              <a:rPr lang="en-US" dirty="0" smtClean="0"/>
              <a:t>In charge of day to day functional areas</a:t>
            </a:r>
          </a:p>
          <a:p>
            <a:pPr algn="just"/>
            <a:r>
              <a:rPr lang="en-US" dirty="0" smtClean="0"/>
              <a:t>Meet regulararly to coordinate strategy, budget etc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anage </a:t>
            </a:r>
            <a:r>
              <a:rPr lang="en-US" dirty="0"/>
              <a:t>the Group's business as a </a:t>
            </a:r>
            <a:r>
              <a:rPr lang="en-US" dirty="0" smtClean="0"/>
              <a:t>whole </a:t>
            </a:r>
          </a:p>
          <a:p>
            <a:pPr algn="just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extensive authorities within their individual areas of </a:t>
            </a:r>
            <a:r>
              <a:rPr lang="en-US" b="1" dirty="0"/>
              <a:t>responsibility</a:t>
            </a:r>
            <a:r>
              <a:rPr lang="en-US" dirty="0"/>
              <a:t> and have the duty to develop the company's operations in line with the targets set by the Board of Directors and the CEO.</a:t>
            </a:r>
          </a:p>
        </p:txBody>
      </p:sp>
    </p:spTree>
    <p:extLst>
      <p:ext uri="{BB962C8B-B14F-4D97-AF65-F5344CB8AC3E}">
        <p14:creationId xmlns:p14="http://schemas.microsoft.com/office/powerpoint/2010/main" val="10420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awareness of and develop the brand you're </a:t>
            </a:r>
            <a:r>
              <a:rPr lang="en-US" dirty="0" smtClean="0"/>
              <a:t>marketing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ommunicate </a:t>
            </a:r>
            <a:r>
              <a:rPr lang="en-US" dirty="0"/>
              <a:t>with target audiences and build and develop customer </a:t>
            </a:r>
            <a:r>
              <a:rPr lang="en-US" dirty="0" smtClean="0"/>
              <a:t>relationships</a:t>
            </a:r>
          </a:p>
          <a:p>
            <a:pPr algn="just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with marketing plans, advertising, direct marketing and campaigns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02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the marketing manager in delivering agreed activities</a:t>
            </a:r>
          </a:p>
          <a:p>
            <a:pPr algn="just"/>
            <a:r>
              <a:rPr lang="en-US" dirty="0" smtClean="0"/>
              <a:t>Organize </a:t>
            </a:r>
            <a:r>
              <a:rPr lang="en-US" dirty="0"/>
              <a:t>and attend events such as conferences, seminars, receptions and exhibitions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and secure sponsorship</a:t>
            </a:r>
          </a:p>
          <a:p>
            <a:pPr algn="just"/>
            <a:r>
              <a:rPr lang="en-US" dirty="0" smtClean="0"/>
              <a:t>Conduct </a:t>
            </a:r>
            <a:r>
              <a:rPr lang="en-US" dirty="0"/>
              <a:t>market research, for example using customer questionnaires and focus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2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Conduct market research to identify selling possibilities and evaluate customer needs </a:t>
            </a:r>
            <a:endParaRPr lang="en-US" dirty="0" smtClean="0"/>
          </a:p>
          <a:p>
            <a:pPr algn="just"/>
            <a:r>
              <a:rPr lang="en-US" dirty="0" smtClean="0"/>
              <a:t>Actively </a:t>
            </a:r>
            <a:r>
              <a:rPr lang="en-US" dirty="0"/>
              <a:t>seek out n</a:t>
            </a:r>
            <a:r>
              <a:rPr lang="en-US" dirty="0">
                <a:solidFill>
                  <a:srgbClr val="92D050"/>
                </a:solidFill>
              </a:rPr>
              <a:t>ew sales opportunities </a:t>
            </a:r>
            <a:r>
              <a:rPr lang="en-US" dirty="0"/>
              <a:t>through cold calling, networking and social media </a:t>
            </a:r>
            <a:endParaRPr lang="en-US" dirty="0" smtClean="0"/>
          </a:p>
          <a:p>
            <a:pPr algn="just"/>
            <a:r>
              <a:rPr lang="en-US" dirty="0" smtClean="0"/>
              <a:t>Set </a:t>
            </a:r>
            <a:r>
              <a:rPr lang="en-US" dirty="0"/>
              <a:t>up meetings with potential clients and listen to their wishes and concerns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95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and deliver appropriate presentations on products/ services </a:t>
            </a:r>
          </a:p>
          <a:p>
            <a:pPr algn="just"/>
            <a:r>
              <a:rPr lang="en-US" dirty="0"/>
              <a:t>Create frequent reviews and reports with sales and financial data</a:t>
            </a:r>
          </a:p>
          <a:p>
            <a:pPr algn="just"/>
            <a:r>
              <a:rPr lang="en-US" dirty="0"/>
              <a:t>Ensure the availability of stock for sales</a:t>
            </a:r>
          </a:p>
          <a:p>
            <a:pPr algn="just"/>
            <a:r>
              <a:rPr lang="en-US" dirty="0"/>
              <a:t>Negotiate/close deals and handle complaints or objections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Develop and maintain existing client relationships.</a:t>
            </a:r>
          </a:p>
          <a:p>
            <a:pPr algn="just"/>
            <a:r>
              <a:rPr lang="en-US" dirty="0"/>
              <a:t>Interact and correspond with prospective clients.</a:t>
            </a:r>
          </a:p>
          <a:p>
            <a:pPr algn="just"/>
            <a:r>
              <a:rPr lang="en-US" dirty="0"/>
              <a:t>Identify, develop and maintain relations with potential clients to drive </a:t>
            </a:r>
            <a:r>
              <a:rPr lang="en-US" dirty="0" smtClean="0"/>
              <a:t>allocated </a:t>
            </a:r>
            <a:r>
              <a:rPr lang="en-US" dirty="0"/>
              <a:t>revenue for attaining set revenue targets.</a:t>
            </a:r>
          </a:p>
          <a:p>
            <a:pPr algn="just"/>
            <a:r>
              <a:rPr lang="en-US" dirty="0"/>
              <a:t>Develop and execute yearly formal business plan for assigned territory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Identify decision </a:t>
            </a:r>
            <a:r>
              <a:rPr lang="en-US" dirty="0" smtClean="0"/>
              <a:t>makers</a:t>
            </a:r>
          </a:p>
          <a:p>
            <a:pPr algn="just"/>
            <a:r>
              <a:rPr lang="en-US" dirty="0" smtClean="0"/>
              <a:t>Identify </a:t>
            </a:r>
            <a:r>
              <a:rPr lang="en-US" dirty="0"/>
              <a:t>services and products to meet client issues.</a:t>
            </a:r>
          </a:p>
          <a:p>
            <a:pPr algn="just"/>
            <a:r>
              <a:rPr lang="en-US" dirty="0"/>
              <a:t>Direct development of client customized solutions.</a:t>
            </a:r>
          </a:p>
          <a:p>
            <a:pPr algn="just"/>
            <a:r>
              <a:rPr lang="en-US" dirty="0"/>
              <a:t>Negotiate with client for efficient services delivery at profitable fees.</a:t>
            </a:r>
          </a:p>
          <a:p>
            <a:pPr algn="just"/>
            <a:r>
              <a:rPr lang="en-US" dirty="0"/>
              <a:t>Ensure services are priced correctly for client expansion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</a:p>
          <a:p>
            <a:r>
              <a:rPr lang="en-US" dirty="0" smtClean="0"/>
              <a:t>Software house</a:t>
            </a:r>
          </a:p>
          <a:p>
            <a:r>
              <a:rPr lang="en-US" dirty="0" smtClean="0"/>
              <a:t>Anatomy of a typical software house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Develop, manage and prepare best software development team.</a:t>
            </a:r>
          </a:p>
          <a:p>
            <a:pPr algn="just"/>
            <a:r>
              <a:rPr lang="en-US" dirty="0"/>
              <a:t>Guide, coach and mentor software development engineers.</a:t>
            </a:r>
          </a:p>
          <a:p>
            <a:pPr algn="just"/>
            <a:r>
              <a:rPr lang="en-US" dirty="0"/>
              <a:t>Provide project management and technical leadership for every aspect of software.</a:t>
            </a:r>
          </a:p>
          <a:p>
            <a:pPr algn="just"/>
            <a:r>
              <a:rPr lang="en-US" dirty="0"/>
              <a:t>Prepare lifecycle for different projects inclusive of </a:t>
            </a:r>
            <a:r>
              <a:rPr lang="en-US" dirty="0" smtClean="0"/>
              <a:t>research, </a:t>
            </a:r>
            <a:r>
              <a:rPr lang="en-US" dirty="0"/>
              <a:t>design, </a:t>
            </a:r>
            <a:r>
              <a:rPr lang="en-US" dirty="0" smtClean="0"/>
              <a:t>development, evaluation</a:t>
            </a:r>
            <a:r>
              <a:rPr lang="en-US" dirty="0"/>
              <a:t>, testing along with </a:t>
            </a:r>
            <a:r>
              <a:rPr lang="en-US" dirty="0" smtClean="0"/>
              <a:t>delivery.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Supervise architecture plus lead efforts to develop technical roadmap of all projects.</a:t>
            </a:r>
          </a:p>
          <a:p>
            <a:pPr algn="just"/>
            <a:r>
              <a:rPr lang="en-US" dirty="0"/>
              <a:t>Establish and stimulate software development standards and processes along with best practices for delivery of scalable and high quality software.</a:t>
            </a:r>
          </a:p>
          <a:p>
            <a:pPr algn="just"/>
            <a:r>
              <a:rPr lang="en-US" dirty="0"/>
              <a:t>Perform closely with Engineers, Developers and Product Management throughout organization to influence product development assisting or improving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Finance and Admin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Overall </a:t>
            </a:r>
            <a:r>
              <a:rPr lang="en-US" dirty="0"/>
              <a:t>responsibility for all aspects of financial management and control. </a:t>
            </a:r>
          </a:p>
          <a:p>
            <a:pPr algn="just"/>
            <a:r>
              <a:rPr lang="en-US" dirty="0" smtClean="0"/>
              <a:t>Effective </a:t>
            </a:r>
            <a:r>
              <a:rPr lang="en-US" dirty="0"/>
              <a:t>financial reporting </a:t>
            </a:r>
            <a:r>
              <a:rPr lang="en-US" dirty="0" smtClean="0"/>
              <a:t>in </a:t>
            </a:r>
            <a:r>
              <a:rPr lang="en-US" dirty="0"/>
              <a:t>a timely, accurate, relevant and informative manner. </a:t>
            </a:r>
          </a:p>
          <a:p>
            <a:pPr algn="just"/>
            <a:r>
              <a:rPr lang="en-US" dirty="0" smtClean="0"/>
              <a:t>General </a:t>
            </a:r>
            <a:r>
              <a:rPr lang="en-US" dirty="0"/>
              <a:t>administration duties.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0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871" y="139890"/>
            <a:ext cx="7200900" cy="1252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MindMill</a:t>
            </a:r>
            <a:r>
              <a:rPr lang="en-US" dirty="0" smtClean="0"/>
              <a:t> Software Ltd.(Established 1993)</a:t>
            </a:r>
            <a:br>
              <a:rPr lang="en-US" dirty="0" smtClean="0"/>
            </a:br>
            <a:r>
              <a:rPr lang="en-US" dirty="0" smtClean="0"/>
              <a:t>An Indian Software House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287788"/>
              </p:ext>
            </p:extLst>
          </p:nvPr>
        </p:nvGraphicFramePr>
        <p:xfrm>
          <a:off x="593677" y="1981200"/>
          <a:ext cx="8550323" cy="45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5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focus anatomy of bespoke application development 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10184"/>
            <a:ext cx="8330821" cy="52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is study of</a:t>
            </a:r>
          </a:p>
          <a:p>
            <a:pPr lvl="1"/>
            <a:r>
              <a:rPr lang="en-US" dirty="0" smtClean="0"/>
              <a:t>Structure </a:t>
            </a:r>
            <a:endParaRPr lang="en-US" dirty="0"/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Internal working </a:t>
            </a:r>
          </a:p>
          <a:p>
            <a:pPr lvl="1"/>
            <a:r>
              <a:rPr lang="en-US" dirty="0"/>
              <a:t>Hierarchy chart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may look like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1" y="1600201"/>
            <a:ext cx="4005859" cy="2554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0600" y="3352800"/>
            <a:ext cx="3836160" cy="29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 </a:t>
            </a:r>
            <a:r>
              <a:rPr lang="en-US" dirty="0"/>
              <a:t>like this… There are teams out there!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889940" cy="3810000"/>
          </a:xfrm>
        </p:spPr>
      </p:pic>
    </p:spTree>
    <p:extLst>
      <p:ext uri="{BB962C8B-B14F-4D97-AF65-F5344CB8AC3E}">
        <p14:creationId xmlns:p14="http://schemas.microsoft.com/office/powerpoint/2010/main" val="21708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“A </a:t>
            </a:r>
            <a:r>
              <a:rPr lang="en-US" b="1" dirty="0"/>
              <a:t>software house is a company that primarily provides software products. These companies may specialize in business or consumer software or software-as-a-service (SaaS) products. The common definition is that the company is mainly </a:t>
            </a:r>
            <a:r>
              <a:rPr lang="en-US" b="1" dirty="0" smtClean="0"/>
              <a:t>interested </a:t>
            </a:r>
            <a:r>
              <a:rPr lang="en-US" b="1" dirty="0"/>
              <a:t>in developing and distributing software </a:t>
            </a:r>
            <a:r>
              <a:rPr lang="en-US" b="1" dirty="0" smtClean="0"/>
              <a:t>products”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organizations use the </a:t>
            </a:r>
            <a:r>
              <a:rPr lang="en-US" dirty="0" smtClean="0"/>
              <a:t>cloud? 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1446"/>
            <a:ext cx="8229600" cy="42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7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Anatomy of a software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BRAHIM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Owners of the company</a:t>
            </a:r>
          </a:p>
          <a:p>
            <a:r>
              <a:rPr lang="en-US" dirty="0" smtClean="0"/>
              <a:t>Elect the board of directors</a:t>
            </a:r>
          </a:p>
          <a:p>
            <a:r>
              <a:rPr lang="en-US" dirty="0" smtClean="0"/>
              <a:t>Vote on issues</a:t>
            </a:r>
          </a:p>
          <a:p>
            <a:r>
              <a:rPr lang="en-US" dirty="0" smtClean="0"/>
              <a:t>Same for private and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411810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On-screen Show (4:3)</PresentationFormat>
  <Paragraphs>103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Professional Practices</vt:lpstr>
      <vt:lpstr>Contents</vt:lpstr>
      <vt:lpstr>Anatomy</vt:lpstr>
      <vt:lpstr>Anatomy may look like</vt:lpstr>
      <vt:lpstr>   Or like this… There are teams out there! </vt:lpstr>
      <vt:lpstr>Software House</vt:lpstr>
      <vt:lpstr>How do organizations use the cloud? Example </vt:lpstr>
      <vt:lpstr>Anatomy of a software House</vt:lpstr>
      <vt:lpstr>Shareholders</vt:lpstr>
      <vt:lpstr>Board of Directors</vt:lpstr>
      <vt:lpstr>Board of Directors</vt:lpstr>
      <vt:lpstr>Chief Executive Officer</vt:lpstr>
      <vt:lpstr>Executive Team</vt:lpstr>
      <vt:lpstr>Marketing</vt:lpstr>
      <vt:lpstr>Marketing</vt:lpstr>
      <vt:lpstr>Sales</vt:lpstr>
      <vt:lpstr>Sales</vt:lpstr>
      <vt:lpstr>Client Services</vt:lpstr>
      <vt:lpstr>Client Services</vt:lpstr>
      <vt:lpstr>Software Development</vt:lpstr>
      <vt:lpstr>Software Development</vt:lpstr>
      <vt:lpstr>Finance and Admin</vt:lpstr>
      <vt:lpstr> MindMill Software Ltd.(Established 1993) An Indian Software House</vt:lpstr>
      <vt:lpstr>Let’s focus anatomy of bespoke application development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3D</cp:lastModifiedBy>
  <cp:revision>89</cp:revision>
  <dcterms:created xsi:type="dcterms:W3CDTF">2006-08-16T00:00:00Z</dcterms:created>
  <dcterms:modified xsi:type="dcterms:W3CDTF">2022-03-10T06:35:31Z</dcterms:modified>
</cp:coreProperties>
</file>