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7EFC-5506-424B-A23E-40BD2E0D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F938-D96D-4813-8CFC-B1E6730F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3613-D65C-4BCA-B062-8B207B6B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D1677-BC52-43E9-831E-CE0A5589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1150-082B-4967-ACFA-28BE6759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1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055-3538-4EEF-A1A0-3B0D0E94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F0965-6CF9-4C2F-B5E1-9674BFF76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BF56-7AE2-4449-B54C-42F719B8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4E4D-D601-41D3-A7E9-F34DB1FB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4838-B38F-4E4E-861B-5366C55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0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8686F-2CB3-4B0F-9BD7-E1B716075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63CDA-4CDF-41F7-AA2C-AAF46808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2E30-8C6E-4499-8C7B-A0B4B14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48EF-9D70-4049-ADBD-E822BA26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B211-7367-4E8A-B4A8-C2650AD5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5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920A-5F22-4022-B959-33B136B3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A318-94F4-489B-862B-CBA41B83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6976-15DA-420C-8EDF-7AE58569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BD5F-4153-453E-BB6A-01DA3867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AD87-005B-437A-A3E7-A1DAA215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5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EE74-DE52-4E1E-A8D9-EFC9D3A7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4815-FE90-4626-AE2D-5F454685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1C95-ADBF-4362-9C7D-1FE892AB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2E9F-CC8C-480B-86E1-570E09F9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0769-D27B-438F-825A-E8D2D1D0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2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7ADD-9DB3-4260-9626-A1454E79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D22F-BBED-40C2-842F-9D63A0F80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4827-512F-4211-AFF7-35F2FBA5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13CFF-2416-47EA-9829-B46EA2B1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03F2C-678E-41EF-9D9E-34D29E74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B700A-4996-4CB7-A0B5-85C9CBF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0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9F96-913F-4D6A-B321-02909754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A037-0746-4B69-9859-210DC68E2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ED983-3ED5-4D52-98F6-C5B6B80D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9645-DB42-45B4-A41C-4233C9A21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6036A-ECA3-484E-AAD5-60CEE37C1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8B3E0-1744-452B-9D84-7CCD21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7528C-BA7B-419B-BCC2-3834763D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EC62D-4229-4EC3-A3D0-85A2A25B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5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4D2C-FAC2-443C-8F5C-C7028915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F7351-2F94-4972-A335-66580947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89C35-D192-4D40-A354-FFD02F80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4B57C-171E-4AC3-BF73-CFE0162C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2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A9A01-2B14-4944-971D-C11B650D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E4F58-0B12-4CE8-A906-EC20E73E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D4EC-C2C2-4B83-B0F1-09E2F505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B510-A896-4E53-A955-0A87DB82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5F76-670E-405D-929D-D5D5BFD5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0D0F6-CC9E-451D-B7F4-16448DE62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23A48-78A2-472A-968E-42C6FF70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D2A2A-2E30-4B9E-8069-98D5E8CF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00AE3-0E2A-461D-BCE2-C098E69F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E7EB-66B3-4A19-817C-E05F0D87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33C26-ED64-42B8-85AE-91606D73F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A9833-F78B-403E-8784-6A9ACC7F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B25D-763E-42DD-85BE-817E4CB9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128A2-76D6-41C0-BF4F-AEB2D095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6EBF6-C82E-4C67-8B4E-7FDFC7AF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59EF3-5F14-4F16-A10F-7EAA1DBE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9947-FF2E-400C-B2B3-0FF2B29F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9ECF-F0D4-4171-B0F7-75D393C9E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3EB0-6DCD-43D9-844D-A85969BB761F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6F71-80F8-4396-B851-5B56BFC28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6CAC-2633-4C87-B255-F7DAF8EAC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534A-6D74-4C1F-8EB3-C764EDC78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4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1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333B49-0EB8-4DB3-8A9E-D9DB6072442B}"/>
              </a:ext>
            </a:extLst>
          </p:cNvPr>
          <p:cNvGrpSpPr/>
          <p:nvPr/>
        </p:nvGrpSpPr>
        <p:grpSpPr>
          <a:xfrm>
            <a:off x="1114044" y="813816"/>
            <a:ext cx="10085832" cy="5230368"/>
            <a:chOff x="1053084" y="1063099"/>
            <a:chExt cx="10085832" cy="52303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D450C-23E0-4E5D-BE03-EF8136925C17}"/>
                </a:ext>
              </a:extLst>
            </p:cNvPr>
            <p:cNvSpPr/>
            <p:nvPr/>
          </p:nvSpPr>
          <p:spPr>
            <a:xfrm>
              <a:off x="1053084" y="1063099"/>
              <a:ext cx="10085832" cy="5230368"/>
            </a:xfrm>
            <a:custGeom>
              <a:avLst/>
              <a:gdLst/>
              <a:ahLst/>
              <a:cxnLst/>
              <a:rect l="l" t="t" r="r" b="b"/>
              <a:pathLst>
                <a:path w="10085832" h="5230368">
                  <a:moveTo>
                    <a:pt x="7683100" y="478045"/>
                  </a:moveTo>
                  <a:cubicBezTo>
                    <a:pt x="7456692" y="478045"/>
                    <a:pt x="7256313" y="516468"/>
                    <a:pt x="7081963" y="593315"/>
                  </a:cubicBezTo>
                  <a:cubicBezTo>
                    <a:pt x="6907612" y="670161"/>
                    <a:pt x="6771272" y="775515"/>
                    <a:pt x="6672941" y="909377"/>
                  </a:cubicBezTo>
                  <a:cubicBezTo>
                    <a:pt x="6574611" y="1043238"/>
                    <a:pt x="6515530" y="1182471"/>
                    <a:pt x="6495698" y="1327075"/>
                  </a:cubicBezTo>
                  <a:cubicBezTo>
                    <a:pt x="6475867" y="1471678"/>
                    <a:pt x="6465951" y="1688584"/>
                    <a:pt x="6465951" y="1977790"/>
                  </a:cubicBezTo>
                  <a:lnTo>
                    <a:pt x="6465951" y="3150319"/>
                  </a:lnTo>
                  <a:cubicBezTo>
                    <a:pt x="6465951" y="3543641"/>
                    <a:pt x="6498177" y="3838219"/>
                    <a:pt x="6562629" y="4034053"/>
                  </a:cubicBezTo>
                  <a:cubicBezTo>
                    <a:pt x="6627081" y="4229888"/>
                    <a:pt x="6758464" y="4383168"/>
                    <a:pt x="6956777" y="4493893"/>
                  </a:cubicBezTo>
                  <a:cubicBezTo>
                    <a:pt x="7155091" y="4604618"/>
                    <a:pt x="7407114" y="4659980"/>
                    <a:pt x="7712847" y="4659980"/>
                  </a:cubicBezTo>
                  <a:cubicBezTo>
                    <a:pt x="8007012" y="4659980"/>
                    <a:pt x="8254491" y="4594605"/>
                    <a:pt x="8455283" y="4463855"/>
                  </a:cubicBezTo>
                  <a:cubicBezTo>
                    <a:pt x="8656076" y="4333105"/>
                    <a:pt x="8785806" y="4180839"/>
                    <a:pt x="8844474" y="4007057"/>
                  </a:cubicBezTo>
                  <a:cubicBezTo>
                    <a:pt x="8903141" y="3833274"/>
                    <a:pt x="8932475" y="3538683"/>
                    <a:pt x="8932475" y="3123283"/>
                  </a:cubicBezTo>
                  <a:lnTo>
                    <a:pt x="8932475" y="2966879"/>
                  </a:lnTo>
                  <a:lnTo>
                    <a:pt x="7888850" y="2966879"/>
                  </a:lnTo>
                  <a:lnTo>
                    <a:pt x="7888850" y="3471339"/>
                  </a:lnTo>
                  <a:cubicBezTo>
                    <a:pt x="7888850" y="3691679"/>
                    <a:pt x="7876869" y="3831667"/>
                    <a:pt x="7852906" y="3891303"/>
                  </a:cubicBezTo>
                  <a:cubicBezTo>
                    <a:pt x="7828943" y="3950939"/>
                    <a:pt x="7778125" y="3980757"/>
                    <a:pt x="7700453" y="3980757"/>
                  </a:cubicBezTo>
                  <a:cubicBezTo>
                    <a:pt x="7619474" y="3980757"/>
                    <a:pt x="7567417" y="3951010"/>
                    <a:pt x="7544281" y="3891516"/>
                  </a:cubicBezTo>
                  <a:cubicBezTo>
                    <a:pt x="7521144" y="3832022"/>
                    <a:pt x="7509576" y="3704771"/>
                    <a:pt x="7509576" y="3509762"/>
                  </a:cubicBezTo>
                  <a:lnTo>
                    <a:pt x="7509576" y="1645616"/>
                  </a:lnTo>
                  <a:cubicBezTo>
                    <a:pt x="7509576" y="1442344"/>
                    <a:pt x="7521144" y="1310135"/>
                    <a:pt x="7544281" y="1248989"/>
                  </a:cubicBezTo>
                  <a:cubicBezTo>
                    <a:pt x="7567417" y="1187842"/>
                    <a:pt x="7621954" y="1157269"/>
                    <a:pt x="7707889" y="1157269"/>
                  </a:cubicBezTo>
                  <a:cubicBezTo>
                    <a:pt x="7783910" y="1157269"/>
                    <a:pt x="7833075" y="1182419"/>
                    <a:pt x="7855385" y="1232721"/>
                  </a:cubicBezTo>
                  <a:cubicBezTo>
                    <a:pt x="7877695" y="1283022"/>
                    <a:pt x="7888850" y="1409589"/>
                    <a:pt x="7888850" y="1612421"/>
                  </a:cubicBezTo>
                  <a:lnTo>
                    <a:pt x="7888850" y="2309966"/>
                  </a:lnTo>
                  <a:lnTo>
                    <a:pt x="8932475" y="2309966"/>
                  </a:lnTo>
                  <a:lnTo>
                    <a:pt x="8932475" y="1928716"/>
                  </a:lnTo>
                  <a:cubicBezTo>
                    <a:pt x="8932475" y="1554089"/>
                    <a:pt x="8901076" y="1278071"/>
                    <a:pt x="8838276" y="1100660"/>
                  </a:cubicBezTo>
                  <a:cubicBezTo>
                    <a:pt x="8775477" y="923250"/>
                    <a:pt x="8644094" y="775128"/>
                    <a:pt x="8444128" y="656295"/>
                  </a:cubicBezTo>
                  <a:cubicBezTo>
                    <a:pt x="8244162" y="537462"/>
                    <a:pt x="7990486" y="478045"/>
                    <a:pt x="7683100" y="478045"/>
                  </a:cubicBezTo>
                  <a:close/>
                  <a:moveTo>
                    <a:pt x="871745" y="0"/>
                  </a:moveTo>
                  <a:lnTo>
                    <a:pt x="9214087" y="0"/>
                  </a:lnTo>
                  <a:cubicBezTo>
                    <a:pt x="9695538" y="0"/>
                    <a:pt x="10085832" y="390294"/>
                    <a:pt x="10085832" y="871745"/>
                  </a:cubicBezTo>
                  <a:lnTo>
                    <a:pt x="10085832" y="4358623"/>
                  </a:lnTo>
                  <a:cubicBezTo>
                    <a:pt x="10085832" y="4840074"/>
                    <a:pt x="9695538" y="5230368"/>
                    <a:pt x="9214087" y="5230368"/>
                  </a:cubicBezTo>
                  <a:lnTo>
                    <a:pt x="871745" y="5230368"/>
                  </a:lnTo>
                  <a:cubicBezTo>
                    <a:pt x="390294" y="5230368"/>
                    <a:pt x="0" y="4840074"/>
                    <a:pt x="0" y="4358623"/>
                  </a:cubicBezTo>
                  <a:lnTo>
                    <a:pt x="0" y="871745"/>
                  </a:lnTo>
                  <a:cubicBezTo>
                    <a:pt x="0" y="390294"/>
                    <a:pt x="390294" y="0"/>
                    <a:pt x="871745" y="0"/>
                  </a:cubicBez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322934-09D6-447E-A03E-2C5DD8BBAEE6}"/>
                </a:ext>
              </a:extLst>
            </p:cNvPr>
            <p:cNvSpPr txBox="1"/>
            <p:nvPr/>
          </p:nvSpPr>
          <p:spPr>
            <a:xfrm>
              <a:off x="1900646" y="2019301"/>
              <a:ext cx="48201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CLEANLINESS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ACBFE6-6C73-4AC0-BE59-4A6167089630}"/>
                </a:ext>
              </a:extLst>
            </p:cNvPr>
            <p:cNvSpPr txBox="1"/>
            <p:nvPr/>
          </p:nvSpPr>
          <p:spPr>
            <a:xfrm>
              <a:off x="2070463" y="3149237"/>
              <a:ext cx="4271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Clean the work area by conducting a cleanup campaign.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14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76A8-8B92-4B02-82F9-AACFB3C06734}"/>
              </a:ext>
            </a:extLst>
          </p:cNvPr>
          <p:cNvGrpSpPr/>
          <p:nvPr/>
        </p:nvGrpSpPr>
        <p:grpSpPr>
          <a:xfrm>
            <a:off x="971439" y="910689"/>
            <a:ext cx="10083658" cy="5236918"/>
            <a:chOff x="971439" y="910689"/>
            <a:chExt cx="10083658" cy="523691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9CA4591-A928-429C-A9A9-85037D0E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439" y="910689"/>
              <a:ext cx="10083658" cy="523691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E9833D-58E3-4E9D-917C-435F8566947C}"/>
                </a:ext>
              </a:extLst>
            </p:cNvPr>
            <p:cNvSpPr/>
            <p:nvPr/>
          </p:nvSpPr>
          <p:spPr>
            <a:xfrm>
              <a:off x="1917700" y="2812704"/>
              <a:ext cx="3987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90909"/>
                  </a:solidFill>
                  <a:latin typeface="Helvetica" panose="020B0604020202020204" pitchFamily="34" charset="0"/>
                </a:rPr>
                <a:t>	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C1DC02-73BB-4A0B-BEAC-466D582997FE}"/>
                </a:ext>
              </a:extLst>
            </p:cNvPr>
            <p:cNvSpPr txBox="1"/>
            <p:nvPr/>
          </p:nvSpPr>
          <p:spPr>
            <a:xfrm>
              <a:off x="1965960" y="2148840"/>
              <a:ext cx="413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ORGANIZE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BE7045-91DC-4A18-A9BB-43F867B2BD11}"/>
                </a:ext>
              </a:extLst>
            </p:cNvPr>
            <p:cNvSpPr txBox="1"/>
            <p:nvPr/>
          </p:nvSpPr>
          <p:spPr>
            <a:xfrm>
              <a:off x="2044337" y="3133481"/>
              <a:ext cx="36053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Eliminate whatever is not needed by separating needed tools, parts, and instructions from unneeded materials.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77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567ECF-190E-491B-8FBA-F80088DBA435}"/>
              </a:ext>
            </a:extLst>
          </p:cNvPr>
          <p:cNvGrpSpPr/>
          <p:nvPr/>
        </p:nvGrpSpPr>
        <p:grpSpPr>
          <a:xfrm>
            <a:off x="1053084" y="813816"/>
            <a:ext cx="10085832" cy="5230368"/>
            <a:chOff x="1053084" y="813816"/>
            <a:chExt cx="10085832" cy="523036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909442-BFF1-41D6-84FC-F7B9D98111EE}"/>
                </a:ext>
              </a:extLst>
            </p:cNvPr>
            <p:cNvSpPr/>
            <p:nvPr/>
          </p:nvSpPr>
          <p:spPr>
            <a:xfrm>
              <a:off x="1053084" y="813816"/>
              <a:ext cx="10085832" cy="5230368"/>
            </a:xfrm>
            <a:custGeom>
              <a:avLst/>
              <a:gdLst/>
              <a:ahLst/>
              <a:cxnLst/>
              <a:rect l="l" t="t" r="r" b="b"/>
              <a:pathLst>
                <a:path w="10085832" h="5230368">
                  <a:moveTo>
                    <a:pt x="7854170" y="717930"/>
                  </a:moveTo>
                  <a:cubicBezTo>
                    <a:pt x="7634373" y="717930"/>
                    <a:pt x="7441431" y="751809"/>
                    <a:pt x="7275343" y="819566"/>
                  </a:cubicBezTo>
                  <a:cubicBezTo>
                    <a:pt x="7109256" y="887323"/>
                    <a:pt x="6991507" y="983588"/>
                    <a:pt x="6922097" y="1108360"/>
                  </a:cubicBezTo>
                  <a:cubicBezTo>
                    <a:pt x="6852688" y="1233132"/>
                    <a:pt x="6817983" y="1426901"/>
                    <a:pt x="6817983" y="1689666"/>
                  </a:cubicBezTo>
                  <a:cubicBezTo>
                    <a:pt x="6817983" y="1874759"/>
                    <a:pt x="6850209" y="2034649"/>
                    <a:pt x="6914661" y="2169337"/>
                  </a:cubicBezTo>
                  <a:cubicBezTo>
                    <a:pt x="6979113" y="2304025"/>
                    <a:pt x="7158421" y="2453999"/>
                    <a:pt x="7452586" y="2619261"/>
                  </a:cubicBezTo>
                  <a:cubicBezTo>
                    <a:pt x="7802940" y="2814269"/>
                    <a:pt x="7997122" y="2931604"/>
                    <a:pt x="8035132" y="2971267"/>
                  </a:cubicBezTo>
                  <a:cubicBezTo>
                    <a:pt x="8071489" y="3010930"/>
                    <a:pt x="8089668" y="3109260"/>
                    <a:pt x="8089668" y="3266258"/>
                  </a:cubicBezTo>
                  <a:cubicBezTo>
                    <a:pt x="8089668" y="3380289"/>
                    <a:pt x="8075620" y="3455070"/>
                    <a:pt x="8047526" y="3490601"/>
                  </a:cubicBezTo>
                  <a:cubicBezTo>
                    <a:pt x="8019432" y="3526132"/>
                    <a:pt x="7969853" y="3543897"/>
                    <a:pt x="7898791" y="3543897"/>
                  </a:cubicBezTo>
                  <a:cubicBezTo>
                    <a:pt x="7832687" y="3543897"/>
                    <a:pt x="7788479" y="3517456"/>
                    <a:pt x="7766169" y="3464572"/>
                  </a:cubicBezTo>
                  <a:cubicBezTo>
                    <a:pt x="7743859" y="3411689"/>
                    <a:pt x="7732704" y="3296832"/>
                    <a:pt x="7732704" y="3120002"/>
                  </a:cubicBezTo>
                  <a:lnTo>
                    <a:pt x="7732704" y="2911773"/>
                  </a:lnTo>
                  <a:lnTo>
                    <a:pt x="6845251" y="2911773"/>
                  </a:lnTo>
                  <a:lnTo>
                    <a:pt x="6845251" y="3070424"/>
                  </a:lnTo>
                  <a:cubicBezTo>
                    <a:pt x="6845251" y="3344758"/>
                    <a:pt x="6879130" y="3549682"/>
                    <a:pt x="6946887" y="3685196"/>
                  </a:cubicBezTo>
                  <a:cubicBezTo>
                    <a:pt x="7014644" y="3820710"/>
                    <a:pt x="7139003" y="3928130"/>
                    <a:pt x="7319964" y="4007455"/>
                  </a:cubicBezTo>
                  <a:cubicBezTo>
                    <a:pt x="7500925" y="4086780"/>
                    <a:pt x="7718656" y="4126443"/>
                    <a:pt x="7973159" y="4126443"/>
                  </a:cubicBezTo>
                  <a:cubicBezTo>
                    <a:pt x="8202872" y="4126443"/>
                    <a:pt x="8399119" y="4089673"/>
                    <a:pt x="8561902" y="4016131"/>
                  </a:cubicBezTo>
                  <a:cubicBezTo>
                    <a:pt x="8724684" y="3942590"/>
                    <a:pt x="8840780" y="3837649"/>
                    <a:pt x="8910190" y="3701309"/>
                  </a:cubicBezTo>
                  <a:cubicBezTo>
                    <a:pt x="8979600" y="3564968"/>
                    <a:pt x="9014304" y="3362936"/>
                    <a:pt x="9014304" y="3095213"/>
                  </a:cubicBezTo>
                  <a:cubicBezTo>
                    <a:pt x="9014304" y="2855584"/>
                    <a:pt x="8968858" y="2672971"/>
                    <a:pt x="8877964" y="2547372"/>
                  </a:cubicBezTo>
                  <a:cubicBezTo>
                    <a:pt x="8787070" y="2421774"/>
                    <a:pt x="8596193" y="2287912"/>
                    <a:pt x="8305334" y="2145787"/>
                  </a:cubicBezTo>
                  <a:cubicBezTo>
                    <a:pt x="8087189" y="2038368"/>
                    <a:pt x="7942998" y="1956563"/>
                    <a:pt x="7872762" y="1900374"/>
                  </a:cubicBezTo>
                  <a:cubicBezTo>
                    <a:pt x="7802526" y="1844186"/>
                    <a:pt x="7760385" y="1792541"/>
                    <a:pt x="7746338" y="1745442"/>
                  </a:cubicBezTo>
                  <a:cubicBezTo>
                    <a:pt x="7732290" y="1698342"/>
                    <a:pt x="7725267" y="1624388"/>
                    <a:pt x="7725267" y="1523579"/>
                  </a:cubicBezTo>
                  <a:cubicBezTo>
                    <a:pt x="7725267" y="1449211"/>
                    <a:pt x="7739314" y="1393436"/>
                    <a:pt x="7767408" y="1356252"/>
                  </a:cubicBezTo>
                  <a:cubicBezTo>
                    <a:pt x="7795503" y="1319068"/>
                    <a:pt x="7837644" y="1300476"/>
                    <a:pt x="7893833" y="1300476"/>
                  </a:cubicBezTo>
                  <a:cubicBezTo>
                    <a:pt x="7963243" y="1300476"/>
                    <a:pt x="8006624" y="1320721"/>
                    <a:pt x="8023976" y="1361210"/>
                  </a:cubicBezTo>
                  <a:cubicBezTo>
                    <a:pt x="8041329" y="1401699"/>
                    <a:pt x="8050005" y="1497963"/>
                    <a:pt x="8050005" y="1650004"/>
                  </a:cubicBezTo>
                  <a:lnTo>
                    <a:pt x="8050005" y="1828486"/>
                  </a:lnTo>
                  <a:lnTo>
                    <a:pt x="8937458" y="1828486"/>
                  </a:lnTo>
                  <a:lnTo>
                    <a:pt x="8937458" y="1637609"/>
                  </a:lnTo>
                  <a:cubicBezTo>
                    <a:pt x="8937458" y="1472348"/>
                    <a:pt x="8928782" y="1350881"/>
                    <a:pt x="8911429" y="1273208"/>
                  </a:cubicBezTo>
                  <a:cubicBezTo>
                    <a:pt x="8894077" y="1195535"/>
                    <a:pt x="8844498" y="1111252"/>
                    <a:pt x="8762694" y="1020358"/>
                  </a:cubicBezTo>
                  <a:cubicBezTo>
                    <a:pt x="8680890" y="929465"/>
                    <a:pt x="8563554" y="856337"/>
                    <a:pt x="8410688" y="800974"/>
                  </a:cubicBezTo>
                  <a:cubicBezTo>
                    <a:pt x="8257821" y="745612"/>
                    <a:pt x="8072315" y="717930"/>
                    <a:pt x="7854170" y="717930"/>
                  </a:cubicBezTo>
                  <a:close/>
                  <a:moveTo>
                    <a:pt x="871745" y="0"/>
                  </a:moveTo>
                  <a:lnTo>
                    <a:pt x="9214087" y="0"/>
                  </a:lnTo>
                  <a:cubicBezTo>
                    <a:pt x="9695538" y="0"/>
                    <a:pt x="10085832" y="390294"/>
                    <a:pt x="10085832" y="871745"/>
                  </a:cubicBezTo>
                  <a:lnTo>
                    <a:pt x="10085832" y="4358623"/>
                  </a:lnTo>
                  <a:cubicBezTo>
                    <a:pt x="10085832" y="4840074"/>
                    <a:pt x="9695538" y="5230368"/>
                    <a:pt x="9214087" y="5230368"/>
                  </a:cubicBezTo>
                  <a:lnTo>
                    <a:pt x="871745" y="5230368"/>
                  </a:lnTo>
                  <a:cubicBezTo>
                    <a:pt x="390294" y="5230368"/>
                    <a:pt x="0" y="4840074"/>
                    <a:pt x="0" y="4358623"/>
                  </a:cubicBezTo>
                  <a:lnTo>
                    <a:pt x="0" y="871745"/>
                  </a:lnTo>
                  <a:cubicBezTo>
                    <a:pt x="0" y="390294"/>
                    <a:pt x="390294" y="0"/>
                    <a:pt x="871745" y="0"/>
                  </a:cubicBez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A04A76-F6EF-4F53-B225-9344985E2054}"/>
                </a:ext>
              </a:extLst>
            </p:cNvPr>
            <p:cNvSpPr txBox="1"/>
            <p:nvPr/>
          </p:nvSpPr>
          <p:spPr>
            <a:xfrm>
              <a:off x="1917700" y="2239832"/>
              <a:ext cx="473289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STANDARDIZE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E9833D-58E3-4E9D-917C-435F8566947C}"/>
                </a:ext>
              </a:extLst>
            </p:cNvPr>
            <p:cNvSpPr/>
            <p:nvPr/>
          </p:nvSpPr>
          <p:spPr>
            <a:xfrm>
              <a:off x="1917700" y="3101606"/>
              <a:ext cx="3987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90909"/>
                  </a:solidFill>
                  <a:latin typeface="Helvetica" panose="020B0604020202020204" pitchFamily="34" charset="0"/>
                </a:rPr>
                <a:t>Schedule regular cleaning and maintenance by conducting seiri, seiton, and seiso daily.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86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A3D6AE-D01D-486F-994D-4884F0B66A26}"/>
              </a:ext>
            </a:extLst>
          </p:cNvPr>
          <p:cNvGrpSpPr/>
          <p:nvPr/>
        </p:nvGrpSpPr>
        <p:grpSpPr>
          <a:xfrm>
            <a:off x="1053084" y="813816"/>
            <a:ext cx="10085832" cy="5230368"/>
            <a:chOff x="1053084" y="813816"/>
            <a:chExt cx="10085832" cy="523036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8C287C-3147-450F-A453-5C1C738301AC}"/>
                </a:ext>
              </a:extLst>
            </p:cNvPr>
            <p:cNvSpPr/>
            <p:nvPr/>
          </p:nvSpPr>
          <p:spPr>
            <a:xfrm>
              <a:off x="1053084" y="813816"/>
              <a:ext cx="10085832" cy="5230368"/>
            </a:xfrm>
            <a:custGeom>
              <a:avLst/>
              <a:gdLst/>
              <a:ahLst/>
              <a:cxnLst/>
              <a:rect l="l" t="t" r="r" b="b"/>
              <a:pathLst>
                <a:path w="10085832" h="5230368">
                  <a:moveTo>
                    <a:pt x="7678142" y="1157269"/>
                  </a:moveTo>
                  <a:cubicBezTo>
                    <a:pt x="7742594" y="1157269"/>
                    <a:pt x="7785149" y="1183297"/>
                    <a:pt x="7805807" y="1235354"/>
                  </a:cubicBezTo>
                  <a:cubicBezTo>
                    <a:pt x="7826464" y="1287412"/>
                    <a:pt x="7836793" y="1406813"/>
                    <a:pt x="7836793" y="1593558"/>
                  </a:cubicBezTo>
                  <a:lnTo>
                    <a:pt x="7836793" y="3437873"/>
                  </a:lnTo>
                  <a:cubicBezTo>
                    <a:pt x="7836793" y="3674197"/>
                    <a:pt x="7826877" y="3823759"/>
                    <a:pt x="7807046" y="3886558"/>
                  </a:cubicBezTo>
                  <a:cubicBezTo>
                    <a:pt x="7787215" y="3949357"/>
                    <a:pt x="7741768" y="3980757"/>
                    <a:pt x="7670706" y="3980757"/>
                  </a:cubicBezTo>
                  <a:cubicBezTo>
                    <a:pt x="7601296" y="3980757"/>
                    <a:pt x="7557088" y="3953489"/>
                    <a:pt x="7538083" y="3898952"/>
                  </a:cubicBezTo>
                  <a:cubicBezTo>
                    <a:pt x="7519078" y="3844416"/>
                    <a:pt x="7509576" y="3700639"/>
                    <a:pt x="7509576" y="3467620"/>
                  </a:cubicBezTo>
                  <a:lnTo>
                    <a:pt x="7509576" y="1593558"/>
                  </a:lnTo>
                  <a:cubicBezTo>
                    <a:pt x="7509576" y="1386982"/>
                    <a:pt x="7524036" y="1262623"/>
                    <a:pt x="7552957" y="1220481"/>
                  </a:cubicBezTo>
                  <a:cubicBezTo>
                    <a:pt x="7581878" y="1178339"/>
                    <a:pt x="7623606" y="1157269"/>
                    <a:pt x="7678142" y="1157269"/>
                  </a:cubicBezTo>
                  <a:close/>
                  <a:moveTo>
                    <a:pt x="7673184" y="478045"/>
                  </a:moveTo>
                  <a:cubicBezTo>
                    <a:pt x="7446776" y="478045"/>
                    <a:pt x="7248463" y="515229"/>
                    <a:pt x="7078244" y="589596"/>
                  </a:cubicBezTo>
                  <a:cubicBezTo>
                    <a:pt x="6908025" y="663964"/>
                    <a:pt x="6772924" y="770557"/>
                    <a:pt x="6672941" y="909377"/>
                  </a:cubicBezTo>
                  <a:cubicBezTo>
                    <a:pt x="6572958" y="1048196"/>
                    <a:pt x="6513464" y="1201476"/>
                    <a:pt x="6494459" y="1369216"/>
                  </a:cubicBezTo>
                  <a:cubicBezTo>
                    <a:pt x="6475454" y="1536956"/>
                    <a:pt x="6465951" y="1822445"/>
                    <a:pt x="6465951" y="2225683"/>
                  </a:cubicBezTo>
                  <a:lnTo>
                    <a:pt x="6465951" y="2912343"/>
                  </a:lnTo>
                  <a:cubicBezTo>
                    <a:pt x="6465951" y="3325496"/>
                    <a:pt x="6475867" y="3614703"/>
                    <a:pt x="6495698" y="3779964"/>
                  </a:cubicBezTo>
                  <a:cubicBezTo>
                    <a:pt x="6515530" y="3945226"/>
                    <a:pt x="6577503" y="4098092"/>
                    <a:pt x="6681617" y="4238565"/>
                  </a:cubicBezTo>
                  <a:cubicBezTo>
                    <a:pt x="6785732" y="4379036"/>
                    <a:pt x="6923312" y="4484390"/>
                    <a:pt x="7094357" y="4554626"/>
                  </a:cubicBezTo>
                  <a:cubicBezTo>
                    <a:pt x="7265403" y="4624863"/>
                    <a:pt x="7458345" y="4659980"/>
                    <a:pt x="7673184" y="4659980"/>
                  </a:cubicBezTo>
                  <a:cubicBezTo>
                    <a:pt x="7899592" y="4659980"/>
                    <a:pt x="8097906" y="4622797"/>
                    <a:pt x="8268125" y="4548429"/>
                  </a:cubicBezTo>
                  <a:cubicBezTo>
                    <a:pt x="8438344" y="4474061"/>
                    <a:pt x="8573445" y="4367468"/>
                    <a:pt x="8673428" y="4228649"/>
                  </a:cubicBezTo>
                  <a:cubicBezTo>
                    <a:pt x="8773411" y="4089829"/>
                    <a:pt x="8832905" y="3936550"/>
                    <a:pt x="8851910" y="3768809"/>
                  </a:cubicBezTo>
                  <a:cubicBezTo>
                    <a:pt x="8870915" y="3601069"/>
                    <a:pt x="8880418" y="3315580"/>
                    <a:pt x="8880418" y="2912343"/>
                  </a:cubicBezTo>
                  <a:lnTo>
                    <a:pt x="8880418" y="2225683"/>
                  </a:lnTo>
                  <a:cubicBezTo>
                    <a:pt x="8880418" y="1812529"/>
                    <a:pt x="8870502" y="1523322"/>
                    <a:pt x="8850671" y="1358061"/>
                  </a:cubicBezTo>
                  <a:cubicBezTo>
                    <a:pt x="8830840" y="1192800"/>
                    <a:pt x="8768866" y="1039933"/>
                    <a:pt x="8664752" y="899461"/>
                  </a:cubicBezTo>
                  <a:cubicBezTo>
                    <a:pt x="8560637" y="758989"/>
                    <a:pt x="8423057" y="653635"/>
                    <a:pt x="8252012" y="583399"/>
                  </a:cubicBezTo>
                  <a:cubicBezTo>
                    <a:pt x="8080966" y="513163"/>
                    <a:pt x="7888024" y="478045"/>
                    <a:pt x="7673184" y="478045"/>
                  </a:cubicBezTo>
                  <a:close/>
                  <a:moveTo>
                    <a:pt x="871745" y="0"/>
                  </a:moveTo>
                  <a:lnTo>
                    <a:pt x="9214087" y="0"/>
                  </a:lnTo>
                  <a:cubicBezTo>
                    <a:pt x="9695538" y="0"/>
                    <a:pt x="10085832" y="390294"/>
                    <a:pt x="10085832" y="871745"/>
                  </a:cubicBezTo>
                  <a:lnTo>
                    <a:pt x="10085832" y="4358623"/>
                  </a:lnTo>
                  <a:cubicBezTo>
                    <a:pt x="10085832" y="4840074"/>
                    <a:pt x="9695538" y="5230368"/>
                    <a:pt x="9214087" y="5230368"/>
                  </a:cubicBezTo>
                  <a:lnTo>
                    <a:pt x="871745" y="5230368"/>
                  </a:lnTo>
                  <a:cubicBezTo>
                    <a:pt x="390294" y="5230368"/>
                    <a:pt x="0" y="4840074"/>
                    <a:pt x="0" y="4358623"/>
                  </a:cubicBezTo>
                  <a:lnTo>
                    <a:pt x="0" y="871745"/>
                  </a:lnTo>
                  <a:cubicBezTo>
                    <a:pt x="0" y="390294"/>
                    <a:pt x="390294" y="0"/>
                    <a:pt x="871745" y="0"/>
                  </a:cubicBez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A04A76-F6EF-4F53-B225-9344985E2054}"/>
                </a:ext>
              </a:extLst>
            </p:cNvPr>
            <p:cNvSpPr txBox="1"/>
            <p:nvPr/>
          </p:nvSpPr>
          <p:spPr>
            <a:xfrm>
              <a:off x="1917700" y="2286000"/>
              <a:ext cx="481734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ORDERLINESS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E9833D-58E3-4E9D-917C-435F8566947C}"/>
                </a:ext>
              </a:extLst>
            </p:cNvPr>
            <p:cNvSpPr/>
            <p:nvPr/>
          </p:nvSpPr>
          <p:spPr>
            <a:xfrm>
              <a:off x="1917700" y="3101606"/>
              <a:ext cx="3987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90909"/>
                  </a:solidFill>
                  <a:latin typeface="Helvetica" panose="020B0604020202020204" pitchFamily="34" charset="0"/>
                </a:rPr>
                <a:t>Organize whatever remains by neatly arranging and identifying parts and tools for ease of use.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43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2821C7-9EA0-460C-9FD3-E7853C23F29B}"/>
              </a:ext>
            </a:extLst>
          </p:cNvPr>
          <p:cNvGrpSpPr/>
          <p:nvPr/>
        </p:nvGrpSpPr>
        <p:grpSpPr>
          <a:xfrm>
            <a:off x="1053084" y="813816"/>
            <a:ext cx="10085832" cy="5230368"/>
            <a:chOff x="1053084" y="813816"/>
            <a:chExt cx="10085832" cy="52303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789EA4-AFCE-47E9-8649-34E1DCD78181}"/>
                </a:ext>
              </a:extLst>
            </p:cNvPr>
            <p:cNvSpPr/>
            <p:nvPr/>
          </p:nvSpPr>
          <p:spPr>
            <a:xfrm>
              <a:off x="1053084" y="813816"/>
              <a:ext cx="10085832" cy="5230368"/>
            </a:xfrm>
            <a:custGeom>
              <a:avLst/>
              <a:gdLst/>
              <a:ahLst/>
              <a:cxnLst/>
              <a:rect l="l" t="t" r="r" b="b"/>
              <a:pathLst>
                <a:path w="10085832" h="5230368">
                  <a:moveTo>
                    <a:pt x="7539323" y="1248989"/>
                  </a:moveTo>
                  <a:cubicBezTo>
                    <a:pt x="7653353" y="1248989"/>
                    <a:pt x="7731026" y="1260970"/>
                    <a:pt x="7772341" y="1284933"/>
                  </a:cubicBezTo>
                  <a:cubicBezTo>
                    <a:pt x="7813657" y="1308896"/>
                    <a:pt x="7840098" y="1346493"/>
                    <a:pt x="7851667" y="1397724"/>
                  </a:cubicBezTo>
                  <a:cubicBezTo>
                    <a:pt x="7863235" y="1448955"/>
                    <a:pt x="7869019" y="1565464"/>
                    <a:pt x="7869019" y="1747251"/>
                  </a:cubicBezTo>
                  <a:lnTo>
                    <a:pt x="7869019" y="3306491"/>
                  </a:lnTo>
                  <a:cubicBezTo>
                    <a:pt x="7869019" y="3574214"/>
                    <a:pt x="7851667" y="3738236"/>
                    <a:pt x="7816962" y="3798556"/>
                  </a:cubicBezTo>
                  <a:cubicBezTo>
                    <a:pt x="7782257" y="3858877"/>
                    <a:pt x="7689711" y="3889037"/>
                    <a:pt x="7539323" y="3889037"/>
                  </a:cubicBezTo>
                  <a:close/>
                  <a:moveTo>
                    <a:pt x="6495698" y="562328"/>
                  </a:moveTo>
                  <a:lnTo>
                    <a:pt x="6495698" y="4575697"/>
                  </a:lnTo>
                  <a:lnTo>
                    <a:pt x="7812004" y="4575697"/>
                  </a:lnTo>
                  <a:cubicBezTo>
                    <a:pt x="8061548" y="4575697"/>
                    <a:pt x="8248294" y="4562063"/>
                    <a:pt x="8372240" y="4534795"/>
                  </a:cubicBezTo>
                  <a:cubicBezTo>
                    <a:pt x="8496186" y="4507527"/>
                    <a:pt x="8600300" y="4459601"/>
                    <a:pt x="8684583" y="4391018"/>
                  </a:cubicBezTo>
                  <a:cubicBezTo>
                    <a:pt x="8768866" y="4322434"/>
                    <a:pt x="8827948" y="4227409"/>
                    <a:pt x="8861826" y="4105942"/>
                  </a:cubicBezTo>
                  <a:cubicBezTo>
                    <a:pt x="8895704" y="3984475"/>
                    <a:pt x="8912644" y="3743607"/>
                    <a:pt x="8912644" y="3383337"/>
                  </a:cubicBezTo>
                  <a:lnTo>
                    <a:pt x="8912644" y="1977790"/>
                  </a:lnTo>
                  <a:cubicBezTo>
                    <a:pt x="8912644" y="1597690"/>
                    <a:pt x="8901076" y="1342774"/>
                    <a:pt x="8877939" y="1213044"/>
                  </a:cubicBezTo>
                  <a:cubicBezTo>
                    <a:pt x="8854802" y="1083314"/>
                    <a:pt x="8796961" y="965566"/>
                    <a:pt x="8704414" y="859798"/>
                  </a:cubicBezTo>
                  <a:cubicBezTo>
                    <a:pt x="8611868" y="754031"/>
                    <a:pt x="8476767" y="678011"/>
                    <a:pt x="8299112" y="631738"/>
                  </a:cubicBezTo>
                  <a:cubicBezTo>
                    <a:pt x="8121456" y="585465"/>
                    <a:pt x="7780604" y="562328"/>
                    <a:pt x="7276558" y="562328"/>
                  </a:cubicBezTo>
                  <a:close/>
                  <a:moveTo>
                    <a:pt x="871745" y="0"/>
                  </a:moveTo>
                  <a:lnTo>
                    <a:pt x="9214087" y="0"/>
                  </a:lnTo>
                  <a:cubicBezTo>
                    <a:pt x="9695538" y="0"/>
                    <a:pt x="10085832" y="390294"/>
                    <a:pt x="10085832" y="871745"/>
                  </a:cubicBezTo>
                  <a:lnTo>
                    <a:pt x="10085832" y="4358623"/>
                  </a:lnTo>
                  <a:cubicBezTo>
                    <a:pt x="10085832" y="4840074"/>
                    <a:pt x="9695538" y="5230368"/>
                    <a:pt x="9214087" y="5230368"/>
                  </a:cubicBezTo>
                  <a:lnTo>
                    <a:pt x="871745" y="5230368"/>
                  </a:lnTo>
                  <a:cubicBezTo>
                    <a:pt x="390294" y="5230368"/>
                    <a:pt x="0" y="4840074"/>
                    <a:pt x="0" y="4358623"/>
                  </a:cubicBezTo>
                  <a:lnTo>
                    <a:pt x="0" y="871745"/>
                  </a:lnTo>
                  <a:cubicBezTo>
                    <a:pt x="0" y="390294"/>
                    <a:pt x="390294" y="0"/>
                    <a:pt x="871745" y="0"/>
                  </a:cubicBez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A04A76-F6EF-4F53-B225-9344985E2054}"/>
                </a:ext>
              </a:extLst>
            </p:cNvPr>
            <p:cNvSpPr txBox="1"/>
            <p:nvPr/>
          </p:nvSpPr>
          <p:spPr>
            <a:xfrm>
              <a:off x="1917700" y="2286000"/>
              <a:ext cx="378340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DISCIPLINE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E9833D-58E3-4E9D-917C-435F8566947C}"/>
                </a:ext>
              </a:extLst>
            </p:cNvPr>
            <p:cNvSpPr/>
            <p:nvPr/>
          </p:nvSpPr>
          <p:spPr>
            <a:xfrm>
              <a:off x="1917700" y="3101606"/>
              <a:ext cx="3987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90909"/>
                  </a:solidFill>
                  <a:latin typeface="Helvetica" panose="020B0604020202020204" pitchFamily="34" charset="0"/>
                </a:rPr>
                <a:t>Make 5S a way of life by forming the habit of always following the first four S’s.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2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83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obaidul Hoque Tarek</dc:creator>
  <cp:keywords>powerpoint project</cp:keywords>
  <cp:lastModifiedBy>Md Obaidul Hoque Tarek</cp:lastModifiedBy>
  <cp:revision>13</cp:revision>
  <dcterms:created xsi:type="dcterms:W3CDTF">2024-07-27T05:51:33Z</dcterms:created>
  <dcterms:modified xsi:type="dcterms:W3CDTF">2024-12-21T19:26:01Z</dcterms:modified>
</cp:coreProperties>
</file>