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53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70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6C95-E612-4EA7-BC18-D6CA86C1D0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8F2F7E-2178-49E0-A11B-38E0E0AB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D998-78CA-49C2-A8F0-9B4ABEA10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2DAA8-F5B2-4F74-ACE9-1AD74056D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D38A-FFC5-43D8-BEA0-1F8891A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A301-E44D-40B2-9438-82DB9315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To create a User Interface for bidirectional communication between the deaf/dumb people and the normal people</a:t>
            </a:r>
          </a:p>
        </p:txBody>
      </p:sp>
    </p:spTree>
    <p:extLst>
      <p:ext uri="{BB962C8B-B14F-4D97-AF65-F5344CB8AC3E}">
        <p14:creationId xmlns:p14="http://schemas.microsoft.com/office/powerpoint/2010/main" val="5437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FAC0-95BB-4A17-9312-6FCCEF1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AC9A-8A41-4731-A7AB-EE86B11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Easier communication between specially abled people (deaf/dumb) and ordinary people.</a:t>
            </a:r>
          </a:p>
          <a:p>
            <a:r>
              <a:rPr lang="en-US" sz="3200" dirty="0"/>
              <a:t>Through this initiative ordinary people will be able to interpret the sign language (Sign language </a:t>
            </a:r>
            <a:r>
              <a:rPr lang="en-US" sz="3200" dirty="0">
                <a:sym typeface="Wingdings" panose="05000000000000000000" pitchFamily="2" charset="2"/>
              </a:rPr>
              <a:t> Text converter)</a:t>
            </a:r>
          </a:p>
          <a:p>
            <a:r>
              <a:rPr lang="en-US" sz="3200" dirty="0">
                <a:sym typeface="Wingdings" panose="05000000000000000000" pitchFamily="2" charset="2"/>
              </a:rPr>
              <a:t>Specially abled people will be able to understand the conventional language of communication (Text  Image converter)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11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09B0-89EA-4DD6-B040-B1F6216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7346-2203-428A-929F-6FD9230A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 Language </a:t>
            </a:r>
            <a:r>
              <a:rPr lang="en-US" sz="4000" dirty="0">
                <a:sym typeface="Wingdings" panose="05000000000000000000" pitchFamily="2" charset="2"/>
              </a:rPr>
              <a:t> Text</a:t>
            </a:r>
          </a:p>
          <a:p>
            <a:r>
              <a:rPr lang="en-US" sz="4000" dirty="0">
                <a:sym typeface="Wingdings" panose="05000000000000000000" pitchFamily="2" charset="2"/>
              </a:rPr>
              <a:t>Text  Audio</a:t>
            </a:r>
          </a:p>
          <a:p>
            <a:r>
              <a:rPr lang="en-US" sz="4000" dirty="0">
                <a:sym typeface="Wingdings" panose="05000000000000000000" pitchFamily="2" charset="2"/>
              </a:rPr>
              <a:t>Audio  Text </a:t>
            </a:r>
          </a:p>
          <a:p>
            <a:r>
              <a:rPr lang="en-US" sz="4000" dirty="0">
                <a:sym typeface="Wingdings" panose="05000000000000000000" pitchFamily="2" charset="2"/>
              </a:rPr>
              <a:t>Text  Image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84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CEB0-84A5-4532-8406-D0BC223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43B5-38F1-498F-8F91-59E9995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Image processing using </a:t>
            </a:r>
            <a:r>
              <a:rPr lang="en-US" sz="3200" dirty="0" err="1"/>
              <a:t>openCv</a:t>
            </a:r>
            <a:r>
              <a:rPr lang="en-US" sz="3200" dirty="0"/>
              <a:t> in python.</a:t>
            </a:r>
          </a:p>
          <a:p>
            <a:r>
              <a:rPr lang="en-US" sz="3200" dirty="0"/>
              <a:t>Model training using Convolutional Neural Networks (CNN).</a:t>
            </a:r>
          </a:p>
          <a:p>
            <a:r>
              <a:rPr lang="en-US" sz="3200" dirty="0"/>
              <a:t>The open source neural network library ‘</a:t>
            </a:r>
            <a:r>
              <a:rPr lang="en-US" sz="3200" dirty="0" err="1"/>
              <a:t>keras</a:t>
            </a:r>
            <a:r>
              <a:rPr lang="en-US" sz="3200" dirty="0"/>
              <a:t>’ is used for model training.</a:t>
            </a:r>
          </a:p>
          <a:p>
            <a:r>
              <a:rPr lang="en-US" sz="3200" dirty="0"/>
              <a:t>Encapsulating a Text </a:t>
            </a:r>
            <a:r>
              <a:rPr lang="en-US" sz="3200" dirty="0">
                <a:sym typeface="Wingdings" panose="05000000000000000000" pitchFamily="2" charset="2"/>
              </a:rPr>
              <a:t> Audio converter.</a:t>
            </a:r>
          </a:p>
          <a:p>
            <a:r>
              <a:rPr lang="en-US" sz="3200" dirty="0">
                <a:sym typeface="Wingdings" panose="05000000000000000000" pitchFamily="2" charset="2"/>
              </a:rPr>
              <a:t>Designing Text  Image converter using the ‘</a:t>
            </a:r>
            <a:r>
              <a:rPr lang="en-US" sz="3200" dirty="0" err="1">
                <a:sym typeface="Wingdings" panose="05000000000000000000" pitchFamily="2" charset="2"/>
              </a:rPr>
              <a:t>gtts</a:t>
            </a:r>
            <a:r>
              <a:rPr lang="en-US" sz="3200" dirty="0">
                <a:sym typeface="Wingdings" panose="05000000000000000000" pitchFamily="2" charset="2"/>
              </a:rPr>
              <a:t>’ and ‘</a:t>
            </a:r>
            <a:r>
              <a:rPr lang="en-US" sz="3200" dirty="0" err="1">
                <a:sym typeface="Wingdings" panose="05000000000000000000" pitchFamily="2" charset="2"/>
              </a:rPr>
              <a:t>tkinter</a:t>
            </a:r>
            <a:r>
              <a:rPr lang="en-US" sz="3200" dirty="0">
                <a:sym typeface="Wingdings" panose="05000000000000000000" pitchFamily="2" charset="2"/>
              </a:rPr>
              <a:t>’ libraries.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146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Smart communication</vt:lpstr>
      <vt:lpstr>Problem Statement</vt:lpstr>
      <vt:lpstr>Users</vt:lpstr>
      <vt:lpstr>Solution</vt:lpstr>
      <vt:lpstr>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communication</dc:title>
  <dc:creator>Aishwarya Pharande</dc:creator>
  <cp:lastModifiedBy>Aishwarya Pharande</cp:lastModifiedBy>
  <cp:revision>4</cp:revision>
  <dcterms:created xsi:type="dcterms:W3CDTF">2019-03-03T10:16:25Z</dcterms:created>
  <dcterms:modified xsi:type="dcterms:W3CDTF">2019-03-03T10:33:32Z</dcterms:modified>
</cp:coreProperties>
</file>