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27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8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765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02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9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3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7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D68A-EEC8-4615-BB3E-52349121827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1E56B2-E331-4F73-A082-C99C9861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2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indow/localStor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bal3588.github.io/SEI-PRO1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399F-6883-44EA-A469-5BC8B5256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527" y="2351314"/>
            <a:ext cx="8915399" cy="1465014"/>
          </a:xfrm>
        </p:spPr>
        <p:txBody>
          <a:bodyPr/>
          <a:lstStyle/>
          <a:p>
            <a:r>
              <a:rPr lang="en-US" dirty="0"/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9C65A-F50E-4636-BCA9-26C474FDB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609" y="3974947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 Two players, </a:t>
            </a:r>
            <a:r>
              <a:rPr lang="en-US" i="1" dirty="0"/>
              <a:t>X</a:t>
            </a:r>
            <a:r>
              <a:rPr lang="en-US" dirty="0"/>
              <a:t> and </a:t>
            </a:r>
            <a:r>
              <a:rPr lang="en-US" i="1" dirty="0"/>
              <a:t>O</a:t>
            </a:r>
            <a:r>
              <a:rPr lang="en-US" dirty="0"/>
              <a:t>, who take turns marking the spaces in a 3×3 grid. The player who succeeds in placing three of their marks in a horizontal, vertical, or diagonal row is the winner.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147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9C7E-76E1-4FD4-9CB5-5487129A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8A8600-C04A-43FF-AA29-9683E904B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217" y="2133600"/>
            <a:ext cx="710139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2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BCA1-AAF2-4051-B2FB-25AA4876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083" y="4907659"/>
            <a:ext cx="8911687" cy="1280890"/>
          </a:xfrm>
        </p:spPr>
        <p:txBody>
          <a:bodyPr>
            <a:normAutofit/>
          </a:bodyPr>
          <a:lstStyle/>
          <a:p>
            <a:r>
              <a:rPr lang="en-US" sz="1600" dirty="0"/>
              <a:t>1- JS source code is never "read" line-by-line</a:t>
            </a:r>
            <a:br>
              <a:rPr lang="en-US" sz="1600" dirty="0"/>
            </a:br>
            <a:r>
              <a:rPr lang="en-US" sz="1600" dirty="0"/>
              <a:t>2- using then() method to solve the problem.</a:t>
            </a:r>
            <a:br>
              <a:rPr lang="en-US" sz="1600" dirty="0"/>
            </a:br>
            <a:r>
              <a:rPr lang="en-US" sz="1600" dirty="0"/>
              <a:t>3- Using Debugger tool save me time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D6AA6-CBDE-4842-BB72-71E89755F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55" y="175404"/>
            <a:ext cx="9400623" cy="4237304"/>
          </a:xfrm>
        </p:spPr>
      </p:pic>
    </p:spTree>
    <p:extLst>
      <p:ext uri="{BB962C8B-B14F-4D97-AF65-F5344CB8AC3E}">
        <p14:creationId xmlns:p14="http://schemas.microsoft.com/office/powerpoint/2010/main" val="348301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E1A385-65BE-441F-9F4F-08F6B77C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838" y="2852737"/>
            <a:ext cx="5943349" cy="1513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2E8C08-0C4B-4B18-8C46-2F5429C8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5BA2-F3C9-47A2-A67A-FA3420D4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9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46C5-671E-4297-8A61-098E42D0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Tic Tac Toe Features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C53A-7DE7-4A0C-8890-3BC10B8E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multiple game rounds with a </a:t>
            </a:r>
            <a:r>
              <a:rPr lang="en-US" dirty="0" err="1"/>
              <a:t>win,lose</a:t>
            </a:r>
            <a:r>
              <a:rPr lang="en-US" dirty="0"/>
              <a:t> (not include tie )</a:t>
            </a:r>
          </a:p>
          <a:p>
            <a:r>
              <a:rPr lang="en-US" dirty="0"/>
              <a:t>Use </a:t>
            </a:r>
            <a:r>
              <a:rPr lang="en-US" dirty="0" err="1">
                <a:hlinkClick r:id="rId2"/>
              </a:rPr>
              <a:t>localStorage</a:t>
            </a:r>
            <a:r>
              <a:rPr lang="en-US" dirty="0"/>
              <a:t> to persist data locally to allow games to continue after page refresh or loss of internet connectivity.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3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EEE2-A8FD-4811-9926-DC7933A1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788555"/>
            <a:ext cx="8911687" cy="128089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5E1C-C058-46F1-9C8C-97ACB95F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>
                <a:hlinkClick r:id="rId2"/>
              </a:rPr>
              <a:t>https://obal3588.github.io/SEI-PRO11/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11935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41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Tic Tac Toe</vt:lpstr>
      <vt:lpstr>PowerPoint Presentation</vt:lpstr>
      <vt:lpstr>1- JS source code is never "read" line-by-line 2- using then() method to solve the problem. 3- Using Debugger tool save me time </vt:lpstr>
      <vt:lpstr>PowerPoint Presentation</vt:lpstr>
      <vt:lpstr> Tic Tac Toe Features 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hdooy 1234</dc:creator>
  <cp:lastModifiedBy>hdooy 1234</cp:lastModifiedBy>
  <cp:revision>3</cp:revision>
  <dcterms:created xsi:type="dcterms:W3CDTF">2019-10-17T03:04:14Z</dcterms:created>
  <dcterms:modified xsi:type="dcterms:W3CDTF">2019-10-17T03:33:20Z</dcterms:modified>
</cp:coreProperties>
</file>