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14BF-EA65-4417-9682-952471711B0E}" type="datetimeFigureOut">
              <a:rPr kumimoji="1" lang="ja-JP" altLang="en-US" smtClean="0"/>
              <a:t>2015/03/08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BF5A-FAF2-4EBB-BFA5-48DB9345F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339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14BF-EA65-4417-9682-952471711B0E}" type="datetimeFigureOut">
              <a:rPr kumimoji="1" lang="ja-JP" altLang="en-US" smtClean="0"/>
              <a:t>2015/03/08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BF5A-FAF2-4EBB-BFA5-48DB9345F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04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14BF-EA65-4417-9682-952471711B0E}" type="datetimeFigureOut">
              <a:rPr kumimoji="1" lang="ja-JP" altLang="en-US" smtClean="0"/>
              <a:t>2015/03/08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BF5A-FAF2-4EBB-BFA5-48DB9345F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72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14BF-EA65-4417-9682-952471711B0E}" type="datetimeFigureOut">
              <a:rPr kumimoji="1" lang="ja-JP" altLang="en-US" smtClean="0"/>
              <a:t>2015/03/08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BF5A-FAF2-4EBB-BFA5-48DB9345F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5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14BF-EA65-4417-9682-952471711B0E}" type="datetimeFigureOut">
              <a:rPr kumimoji="1" lang="ja-JP" altLang="en-US" smtClean="0"/>
              <a:t>2015/03/08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BF5A-FAF2-4EBB-BFA5-48DB9345F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98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14BF-EA65-4417-9682-952471711B0E}" type="datetimeFigureOut">
              <a:rPr kumimoji="1" lang="ja-JP" altLang="en-US" smtClean="0"/>
              <a:t>2015/03/08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BF5A-FAF2-4EBB-BFA5-48DB9345F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47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14BF-EA65-4417-9682-952471711B0E}" type="datetimeFigureOut">
              <a:rPr kumimoji="1" lang="ja-JP" altLang="en-US" smtClean="0"/>
              <a:t>2015/03/08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BF5A-FAF2-4EBB-BFA5-48DB9345F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60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14BF-EA65-4417-9682-952471711B0E}" type="datetimeFigureOut">
              <a:rPr kumimoji="1" lang="ja-JP" altLang="en-US" smtClean="0"/>
              <a:t>2015/03/08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BF5A-FAF2-4EBB-BFA5-48DB9345F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40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14BF-EA65-4417-9682-952471711B0E}" type="datetimeFigureOut">
              <a:rPr kumimoji="1" lang="ja-JP" altLang="en-US" smtClean="0"/>
              <a:t>2015/03/08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BF5A-FAF2-4EBB-BFA5-48DB9345F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9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14BF-EA65-4417-9682-952471711B0E}" type="datetimeFigureOut">
              <a:rPr kumimoji="1" lang="ja-JP" altLang="en-US" smtClean="0"/>
              <a:t>2015/03/08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BF5A-FAF2-4EBB-BFA5-48DB9345F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40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14BF-EA65-4417-9682-952471711B0E}" type="datetimeFigureOut">
              <a:rPr kumimoji="1" lang="ja-JP" altLang="en-US" smtClean="0"/>
              <a:t>2015/03/08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BF5A-FAF2-4EBB-BFA5-48DB9345F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07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14BF-EA65-4417-9682-952471711B0E}" type="datetimeFigureOut">
              <a:rPr kumimoji="1" lang="ja-JP" altLang="en-US" smtClean="0"/>
              <a:t>2015/03/08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9BF5A-FAF2-4EBB-BFA5-48DB9345FB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06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1043608" y="2348880"/>
            <a:ext cx="697659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500" dirty="0" smtClean="0">
                <a:latin typeface="ＤＦＰ中楷書体"/>
                <a:ea typeface="ＤＦＰ中楷書体"/>
                <a:cs typeface="ＤＦＰ中楷書体"/>
              </a:rPr>
              <a:t>時代は</a:t>
            </a:r>
            <a:r>
              <a:rPr kumimoji="1" lang="en-US" altLang="ja-JP" sz="11500" dirty="0" smtClean="0">
                <a:solidFill>
                  <a:srgbClr val="0070C0"/>
                </a:solidFill>
                <a:latin typeface="ＤＦＰ中楷書体"/>
                <a:ea typeface="ＤＦＰ中楷書体"/>
                <a:cs typeface="ＤＦＰ中楷書体"/>
              </a:rPr>
              <a:t>IoT</a:t>
            </a:r>
            <a:endParaRPr kumimoji="1" lang="ja-JP" altLang="en-US" sz="11500" dirty="0">
              <a:solidFill>
                <a:srgbClr val="0070C0"/>
              </a:solidFill>
              <a:latin typeface="ＤＦＰ中楷書体"/>
              <a:ea typeface="ＤＦＰ中楷書体"/>
              <a:cs typeface="ＤＦＰ中楷書体"/>
            </a:endParaRPr>
          </a:p>
        </p:txBody>
      </p:sp>
    </p:spTree>
    <p:extLst>
      <p:ext uri="{BB962C8B-B14F-4D97-AF65-F5344CB8AC3E}">
        <p14:creationId xmlns:p14="http://schemas.microsoft.com/office/powerpoint/2010/main" val="18005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-32266" y="332656"/>
            <a:ext cx="9212778" cy="634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8800" dirty="0" smtClean="0">
                <a:latin typeface="ＤＦＰ中楷書体"/>
                <a:ea typeface="ＤＦＰ中楷書体"/>
                <a:cs typeface="ＤＦＰ中楷書体"/>
              </a:rPr>
              <a:t>ネットを活用した</a:t>
            </a:r>
            <a:endParaRPr lang="en-US" altLang="ja-JP" sz="8800" dirty="0" smtClean="0">
              <a:latin typeface="ＤＦＰ中楷書体"/>
              <a:ea typeface="ＤＦＰ中楷書体"/>
              <a:cs typeface="ＤＦＰ中楷書体"/>
            </a:endParaRPr>
          </a:p>
          <a:p>
            <a:pPr algn="ctr"/>
            <a:r>
              <a:rPr lang="ja-JP" altLang="en-US" sz="11500" u="sng" dirty="0" smtClean="0">
                <a:solidFill>
                  <a:srgbClr val="FF0000"/>
                </a:solidFill>
                <a:latin typeface="ＤＦＰ中楷書体"/>
                <a:ea typeface="ＤＦＰ中楷書体"/>
                <a:cs typeface="ＤＦＰ中楷書体"/>
              </a:rPr>
              <a:t>リア充爆発</a:t>
            </a:r>
            <a:endParaRPr lang="en-US" altLang="ja-JP" sz="11500" u="sng" dirty="0" smtClean="0">
              <a:solidFill>
                <a:srgbClr val="FF0000"/>
              </a:solidFill>
              <a:latin typeface="ＤＦＰ中楷書体"/>
              <a:ea typeface="ＤＦＰ中楷書体"/>
              <a:cs typeface="ＤＦＰ中楷書体"/>
            </a:endParaRPr>
          </a:p>
          <a:p>
            <a:pPr algn="ctr"/>
            <a:r>
              <a:rPr lang="ja-JP" altLang="en-US" sz="11500" u="sng" dirty="0" smtClean="0">
                <a:solidFill>
                  <a:srgbClr val="FF0000"/>
                </a:solidFill>
                <a:latin typeface="ＤＦＰ中楷書体"/>
                <a:ea typeface="ＤＦＰ中楷書体"/>
                <a:cs typeface="ＤＦＰ中楷書体"/>
              </a:rPr>
              <a:t>ガ</a:t>
            </a:r>
            <a:r>
              <a:rPr lang="ja-JP" altLang="en-US" sz="11500" u="sng" dirty="0">
                <a:solidFill>
                  <a:srgbClr val="FF0000"/>
                </a:solidFill>
                <a:latin typeface="ＤＦＰ中楷書体"/>
                <a:ea typeface="ＤＦＰ中楷書体"/>
                <a:cs typeface="ＤＦＰ中楷書体"/>
              </a:rPr>
              <a:t>ジェッ</a:t>
            </a:r>
            <a:r>
              <a:rPr lang="ja-JP" altLang="en-US" sz="11500" u="sng" dirty="0" smtClean="0">
                <a:solidFill>
                  <a:srgbClr val="FF0000"/>
                </a:solidFill>
                <a:latin typeface="ＤＦＰ中楷書体"/>
                <a:ea typeface="ＤＦＰ中楷書体"/>
                <a:cs typeface="ＤＦＰ中楷書体"/>
              </a:rPr>
              <a:t>ト</a:t>
            </a:r>
            <a:endParaRPr lang="en-US" altLang="ja-JP" sz="11500" u="sng" dirty="0" smtClean="0">
              <a:solidFill>
                <a:srgbClr val="FF0000"/>
              </a:solidFill>
              <a:latin typeface="ＤＦＰ中楷書体"/>
              <a:ea typeface="ＤＦＰ中楷書体"/>
              <a:cs typeface="ＤＦＰ中楷書体"/>
            </a:endParaRPr>
          </a:p>
          <a:p>
            <a:pPr algn="ctr"/>
            <a:r>
              <a:rPr lang="ja-JP" altLang="en-US" sz="8800" dirty="0" smtClean="0">
                <a:latin typeface="ＤＦＰ中楷書体"/>
                <a:ea typeface="ＤＦＰ中楷書体"/>
                <a:cs typeface="ＤＦＰ中楷書体"/>
              </a:rPr>
              <a:t>を作りました</a:t>
            </a:r>
            <a:endParaRPr kumimoji="1" lang="en-US" altLang="ja-JP" sz="8800" dirty="0" smtClean="0">
              <a:latin typeface="ＤＦＰ中楷書体"/>
              <a:ea typeface="ＤＦＰ中楷書体"/>
              <a:cs typeface="ＤＦＰ中楷書体"/>
            </a:endParaRPr>
          </a:p>
        </p:txBody>
      </p:sp>
    </p:spTree>
    <p:extLst>
      <p:ext uri="{BB962C8B-B14F-4D97-AF65-F5344CB8AC3E}">
        <p14:creationId xmlns:p14="http://schemas.microsoft.com/office/powerpoint/2010/main" val="2721825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39552" y="260648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800" dirty="0" smtClean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デモ</a:t>
            </a:r>
            <a:endParaRPr kumimoji="1" lang="ja-JP" altLang="en-US" sz="8800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436096" y="1772060"/>
            <a:ext cx="3208244" cy="1080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リア</a:t>
            </a:r>
            <a:r>
              <a:rPr lang="ja-JP" altLang="en-US" sz="4400" dirty="0" smtClean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充判</a:t>
            </a:r>
            <a:r>
              <a:rPr lang="ja-JP" altLang="en-US" sz="44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定</a:t>
            </a:r>
          </a:p>
        </p:txBody>
      </p:sp>
      <p:sp>
        <p:nvSpPr>
          <p:cNvPr id="13" name="右矢印 12"/>
          <p:cNvSpPr/>
          <p:nvPr/>
        </p:nvSpPr>
        <p:spPr>
          <a:xfrm>
            <a:off x="4211960" y="2060092"/>
            <a:ext cx="864096" cy="50405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61" name="Picture 13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16" y="1916832"/>
            <a:ext cx="380047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23" y="4005064"/>
            <a:ext cx="3923928" cy="205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右矢印 18"/>
          <p:cNvSpPr/>
          <p:nvPr/>
        </p:nvSpPr>
        <p:spPr>
          <a:xfrm rot="8492544">
            <a:off x="3880385" y="3446371"/>
            <a:ext cx="1157916" cy="50405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78" y="6061546"/>
            <a:ext cx="28765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右矢印 21"/>
          <p:cNvSpPr/>
          <p:nvPr/>
        </p:nvSpPr>
        <p:spPr>
          <a:xfrm>
            <a:off x="4211960" y="4781277"/>
            <a:ext cx="864096" cy="50405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67" name="Picture 19" descr="C:\Users\mhirakaw\AppData\Local\Microsoft\Windows\Temporary Internet Files\Content.Outlook\185WZ0M2\IMG_6646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" t="34898" r="51927" b="24841"/>
          <a:stretch/>
        </p:blipFill>
        <p:spPr bwMode="auto">
          <a:xfrm>
            <a:off x="5148064" y="3924748"/>
            <a:ext cx="3951855" cy="274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372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17</Words>
  <Application>Microsoft Macintosh PowerPoint</Application>
  <PresentationFormat>画面に合わせる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mhirakaw</dc:creator>
  <cp:lastModifiedBy>Hirakawa Munenori</cp:lastModifiedBy>
  <cp:revision>10</cp:revision>
  <dcterms:created xsi:type="dcterms:W3CDTF">2015-03-07T15:24:18Z</dcterms:created>
  <dcterms:modified xsi:type="dcterms:W3CDTF">2015-03-07T23:31:13Z</dcterms:modified>
</cp:coreProperties>
</file>