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52AB-26B6-459C-961C-E7AB2E809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E204B-430D-4C91-936C-6C7BA9EA2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20985-EE6D-4418-AF53-B65D8BCB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9DF5-BF9D-4261-9BE8-2039B59F500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12131-277E-4C2C-9E71-CE0815B5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11574-6FAA-4DD5-B97F-6B76D213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5DDC-0E14-42C5-B87B-8808D324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7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65A8-B1AC-4609-A23F-13D16B49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8D9DE-0286-4C3E-A3C6-D43B3D20C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D15AF-51A8-4CAF-BC19-309BC8001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9DF5-BF9D-4261-9BE8-2039B59F500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AF22B-2E76-4E5F-B25D-0A080C7C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364E4-F66E-4AA7-BD30-E60517E1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5DDC-0E14-42C5-B87B-8808D324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0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22D9C-0D79-43D6-8F3D-EC2209971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83460-4C2B-48F0-B4BD-C20337E15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BD28D-125D-487E-9C4F-D9E90F21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9DF5-BF9D-4261-9BE8-2039B59F500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DE78D-9C60-495C-A7FF-F261A130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97525-3C98-4CE6-9A35-E8BA6970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5DDC-0E14-42C5-B87B-8808D324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983A-F12C-4A5A-8524-54D9A631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EFCEA-AE5C-44C5-8FF3-B37A90D2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3B0B4-7833-4705-942B-4E908712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9DF5-BF9D-4261-9BE8-2039B59F500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8954E-6F0F-421E-98E9-75546CA8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EEE9E-B83A-4526-8B48-920FBD1F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5DDC-0E14-42C5-B87B-8808D324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4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3C58-86E2-40AC-82DA-F37ED451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443D2-551F-4201-A269-8CB24B306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43697-3C07-4A54-BDBE-83E3AFCC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9DF5-BF9D-4261-9BE8-2039B59F500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85B98-0863-429B-A276-D3487EB3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FC056-8FEC-44A5-941B-0E343B01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5DDC-0E14-42C5-B87B-8808D324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1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FB8B-AB40-4D4A-8ADE-258D124A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2B2AA-7C95-489C-8D0E-4BFA78563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366EB-4A58-4F01-811F-8EA635B9C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240FE-FCBE-41D2-9C7E-2DEAC3B8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9DF5-BF9D-4261-9BE8-2039B59F500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E06F5-8E5B-45EE-A13A-8CFAB8EF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0E5E3-7D01-4FDE-AC17-39A5FA2A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5DDC-0E14-42C5-B87B-8808D324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3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5BB8-58F2-46D1-BB28-6AA6AF92A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472AF-E395-4CA3-BFA1-1CBECD250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599C3-8621-4481-A572-D1DA2CE57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8043C-0CDC-472A-8244-3D54438FB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1C084-DCFE-4729-9C5B-7753FCE35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C1BED-55AC-40E8-B4BC-5D0184CB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9DF5-BF9D-4261-9BE8-2039B59F500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0A70B-21AB-456F-B619-B0FF2322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C13E4-91A5-49A9-92DE-39724199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5DDC-0E14-42C5-B87B-8808D324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4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A6B7-32A1-41E4-9733-EB5E9C06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1AD8C-17F0-494A-9429-A6C16A18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9DF5-BF9D-4261-9BE8-2039B59F500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E4F09-2380-4D31-9C92-9DFE55F1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7989A-3245-4469-BE13-ADE8982C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5DDC-0E14-42C5-B87B-8808D324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2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CC5BA-7130-4400-801B-2DE3BB1B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9DF5-BF9D-4261-9BE8-2039B59F500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5BB3C-D1A0-433E-B9D0-5F6DE26E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3313B-27EA-4746-A71F-F9004D44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5DDC-0E14-42C5-B87B-8808D324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3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62E3-B25A-4F50-B169-0CD5B080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A9F2-4084-4B1A-8DC2-2A33594CB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B0B4F-BD03-4476-8B49-DAC820AAB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A818F-1EB0-4123-BA5B-708C7613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9DF5-BF9D-4261-9BE8-2039B59F500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E624B-CB93-4AB5-A94C-8630C420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D11B2-F47F-4240-968A-C9DDDCA0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5DDC-0E14-42C5-B87B-8808D324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9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0968-08CB-4E76-B4DF-284FF54A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E6540-CBC9-4CFB-B662-C4A464B42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172C0-EC9C-4AC9-A3A0-3C0E32785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35799-D026-42A3-828D-1A117A35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9DF5-BF9D-4261-9BE8-2039B59F500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BFE8A-B6D6-453F-99A4-4F417AB9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008E0-78C9-4F3D-8C1B-5DE5AA19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5DDC-0E14-42C5-B87B-8808D324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1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84CEC-090C-4315-A8C9-EEEEBF8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B072C-55FE-4B79-AE66-510DF792A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63A6-167D-4F0E-A048-BFC6673A2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A9DF5-BF9D-4261-9BE8-2039B59F500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18646-7E5C-4414-8FB4-3B5265F47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A6C55-03D9-4D3C-83A4-2AFE197B4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95DDC-0E14-42C5-B87B-8808D324B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2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7F26A2F-525A-4814-80D7-B56E1BC16D55}"/>
              </a:ext>
            </a:extLst>
          </p:cNvPr>
          <p:cNvSpPr/>
          <p:nvPr/>
        </p:nvSpPr>
        <p:spPr>
          <a:xfrm>
            <a:off x="8515347" y="1806653"/>
            <a:ext cx="1895475" cy="103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4C54DD4-83D1-49EA-8D44-903C37A2C805}"/>
              </a:ext>
            </a:extLst>
          </p:cNvPr>
          <p:cNvSpPr/>
          <p:nvPr/>
        </p:nvSpPr>
        <p:spPr>
          <a:xfrm>
            <a:off x="8340476" y="1992528"/>
            <a:ext cx="1895475" cy="103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2673F0-8D5A-46D0-9817-0056B7EC0E66}"/>
              </a:ext>
            </a:extLst>
          </p:cNvPr>
          <p:cNvSpPr/>
          <p:nvPr/>
        </p:nvSpPr>
        <p:spPr>
          <a:xfrm>
            <a:off x="4867090" y="1819462"/>
            <a:ext cx="1895475" cy="103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Shadow</a:t>
            </a:r>
          </a:p>
          <a:p>
            <a:pPr algn="ctr"/>
            <a:endParaRPr lang="en-US" dirty="0"/>
          </a:p>
          <a:p>
            <a:pPr algn="ctr"/>
            <a:r>
              <a:rPr lang="en-US" sz="1200" dirty="0" err="1"/>
              <a:t>ShadowMap</a:t>
            </a:r>
            <a:r>
              <a:rPr lang="en-US" sz="1200" dirty="0"/>
              <a:t> map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E88821-7490-4E0F-8F49-6EDF14AD2F02}"/>
              </a:ext>
            </a:extLst>
          </p:cNvPr>
          <p:cNvSpPr/>
          <p:nvPr/>
        </p:nvSpPr>
        <p:spPr>
          <a:xfrm>
            <a:off x="4678577" y="1992529"/>
            <a:ext cx="1895475" cy="103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Shadow</a:t>
            </a:r>
          </a:p>
          <a:p>
            <a:pPr algn="ctr"/>
            <a:endParaRPr lang="en-US" dirty="0"/>
          </a:p>
          <a:p>
            <a:pPr algn="ctr"/>
            <a:r>
              <a:rPr lang="en-US" sz="1200" dirty="0" err="1"/>
              <a:t>ShadowMap</a:t>
            </a:r>
            <a:r>
              <a:rPr lang="en-US" sz="1200" dirty="0"/>
              <a:t> map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DEBEFD-3AAB-4CE3-8202-A010220EDAFA}"/>
              </a:ext>
            </a:extLst>
          </p:cNvPr>
          <p:cNvSpPr/>
          <p:nvPr/>
        </p:nvSpPr>
        <p:spPr>
          <a:xfrm>
            <a:off x="4523914" y="2192368"/>
            <a:ext cx="1895475" cy="103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Shadow</a:t>
            </a:r>
          </a:p>
          <a:p>
            <a:pPr algn="ctr"/>
            <a:endParaRPr lang="en-US" dirty="0"/>
          </a:p>
          <a:p>
            <a:pPr algn="ctr"/>
            <a:r>
              <a:rPr lang="en-US" sz="1200" dirty="0" err="1"/>
              <a:t>ShadowMap</a:t>
            </a:r>
            <a:r>
              <a:rPr lang="en-US" sz="1200" dirty="0"/>
              <a:t> map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886A6-F29D-4CF7-9698-B473E96E643D}"/>
              </a:ext>
            </a:extLst>
          </p:cNvPr>
          <p:cNvSpPr/>
          <p:nvPr/>
        </p:nvSpPr>
        <p:spPr>
          <a:xfrm>
            <a:off x="8218503" y="2178403"/>
            <a:ext cx="1895475" cy="103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8D9BFE-A181-4F52-B99E-2D5E6C14F94C}"/>
              </a:ext>
            </a:extLst>
          </p:cNvPr>
          <p:cNvSpPr/>
          <p:nvPr/>
        </p:nvSpPr>
        <p:spPr>
          <a:xfrm>
            <a:off x="743504" y="2857687"/>
            <a:ext cx="1895475" cy="103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ShadowMap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BA76F7-2141-415D-BDA8-59BC86BC3ABE}"/>
              </a:ext>
            </a:extLst>
          </p:cNvPr>
          <p:cNvSpPr/>
          <p:nvPr/>
        </p:nvSpPr>
        <p:spPr>
          <a:xfrm>
            <a:off x="1489229" y="421227"/>
            <a:ext cx="1895475" cy="103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45C3D2-92FD-4D86-AF44-30C544C77C1A}"/>
              </a:ext>
            </a:extLst>
          </p:cNvPr>
          <p:cNvCxnSpPr>
            <a:stCxn id="4" idx="1"/>
            <a:endCxn id="6" idx="3"/>
          </p:cNvCxnSpPr>
          <p:nvPr/>
        </p:nvCxnSpPr>
        <p:spPr>
          <a:xfrm flipH="1">
            <a:off x="2638979" y="2711481"/>
            <a:ext cx="1884935" cy="66531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A88D858-0C6F-491E-954B-B8F572205E56}"/>
              </a:ext>
            </a:extLst>
          </p:cNvPr>
          <p:cNvCxnSpPr>
            <a:stCxn id="7" idx="2"/>
            <a:endCxn id="6" idx="0"/>
          </p:cNvCxnSpPr>
          <p:nvPr/>
        </p:nvCxnSpPr>
        <p:spPr>
          <a:xfrm rot="5400000">
            <a:off x="1364988" y="1785707"/>
            <a:ext cx="1398235" cy="745725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384272-DED8-4EB7-998B-8CCF5EB12251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flipV="1">
            <a:off x="5471652" y="2697516"/>
            <a:ext cx="2746851" cy="53307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1C164B-0E9D-4AD8-9EFA-32F90A0FFB6A}"/>
              </a:ext>
            </a:extLst>
          </p:cNvPr>
          <p:cNvCxnSpPr>
            <a:cxnSpLocks/>
            <a:stCxn id="5" idx="2"/>
            <a:endCxn id="4" idx="3"/>
          </p:cNvCxnSpPr>
          <p:nvPr/>
        </p:nvCxnSpPr>
        <p:spPr>
          <a:xfrm flipH="1" flipV="1">
            <a:off x="6419389" y="2711481"/>
            <a:ext cx="2746852" cy="50514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273BA73-159E-4B70-A8AF-6A7EBE5C9A69}"/>
              </a:ext>
            </a:extLst>
          </p:cNvPr>
          <p:cNvSpPr/>
          <p:nvPr/>
        </p:nvSpPr>
        <p:spPr>
          <a:xfrm>
            <a:off x="4523913" y="421226"/>
            <a:ext cx="5886909" cy="103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Lighting</a:t>
            </a:r>
          </a:p>
          <a:p>
            <a:pPr algn="ctr"/>
            <a:endParaRPr lang="en-US" dirty="0"/>
          </a:p>
          <a:p>
            <a:pPr algn="ctr"/>
            <a:r>
              <a:rPr lang="en-US" sz="1200" dirty="0"/>
              <a:t>Light[] lights</a:t>
            </a:r>
          </a:p>
          <a:p>
            <a:pPr algn="ctr"/>
            <a:r>
              <a:rPr lang="en-US" sz="1200" dirty="0"/>
              <a:t>Shadow[] shadows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433284-5FDC-4569-BD85-8102BAD8DA9C}"/>
              </a:ext>
            </a:extLst>
          </p:cNvPr>
          <p:cNvCxnSpPr>
            <a:stCxn id="32" idx="2"/>
            <a:endCxn id="4" idx="0"/>
          </p:cNvCxnSpPr>
          <p:nvPr/>
        </p:nvCxnSpPr>
        <p:spPr>
          <a:xfrm flipH="1">
            <a:off x="5471652" y="1459451"/>
            <a:ext cx="1995716" cy="7329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1D02F2-620F-4AE7-A2BA-787E503B3397}"/>
              </a:ext>
            </a:extLst>
          </p:cNvPr>
          <p:cNvCxnSpPr>
            <a:cxnSpLocks/>
            <a:stCxn id="32" idx="2"/>
            <a:endCxn id="5" idx="0"/>
          </p:cNvCxnSpPr>
          <p:nvPr/>
        </p:nvCxnSpPr>
        <p:spPr>
          <a:xfrm>
            <a:off x="7467368" y="1459451"/>
            <a:ext cx="1698873" cy="71895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F9DB66-8D0E-4BD8-892B-1BB109AA5F89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5626315" y="1459451"/>
            <a:ext cx="1841053" cy="5330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B8074D-362E-44B6-ACD8-A31FA4C3B872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5814828" y="1459451"/>
            <a:ext cx="1652540" cy="36001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8B086FC-00C5-4D3F-8E92-2C91A6424A84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>
            <a:off x="7467368" y="1459451"/>
            <a:ext cx="1820846" cy="53307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87F08A1-050C-4C9C-B910-AE0A3349AA21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>
            <a:off x="7467368" y="1459451"/>
            <a:ext cx="1995717" cy="34720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72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Barry, Olivier</dc:creator>
  <cp:lastModifiedBy>Barry, Olivier</cp:lastModifiedBy>
  <cp:revision>3</cp:revision>
  <dcterms:created xsi:type="dcterms:W3CDTF">2022-04-13T20:52:50Z</dcterms:created>
  <dcterms:modified xsi:type="dcterms:W3CDTF">2022-04-13T21:17:51Z</dcterms:modified>
</cp:coreProperties>
</file>