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4" r:id="rId6"/>
    <p:sldId id="263" r:id="rId7"/>
    <p:sldId id="261" r:id="rId8"/>
    <p:sldId id="264" r:id="rId9"/>
    <p:sldId id="265" r:id="rId10"/>
    <p:sldId id="266" r:id="rId11"/>
    <p:sldId id="275" r:id="rId12"/>
    <p:sldId id="276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22CD7-0008-4DCF-A99E-586B2A2A3B61}" v="26" dt="2024-08-30T14:50:03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ode Ogundipe" userId="b8923118be15b654" providerId="LiveId" clId="{30F22CD7-0008-4DCF-A99E-586B2A2A3B61}"/>
    <pc:docChg chg="undo custSel addSld delSld modSld">
      <pc:chgData name="Kayode Ogundipe" userId="b8923118be15b654" providerId="LiveId" clId="{30F22CD7-0008-4DCF-A99E-586B2A2A3B61}" dt="2024-08-30T14:52:25.367" v="2863" actId="14100"/>
      <pc:docMkLst>
        <pc:docMk/>
      </pc:docMkLst>
      <pc:sldChg chg="modSp mod">
        <pc:chgData name="Kayode Ogundipe" userId="b8923118be15b654" providerId="LiveId" clId="{30F22CD7-0008-4DCF-A99E-586B2A2A3B61}" dt="2024-08-29T12:46:01.686" v="115" actId="120"/>
        <pc:sldMkLst>
          <pc:docMk/>
          <pc:sldMk cId="1454249455" sldId="256"/>
        </pc:sldMkLst>
        <pc:spChg chg="mod">
          <ac:chgData name="Kayode Ogundipe" userId="b8923118be15b654" providerId="LiveId" clId="{30F22CD7-0008-4DCF-A99E-586B2A2A3B61}" dt="2024-08-29T12:45:32.021" v="111" actId="27636"/>
          <ac:spMkLst>
            <pc:docMk/>
            <pc:sldMk cId="1454249455" sldId="256"/>
            <ac:spMk id="2" creationId="{00000000-0000-0000-0000-000000000000}"/>
          </ac:spMkLst>
        </pc:spChg>
        <pc:spChg chg="mod">
          <ac:chgData name="Kayode Ogundipe" userId="b8923118be15b654" providerId="LiveId" clId="{30F22CD7-0008-4DCF-A99E-586B2A2A3B61}" dt="2024-08-29T12:46:01.686" v="115" actId="120"/>
          <ac:spMkLst>
            <pc:docMk/>
            <pc:sldMk cId="1454249455" sldId="256"/>
            <ac:spMk id="3" creationId="{00000000-0000-0000-0000-000000000000}"/>
          </ac:spMkLst>
        </pc:spChg>
        <pc:picChg chg="mod">
          <ac:chgData name="Kayode Ogundipe" userId="b8923118be15b654" providerId="LiveId" clId="{30F22CD7-0008-4DCF-A99E-586B2A2A3B61}" dt="2024-08-29T12:45:49.469" v="114" actId="14100"/>
          <ac:picMkLst>
            <pc:docMk/>
            <pc:sldMk cId="1454249455" sldId="256"/>
            <ac:picMk id="6" creationId="{00000000-0000-0000-0000-000000000000}"/>
          </ac:picMkLst>
        </pc:picChg>
      </pc:sldChg>
      <pc:sldChg chg="modSp mod">
        <pc:chgData name="Kayode Ogundipe" userId="b8923118be15b654" providerId="LiveId" clId="{30F22CD7-0008-4DCF-A99E-586B2A2A3B61}" dt="2024-08-29T14:19:54.010" v="1346" actId="27636"/>
        <pc:sldMkLst>
          <pc:docMk/>
          <pc:sldMk cId="3908766039" sldId="258"/>
        </pc:sldMkLst>
        <pc:spChg chg="mod">
          <ac:chgData name="Kayode Ogundipe" userId="b8923118be15b654" providerId="LiveId" clId="{30F22CD7-0008-4DCF-A99E-586B2A2A3B61}" dt="2024-08-29T14:19:54.010" v="1346" actId="27636"/>
          <ac:spMkLst>
            <pc:docMk/>
            <pc:sldMk cId="3908766039" sldId="258"/>
            <ac:spMk id="3" creationId="{00000000-0000-0000-0000-000000000000}"/>
          </ac:spMkLst>
        </pc:spChg>
      </pc:sldChg>
      <pc:sldChg chg="modSp mod">
        <pc:chgData name="Kayode Ogundipe" userId="b8923118be15b654" providerId="LiveId" clId="{30F22CD7-0008-4DCF-A99E-586B2A2A3B61}" dt="2024-08-30T12:26:46.656" v="2466" actId="20577"/>
        <pc:sldMkLst>
          <pc:docMk/>
          <pc:sldMk cId="2804608098" sldId="259"/>
        </pc:sldMkLst>
        <pc:spChg chg="mod">
          <ac:chgData name="Kayode Ogundipe" userId="b8923118be15b654" providerId="LiveId" clId="{30F22CD7-0008-4DCF-A99E-586B2A2A3B61}" dt="2024-08-30T12:19:21.886" v="2345" actId="14100"/>
          <ac:spMkLst>
            <pc:docMk/>
            <pc:sldMk cId="2804608098" sldId="259"/>
            <ac:spMk id="2" creationId="{00000000-0000-0000-0000-000000000000}"/>
          </ac:spMkLst>
        </pc:spChg>
        <pc:spChg chg="mod">
          <ac:chgData name="Kayode Ogundipe" userId="b8923118be15b654" providerId="LiveId" clId="{30F22CD7-0008-4DCF-A99E-586B2A2A3B61}" dt="2024-08-30T12:26:46.656" v="2466" actId="20577"/>
          <ac:spMkLst>
            <pc:docMk/>
            <pc:sldMk cId="2804608098" sldId="259"/>
            <ac:spMk id="6" creationId="{8D4C6B7A-2636-668C-C06E-3294BD24E2AB}"/>
          </ac:spMkLst>
        </pc:spChg>
      </pc:sldChg>
      <pc:sldChg chg="modSp mod">
        <pc:chgData name="Kayode Ogundipe" userId="b8923118be15b654" providerId="LiveId" clId="{30F22CD7-0008-4DCF-A99E-586B2A2A3B61}" dt="2024-08-30T12:49:13.296" v="2818" actId="255"/>
        <pc:sldMkLst>
          <pc:docMk/>
          <pc:sldMk cId="3925144892" sldId="261"/>
        </pc:sldMkLst>
        <pc:spChg chg="mod">
          <ac:chgData name="Kayode Ogundipe" userId="b8923118be15b654" providerId="LiveId" clId="{30F22CD7-0008-4DCF-A99E-586B2A2A3B61}" dt="2024-08-30T12:42:31.606" v="2727" actId="20577"/>
          <ac:spMkLst>
            <pc:docMk/>
            <pc:sldMk cId="3925144892" sldId="261"/>
            <ac:spMk id="2" creationId="{00000000-0000-0000-0000-000000000000}"/>
          </ac:spMkLst>
        </pc:spChg>
        <pc:spChg chg="mod">
          <ac:chgData name="Kayode Ogundipe" userId="b8923118be15b654" providerId="LiveId" clId="{30F22CD7-0008-4DCF-A99E-586B2A2A3B61}" dt="2024-08-30T12:49:13.296" v="2818" actId="255"/>
          <ac:spMkLst>
            <pc:docMk/>
            <pc:sldMk cId="3925144892" sldId="261"/>
            <ac:spMk id="3" creationId="{146265E1-7F70-1671-A6B2-67C34650C938}"/>
          </ac:spMkLst>
        </pc:spChg>
      </pc:sldChg>
      <pc:sldChg chg="addSp delSp modSp mod">
        <pc:chgData name="Kayode Ogundipe" userId="b8923118be15b654" providerId="LiveId" clId="{30F22CD7-0008-4DCF-A99E-586B2A2A3B61}" dt="2024-08-30T14:52:25.367" v="2863" actId="14100"/>
        <pc:sldMkLst>
          <pc:docMk/>
          <pc:sldMk cId="1322768508" sldId="263"/>
        </pc:sldMkLst>
        <pc:spChg chg="mod">
          <ac:chgData name="Kayode Ogundipe" userId="b8923118be15b654" providerId="LiveId" clId="{30F22CD7-0008-4DCF-A99E-586B2A2A3B61}" dt="2024-08-30T14:52:25.367" v="2863" actId="14100"/>
          <ac:spMkLst>
            <pc:docMk/>
            <pc:sldMk cId="1322768508" sldId="263"/>
            <ac:spMk id="2" creationId="{00000000-0000-0000-0000-000000000000}"/>
          </ac:spMkLst>
        </pc:spChg>
        <pc:spChg chg="del mod">
          <ac:chgData name="Kayode Ogundipe" userId="b8923118be15b654" providerId="LiveId" clId="{30F22CD7-0008-4DCF-A99E-586B2A2A3B61}" dt="2024-08-30T14:50:15.594" v="2835" actId="478"/>
          <ac:spMkLst>
            <pc:docMk/>
            <pc:sldMk cId="1322768508" sldId="263"/>
            <ac:spMk id="3" creationId="{00000000-0000-0000-0000-000000000000}"/>
          </ac:spMkLst>
        </pc:spChg>
        <pc:spChg chg="del mod">
          <ac:chgData name="Kayode Ogundipe" userId="b8923118be15b654" providerId="LiveId" clId="{30F22CD7-0008-4DCF-A99E-586B2A2A3B61}" dt="2024-08-30T14:50:10.150" v="2832" actId="478"/>
          <ac:spMkLst>
            <pc:docMk/>
            <pc:sldMk cId="1322768508" sldId="263"/>
            <ac:spMk id="5" creationId="{00000000-0000-0000-0000-000000000000}"/>
          </ac:spMkLst>
        </pc:spChg>
        <pc:spChg chg="add del mod">
          <ac:chgData name="Kayode Ogundipe" userId="b8923118be15b654" providerId="LiveId" clId="{30F22CD7-0008-4DCF-A99E-586B2A2A3B61}" dt="2024-08-30T14:50:00.108" v="2825" actId="478"/>
          <ac:spMkLst>
            <pc:docMk/>
            <pc:sldMk cId="1322768508" sldId="263"/>
            <ac:spMk id="6" creationId="{CA753A57-C560-D795-8569-BE26E1F825D8}"/>
          </ac:spMkLst>
        </pc:spChg>
        <pc:spChg chg="add del mod">
          <ac:chgData name="Kayode Ogundipe" userId="b8923118be15b654" providerId="LiveId" clId="{30F22CD7-0008-4DCF-A99E-586B2A2A3B61}" dt="2024-08-30T14:50:20.950" v="2837" actId="478"/>
          <ac:spMkLst>
            <pc:docMk/>
            <pc:sldMk cId="1322768508" sldId="263"/>
            <ac:spMk id="11" creationId="{E464097E-1CC9-24B2-BE25-C38CF020A54E}"/>
          </ac:spMkLst>
        </pc:spChg>
        <pc:spChg chg="add del mod">
          <ac:chgData name="Kayode Ogundipe" userId="b8923118be15b654" providerId="LiveId" clId="{30F22CD7-0008-4DCF-A99E-586B2A2A3B61}" dt="2024-08-30T14:51:31.571" v="2850" actId="478"/>
          <ac:spMkLst>
            <pc:docMk/>
            <pc:sldMk cId="1322768508" sldId="263"/>
            <ac:spMk id="17" creationId="{48CBE540-8AE7-0E40-9DDF-2257BDFB2825}"/>
          </ac:spMkLst>
        </pc:spChg>
        <pc:graphicFrameChg chg="del mod">
          <ac:chgData name="Kayode Ogundipe" userId="b8923118be15b654" providerId="LiveId" clId="{30F22CD7-0008-4DCF-A99E-586B2A2A3B61}" dt="2024-08-30T14:49:56.048" v="2823" actId="478"/>
          <ac:graphicFrameMkLst>
            <pc:docMk/>
            <pc:sldMk cId="1322768508" sldId="263"/>
            <ac:graphicFrameMk id="13" creationId="{00000000-0000-0000-0000-000000000000}"/>
          </ac:graphicFrameMkLst>
        </pc:graphicFrameChg>
        <pc:graphicFrameChg chg="del">
          <ac:chgData name="Kayode Ogundipe" userId="b8923118be15b654" providerId="LiveId" clId="{30F22CD7-0008-4DCF-A99E-586B2A2A3B61}" dt="2024-08-30T14:49:44.215" v="2821" actId="478"/>
          <ac:graphicFrameMkLst>
            <pc:docMk/>
            <pc:sldMk cId="1322768508" sldId="263"/>
            <ac:graphicFrameMk id="14" creationId="{00000000-0000-0000-0000-000000000000}"/>
          </ac:graphicFrameMkLst>
        </pc:graphicFrameChg>
        <pc:graphicFrameChg chg="del">
          <ac:chgData name="Kayode Ogundipe" userId="b8923118be15b654" providerId="LiveId" clId="{30F22CD7-0008-4DCF-A99E-586B2A2A3B61}" dt="2024-08-30T14:50:03.925" v="2826" actId="478"/>
          <ac:graphicFrameMkLst>
            <pc:docMk/>
            <pc:sldMk cId="1322768508" sldId="263"/>
            <ac:graphicFrameMk id="15" creationId="{00000000-0000-0000-0000-000000000000}"/>
          </ac:graphicFrameMkLst>
        </pc:graphicFrameChg>
        <pc:graphicFrameChg chg="del">
          <ac:chgData name="Kayode Ogundipe" userId="b8923118be15b654" providerId="LiveId" clId="{30F22CD7-0008-4DCF-A99E-586B2A2A3B61}" dt="2024-08-30T14:49:41.152" v="2820" actId="478"/>
          <ac:graphicFrameMkLst>
            <pc:docMk/>
            <pc:sldMk cId="1322768508" sldId="263"/>
            <ac:graphicFrameMk id="16" creationId="{00000000-0000-0000-0000-000000000000}"/>
          </ac:graphicFrameMkLst>
        </pc:graphicFrameChg>
        <pc:picChg chg="add del mod">
          <ac:chgData name="Kayode Ogundipe" userId="b8923118be15b654" providerId="LiveId" clId="{30F22CD7-0008-4DCF-A99E-586B2A2A3B61}" dt="2024-08-30T14:51:14.565" v="2848" actId="22"/>
          <ac:picMkLst>
            <pc:docMk/>
            <pc:sldMk cId="1322768508" sldId="263"/>
            <ac:picMk id="19" creationId="{460851F9-ADB9-24DC-CF48-55D2755908F5}"/>
          </ac:picMkLst>
        </pc:picChg>
        <pc:picChg chg="add mod">
          <ac:chgData name="Kayode Ogundipe" userId="b8923118be15b654" providerId="LiveId" clId="{30F22CD7-0008-4DCF-A99E-586B2A2A3B61}" dt="2024-08-30T14:52:05.564" v="2861" actId="14100"/>
          <ac:picMkLst>
            <pc:docMk/>
            <pc:sldMk cId="1322768508" sldId="263"/>
            <ac:picMk id="21" creationId="{FE46BDB2-8BE4-F4D5-3080-E9368873C936}"/>
          </ac:picMkLst>
        </pc:picChg>
      </pc:sldChg>
      <pc:sldChg chg="modSp mod">
        <pc:chgData name="Kayode Ogundipe" userId="b8923118be15b654" providerId="LiveId" clId="{30F22CD7-0008-4DCF-A99E-586B2A2A3B61}" dt="2024-08-30T12:48:39.896" v="2815" actId="255"/>
        <pc:sldMkLst>
          <pc:docMk/>
          <pc:sldMk cId="3760411617" sldId="264"/>
        </pc:sldMkLst>
        <pc:spChg chg="mod">
          <ac:chgData name="Kayode Ogundipe" userId="b8923118be15b654" providerId="LiveId" clId="{30F22CD7-0008-4DCF-A99E-586B2A2A3B61}" dt="2024-08-30T12:48:39.896" v="2815" actId="255"/>
          <ac:spMkLst>
            <pc:docMk/>
            <pc:sldMk cId="3760411617" sldId="264"/>
            <ac:spMk id="3" creationId="{8905F92D-08C9-8754-FA43-D93C66E6FF24}"/>
          </ac:spMkLst>
        </pc:spChg>
      </pc:sldChg>
      <pc:sldChg chg="modSp mod">
        <pc:chgData name="Kayode Ogundipe" userId="b8923118be15b654" providerId="LiveId" clId="{30F22CD7-0008-4DCF-A99E-586B2A2A3B61}" dt="2024-08-30T12:48:53.056" v="2816" actId="255"/>
        <pc:sldMkLst>
          <pc:docMk/>
          <pc:sldMk cId="4073609268" sldId="265"/>
        </pc:sldMkLst>
        <pc:spChg chg="mod">
          <ac:chgData name="Kayode Ogundipe" userId="b8923118be15b654" providerId="LiveId" clId="{30F22CD7-0008-4DCF-A99E-586B2A2A3B61}" dt="2024-08-30T12:48:53.056" v="2816" actId="255"/>
          <ac:spMkLst>
            <pc:docMk/>
            <pc:sldMk cId="4073609268" sldId="265"/>
            <ac:spMk id="3" creationId="{70E28BC2-BF46-9375-D34B-0C111033509E}"/>
          </ac:spMkLst>
        </pc:spChg>
      </pc:sldChg>
      <pc:sldChg chg="modSp mod">
        <pc:chgData name="Kayode Ogundipe" userId="b8923118be15b654" providerId="LiveId" clId="{30F22CD7-0008-4DCF-A99E-586B2A2A3B61}" dt="2024-08-30T12:49:01.936" v="2817" actId="255"/>
        <pc:sldMkLst>
          <pc:docMk/>
          <pc:sldMk cId="1576091814" sldId="266"/>
        </pc:sldMkLst>
        <pc:spChg chg="mod">
          <ac:chgData name="Kayode Ogundipe" userId="b8923118be15b654" providerId="LiveId" clId="{30F22CD7-0008-4DCF-A99E-586B2A2A3B61}" dt="2024-08-30T12:49:01.936" v="2817" actId="255"/>
          <ac:spMkLst>
            <pc:docMk/>
            <pc:sldMk cId="1576091814" sldId="266"/>
            <ac:spMk id="3" creationId="{AECD9FC8-D1ED-1F6F-4DA6-25E19F59A9B5}"/>
          </ac:spMkLst>
        </pc:spChg>
      </pc:sldChg>
      <pc:sldChg chg="del">
        <pc:chgData name="Kayode Ogundipe" userId="b8923118be15b654" providerId="LiveId" clId="{30F22CD7-0008-4DCF-A99E-586B2A2A3B61}" dt="2024-08-29T13:06:10.850" v="668" actId="47"/>
        <pc:sldMkLst>
          <pc:docMk/>
          <pc:sldMk cId="2883480928" sldId="267"/>
        </pc:sldMkLst>
      </pc:sldChg>
      <pc:sldChg chg="modSp mod">
        <pc:chgData name="Kayode Ogundipe" userId="b8923118be15b654" providerId="LiveId" clId="{30F22CD7-0008-4DCF-A99E-586B2A2A3B61}" dt="2024-08-30T12:48:02.676" v="2814" actId="255"/>
        <pc:sldMkLst>
          <pc:docMk/>
          <pc:sldMk cId="3917022819" sldId="272"/>
        </pc:sldMkLst>
        <pc:spChg chg="mod">
          <ac:chgData name="Kayode Ogundipe" userId="b8923118be15b654" providerId="LiveId" clId="{30F22CD7-0008-4DCF-A99E-586B2A2A3B61}" dt="2024-08-30T12:48:02.676" v="2814" actId="255"/>
          <ac:spMkLst>
            <pc:docMk/>
            <pc:sldMk cId="3917022819" sldId="272"/>
            <ac:spMk id="2" creationId="{00000000-0000-0000-0000-000000000000}"/>
          </ac:spMkLst>
        </pc:spChg>
      </pc:sldChg>
      <pc:sldChg chg="del">
        <pc:chgData name="Kayode Ogundipe" userId="b8923118be15b654" providerId="LiveId" clId="{30F22CD7-0008-4DCF-A99E-586B2A2A3B61}" dt="2024-08-29T13:11:22.280" v="943" actId="2696"/>
        <pc:sldMkLst>
          <pc:docMk/>
          <pc:sldMk cId="4051755635" sldId="273"/>
        </pc:sldMkLst>
      </pc:sldChg>
      <pc:sldChg chg="modSp mod">
        <pc:chgData name="Kayode Ogundipe" userId="b8923118be15b654" providerId="LiveId" clId="{30F22CD7-0008-4DCF-A99E-586B2A2A3B61}" dt="2024-08-29T12:27:10.908" v="34" actId="20577"/>
        <pc:sldMkLst>
          <pc:docMk/>
          <pc:sldMk cId="563557238" sldId="274"/>
        </pc:sldMkLst>
        <pc:spChg chg="mod">
          <ac:chgData name="Kayode Ogundipe" userId="b8923118be15b654" providerId="LiveId" clId="{30F22CD7-0008-4DCF-A99E-586B2A2A3B61}" dt="2024-08-29T12:27:10.908" v="34" actId="20577"/>
          <ac:spMkLst>
            <pc:docMk/>
            <pc:sldMk cId="563557238" sldId="274"/>
            <ac:spMk id="3" creationId="{00000000-0000-0000-0000-000000000000}"/>
          </ac:spMkLst>
        </pc:spChg>
      </pc:sldChg>
      <pc:sldChg chg="delSp modSp add del mod">
        <pc:chgData name="Kayode Ogundipe" userId="b8923118be15b654" providerId="LiveId" clId="{30F22CD7-0008-4DCF-A99E-586B2A2A3B61}" dt="2024-08-29T12:49:17.553" v="135" actId="47"/>
        <pc:sldMkLst>
          <pc:docMk/>
          <pc:sldMk cId="2734401952" sldId="275"/>
        </pc:sldMkLst>
        <pc:spChg chg="mod">
          <ac:chgData name="Kayode Ogundipe" userId="b8923118be15b654" providerId="LiveId" clId="{30F22CD7-0008-4DCF-A99E-586B2A2A3B61}" dt="2024-08-29T12:48:36.489" v="129" actId="20577"/>
          <ac:spMkLst>
            <pc:docMk/>
            <pc:sldMk cId="2734401952" sldId="275"/>
            <ac:spMk id="2" creationId="{00000000-0000-0000-0000-000000000000}"/>
          </ac:spMkLst>
        </pc:spChg>
        <pc:spChg chg="del mod">
          <ac:chgData name="Kayode Ogundipe" userId="b8923118be15b654" providerId="LiveId" clId="{30F22CD7-0008-4DCF-A99E-586B2A2A3B61}" dt="2024-08-29T12:49:13.644" v="134"/>
          <ac:spMkLst>
            <pc:docMk/>
            <pc:sldMk cId="2734401952" sldId="275"/>
            <ac:spMk id="3" creationId="{70E28BC2-BF46-9375-D34B-0C111033509E}"/>
          </ac:spMkLst>
        </pc:spChg>
        <pc:graphicFrameChg chg="mod">
          <ac:chgData name="Kayode Ogundipe" userId="b8923118be15b654" providerId="LiveId" clId="{30F22CD7-0008-4DCF-A99E-586B2A2A3B61}" dt="2024-08-29T12:49:11.370" v="132"/>
          <ac:graphicFrameMkLst>
            <pc:docMk/>
            <pc:sldMk cId="2734401952" sldId="275"/>
            <ac:graphicFrameMk id="4" creationId="{3E4C3F0F-9C77-2B98-E1D7-3F7704EDE14B}"/>
          </ac:graphicFrameMkLst>
        </pc:graphicFrameChg>
      </pc:sldChg>
      <pc:sldChg chg="modSp new mod">
        <pc:chgData name="Kayode Ogundipe" userId="b8923118be15b654" providerId="LiveId" clId="{30F22CD7-0008-4DCF-A99E-586B2A2A3B61}" dt="2024-08-30T12:47:34.306" v="2811" actId="122"/>
        <pc:sldMkLst>
          <pc:docMk/>
          <pc:sldMk cId="4070432224" sldId="275"/>
        </pc:sldMkLst>
        <pc:spChg chg="mod">
          <ac:chgData name="Kayode Ogundipe" userId="b8923118be15b654" providerId="LiveId" clId="{30F22CD7-0008-4DCF-A99E-586B2A2A3B61}" dt="2024-08-30T12:47:34.306" v="2811" actId="122"/>
          <ac:spMkLst>
            <pc:docMk/>
            <pc:sldMk cId="4070432224" sldId="275"/>
            <ac:spMk id="2" creationId="{99F63316-BD29-036F-CE42-F8F6A7883D47}"/>
          </ac:spMkLst>
        </pc:spChg>
        <pc:spChg chg="mod">
          <ac:chgData name="Kayode Ogundipe" userId="b8923118be15b654" providerId="LiveId" clId="{30F22CD7-0008-4DCF-A99E-586B2A2A3B61}" dt="2024-08-30T12:46:52.488" v="2810" actId="20577"/>
          <ac:spMkLst>
            <pc:docMk/>
            <pc:sldMk cId="4070432224" sldId="275"/>
            <ac:spMk id="3" creationId="{207E09C0-7400-3037-D1C1-38FA9957FB57}"/>
          </ac:spMkLst>
        </pc:spChg>
      </pc:sldChg>
      <pc:sldChg chg="modSp new mod">
        <pc:chgData name="Kayode Ogundipe" userId="b8923118be15b654" providerId="LiveId" clId="{30F22CD7-0008-4DCF-A99E-586B2A2A3B61}" dt="2024-08-30T12:47:40.436" v="2812" actId="122"/>
        <pc:sldMkLst>
          <pc:docMk/>
          <pc:sldMk cId="1353882175" sldId="276"/>
        </pc:sldMkLst>
        <pc:spChg chg="mod">
          <ac:chgData name="Kayode Ogundipe" userId="b8923118be15b654" providerId="LiveId" clId="{30F22CD7-0008-4DCF-A99E-586B2A2A3B61}" dt="2024-08-30T12:47:40.436" v="2812" actId="122"/>
          <ac:spMkLst>
            <pc:docMk/>
            <pc:sldMk cId="1353882175" sldId="276"/>
            <ac:spMk id="2" creationId="{82D8CAD0-6E46-B7EC-6A41-5F5771524699}"/>
          </ac:spMkLst>
        </pc:spChg>
        <pc:spChg chg="mod">
          <ac:chgData name="Kayode Ogundipe" userId="b8923118be15b654" providerId="LiveId" clId="{30F22CD7-0008-4DCF-A99E-586B2A2A3B61}" dt="2024-08-29T13:22:36.096" v="1330" actId="20577"/>
          <ac:spMkLst>
            <pc:docMk/>
            <pc:sldMk cId="1353882175" sldId="276"/>
            <ac:spMk id="3" creationId="{DC1C16F5-BA67-0EC2-AC51-7223AB5E6C9B}"/>
          </ac:spMkLst>
        </pc:spChg>
      </pc:sldChg>
      <pc:sldChg chg="new del">
        <pc:chgData name="Kayode Ogundipe" userId="b8923118be15b654" providerId="LiveId" clId="{30F22CD7-0008-4DCF-A99E-586B2A2A3B61}" dt="2024-08-30T14:52:11.392" v="2862" actId="2696"/>
        <pc:sldMkLst>
          <pc:docMk/>
          <pc:sldMk cId="2583878282" sldId="27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923118be15b654/Documents/ACUK%20-%20SYLIP%20CORPORATION%20SALE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923118be15b654/Documents/ACUK%20-%20SYLIP%20CORPORATION%20SALES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%20Adegbe\Desktop\JULY_CLASS%202022\JULY_CLASS%20PROJECT\SAMPLE%20DATA%20FOR%20CLASS%20PROJECT\SAMPLE%20CLASS%20SALES%20DATA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923118be15b654/Documents/ACUK%20-%20SYLIP%20CORPORATION%20SALES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%20Adegbe\Desktop\JULY_CLASS%202022\JULY_CLASS%20PROJECT\SAMPLE%20DATA%20FOR%20CLASS%20PROJECT\SAMPLE%20CLASS%20SALES%20DATA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923118be15b654/Documents/ACUK%20-%20SYLIP%20CORPORATION%20SALES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pPr>
            <a:r>
              <a:rPr lang="en-GB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Year-on-Year Sales Quantity Per Item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normalizeH="0" baseline="0">
              <a:solidFill>
                <a:sysClr val="windowText" lastClr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'Workings 1 - Basic Excel'!$S$29</c:f>
              <c:strCache>
                <c:ptCount val="1"/>
                <c:pt idx="0">
                  <c:v>Baby Food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Excel'!$T$29:$AA$29</c:f>
              <c:numCache>
                <c:formatCode>_-* #,##0_-;\-* #,##0_-;_-* "-"??_-;_-@_-</c:formatCode>
                <c:ptCount val="8"/>
                <c:pt idx="0">
                  <c:v>9925</c:v>
                </c:pt>
                <c:pt idx="1">
                  <c:v>0</c:v>
                </c:pt>
                <c:pt idx="2">
                  <c:v>8614</c:v>
                </c:pt>
                <c:pt idx="3">
                  <c:v>4750</c:v>
                </c:pt>
                <c:pt idx="4">
                  <c:v>13009</c:v>
                </c:pt>
                <c:pt idx="5">
                  <c:v>4247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E-47BC-8A89-7761D204B0DA}"/>
            </c:ext>
          </c:extLst>
        </c:ser>
        <c:ser>
          <c:idx val="1"/>
          <c:order val="1"/>
          <c:tx>
            <c:strRef>
              <c:f>'Workings 1 - Basic Excel'!$S$30</c:f>
              <c:strCache>
                <c:ptCount val="1"/>
                <c:pt idx="0">
                  <c:v>Cereal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Excel'!$T$30:$AA$30</c:f>
              <c:numCache>
                <c:formatCode>_-* #,##0_-;\-* #,##0_-;_-* "-"??_-;_-@_-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4921</c:v>
                </c:pt>
                <c:pt idx="3">
                  <c:v>4745</c:v>
                </c:pt>
                <c:pt idx="4">
                  <c:v>6593</c:v>
                </c:pt>
                <c:pt idx="5">
                  <c:v>0</c:v>
                </c:pt>
                <c:pt idx="6">
                  <c:v>962</c:v>
                </c:pt>
                <c:pt idx="7">
                  <c:v>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3E-47BC-8A89-7761D204B0DA}"/>
            </c:ext>
          </c:extLst>
        </c:ser>
        <c:ser>
          <c:idx val="2"/>
          <c:order val="2"/>
          <c:tx>
            <c:strRef>
              <c:f>'Workings 1 - Basic Excel'!$S$31</c:f>
              <c:strCache>
                <c:ptCount val="1"/>
                <c:pt idx="0">
                  <c:v>Office Supplies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Excel'!$T$31:$AA$31</c:f>
              <c:numCache>
                <c:formatCode>_-* #,##0_-;\-* #,##0_-;_-* "-"??_-;_-@_-</c:formatCode>
                <c:ptCount val="8"/>
                <c:pt idx="0">
                  <c:v>8287</c:v>
                </c:pt>
                <c:pt idx="1">
                  <c:v>8975</c:v>
                </c:pt>
                <c:pt idx="2">
                  <c:v>13982</c:v>
                </c:pt>
                <c:pt idx="3">
                  <c:v>10072</c:v>
                </c:pt>
                <c:pt idx="4">
                  <c:v>1779</c:v>
                </c:pt>
                <c:pt idx="5">
                  <c:v>2924</c:v>
                </c:pt>
                <c:pt idx="6">
                  <c:v>948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3E-47BC-8A89-7761D204B0DA}"/>
            </c:ext>
          </c:extLst>
        </c:ser>
        <c:ser>
          <c:idx val="3"/>
          <c:order val="3"/>
          <c:tx>
            <c:strRef>
              <c:f>'Workings 1 - Basic Excel'!$S$32</c:f>
              <c:strCache>
                <c:ptCount val="1"/>
                <c:pt idx="0">
                  <c:v>Fruits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Excel'!$T$32:$AA$32</c:f>
              <c:numCache>
                <c:formatCode>_-* #,##0_-;\-* #,##0_-;_-* "-"??_-;_-@_-</c:formatCode>
                <c:ptCount val="8"/>
                <c:pt idx="0">
                  <c:v>5822</c:v>
                </c:pt>
                <c:pt idx="1">
                  <c:v>10051</c:v>
                </c:pt>
                <c:pt idx="2">
                  <c:v>522</c:v>
                </c:pt>
                <c:pt idx="3">
                  <c:v>17243</c:v>
                </c:pt>
                <c:pt idx="4">
                  <c:v>15687</c:v>
                </c:pt>
                <c:pt idx="5">
                  <c:v>673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3E-47BC-8A89-7761D204B0DA}"/>
            </c:ext>
          </c:extLst>
        </c:ser>
        <c:ser>
          <c:idx val="4"/>
          <c:order val="4"/>
          <c:tx>
            <c:strRef>
              <c:f>'Workings 1 - Basic Excel'!$S$33</c:f>
              <c:strCache>
                <c:ptCount val="1"/>
                <c:pt idx="0">
                  <c:v>Household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Excel'!$T$33:$AA$33</c:f>
              <c:numCache>
                <c:formatCode>_-* #,##0_-;\-* #,##0_-;_-* "-"??_-;_-@_-</c:formatCode>
                <c:ptCount val="8"/>
                <c:pt idx="0">
                  <c:v>3830</c:v>
                </c:pt>
                <c:pt idx="1">
                  <c:v>4187</c:v>
                </c:pt>
                <c:pt idx="2">
                  <c:v>12532</c:v>
                </c:pt>
                <c:pt idx="3">
                  <c:v>0</c:v>
                </c:pt>
                <c:pt idx="4">
                  <c:v>6954</c:v>
                </c:pt>
                <c:pt idx="5">
                  <c:v>8250</c:v>
                </c:pt>
                <c:pt idx="6">
                  <c:v>0</c:v>
                </c:pt>
                <c:pt idx="7">
                  <c:v>8974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3E-47BC-8A89-7761D204B0DA}"/>
            </c:ext>
          </c:extLst>
        </c:ser>
        <c:ser>
          <c:idx val="5"/>
          <c:order val="5"/>
          <c:tx>
            <c:strRef>
              <c:f>'Workings 1 - Basic Excel'!$S$34</c:f>
              <c:strCache>
                <c:ptCount val="1"/>
                <c:pt idx="0">
                  <c:v>Vegetables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Excel'!$T$34:$AA$34</c:f>
              <c:numCache>
                <c:formatCode>_-* #,##0_-;\-* #,##0_-;_-* "-"??_-;_-@_-</c:formatCode>
                <c:ptCount val="8"/>
                <c:pt idx="0">
                  <c:v>0</c:v>
                </c:pt>
                <c:pt idx="1">
                  <c:v>3856</c:v>
                </c:pt>
                <c:pt idx="2">
                  <c:v>14710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1485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63E-47BC-8A89-7761D204B0DA}"/>
            </c:ext>
          </c:extLst>
        </c:ser>
        <c:ser>
          <c:idx val="6"/>
          <c:order val="6"/>
          <c:tx>
            <c:strRef>
              <c:f>'Workings 1 - Basic Excel'!$S$35</c:f>
              <c:strCache>
                <c:ptCount val="1"/>
                <c:pt idx="0">
                  <c:v>Personal Care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Excel'!$T$35:$AA$35</c:f>
              <c:numCache>
                <c:formatCode>_-* #,##0_-;\-* #,##0_-;_-* "-"??_-;_-@_-</c:formatCode>
                <c:ptCount val="8"/>
                <c:pt idx="0">
                  <c:v>273</c:v>
                </c:pt>
                <c:pt idx="1">
                  <c:v>0</c:v>
                </c:pt>
                <c:pt idx="2">
                  <c:v>15078</c:v>
                </c:pt>
                <c:pt idx="3">
                  <c:v>2125</c:v>
                </c:pt>
                <c:pt idx="4">
                  <c:v>4901</c:v>
                </c:pt>
                <c:pt idx="5">
                  <c:v>11837</c:v>
                </c:pt>
                <c:pt idx="6">
                  <c:v>5070</c:v>
                </c:pt>
                <c:pt idx="7">
                  <c:v>9424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3E-47BC-8A89-7761D204B0DA}"/>
            </c:ext>
          </c:extLst>
        </c:ser>
        <c:ser>
          <c:idx val="7"/>
          <c:order val="7"/>
          <c:tx>
            <c:strRef>
              <c:f>'Workings 1 - Basic Excel'!$S$36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Excel'!$T$36:$AA$36</c:f>
              <c:numCache>
                <c:formatCode>_-* #,##0_-;\-* #,##0_-;_-* "-"??_-;_-@_-</c:formatCode>
                <c:ptCount val="8"/>
                <c:pt idx="0">
                  <c:v>18290</c:v>
                </c:pt>
                <c:pt idx="1">
                  <c:v>888</c:v>
                </c:pt>
                <c:pt idx="2">
                  <c:v>13039</c:v>
                </c:pt>
                <c:pt idx="3">
                  <c:v>0</c:v>
                </c:pt>
                <c:pt idx="4">
                  <c:v>12010</c:v>
                </c:pt>
                <c:pt idx="5">
                  <c:v>13272</c:v>
                </c:pt>
                <c:pt idx="6">
                  <c:v>5498</c:v>
                </c:pt>
                <c:pt idx="7">
                  <c:v>8263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63E-47BC-8A89-7761D204B0DA}"/>
            </c:ext>
          </c:extLst>
        </c:ser>
        <c:ser>
          <c:idx val="8"/>
          <c:order val="8"/>
          <c:tx>
            <c:strRef>
              <c:f>'Workings 1 - Basic Excel'!$S$37</c:f>
              <c:strCache>
                <c:ptCount val="1"/>
                <c:pt idx="0">
                  <c:v>Cosmetics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Excel'!$T$37:$AA$37</c:f>
              <c:numCache>
                <c:formatCode>_-* #,##0_-;\-* #,##0_-;_-* "-"??_-;_-@_-</c:formatCode>
                <c:ptCount val="8"/>
                <c:pt idx="0">
                  <c:v>15144</c:v>
                </c:pt>
                <c:pt idx="1">
                  <c:v>0</c:v>
                </c:pt>
                <c:pt idx="2">
                  <c:v>8661</c:v>
                </c:pt>
                <c:pt idx="3">
                  <c:v>25728</c:v>
                </c:pt>
                <c:pt idx="4">
                  <c:v>7215</c:v>
                </c:pt>
                <c:pt idx="5">
                  <c:v>2847</c:v>
                </c:pt>
                <c:pt idx="6">
                  <c:v>22308</c:v>
                </c:pt>
                <c:pt idx="7">
                  <c:v>1815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3E-47BC-8A89-7761D204B0DA}"/>
            </c:ext>
          </c:extLst>
        </c:ser>
        <c:ser>
          <c:idx val="9"/>
          <c:order val="9"/>
          <c:tx>
            <c:strRef>
              <c:f>'Workings 1 - Basic Excel'!$S$38</c:f>
              <c:strCache>
                <c:ptCount val="1"/>
                <c:pt idx="0">
                  <c:v>Beverages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Excel'!$T$38:$AA$38</c:f>
              <c:numCache>
                <c:formatCode>_-* #,##0_-;\-* #,##0_-;_-* "-"??_-;_-@_-</c:formatCode>
                <c:ptCount val="8"/>
                <c:pt idx="0">
                  <c:v>0</c:v>
                </c:pt>
                <c:pt idx="1">
                  <c:v>22726</c:v>
                </c:pt>
                <c:pt idx="2">
                  <c:v>0</c:v>
                </c:pt>
                <c:pt idx="3">
                  <c:v>0</c:v>
                </c:pt>
                <c:pt idx="4">
                  <c:v>23892</c:v>
                </c:pt>
                <c:pt idx="5">
                  <c:v>5430</c:v>
                </c:pt>
                <c:pt idx="6">
                  <c:v>4660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63E-47BC-8A89-7761D204B0DA}"/>
            </c:ext>
          </c:extLst>
        </c:ser>
        <c:ser>
          <c:idx val="10"/>
          <c:order val="10"/>
          <c:tx>
            <c:strRef>
              <c:f>'Workings 1 - Basic Excel'!$S$39</c:f>
              <c:strCache>
                <c:ptCount val="1"/>
                <c:pt idx="0">
                  <c:v>Meat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Excel'!$T$39:$AA$39</c:f>
              <c:numCache>
                <c:formatCode>_-* #,##0_-;\-* #,##0_-;_-* "-"??_-;_-@_-</c:formatCode>
                <c:ptCount val="8"/>
                <c:pt idx="0">
                  <c:v>0</c:v>
                </c:pt>
                <c:pt idx="1">
                  <c:v>0</c:v>
                </c:pt>
                <c:pt idx="2">
                  <c:v>5908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63E-47BC-8A89-7761D204B0DA}"/>
            </c:ext>
          </c:extLst>
        </c:ser>
        <c:ser>
          <c:idx val="11"/>
          <c:order val="11"/>
          <c:tx>
            <c:strRef>
              <c:f>'Workings 1 - Basic Excel'!$S$40</c:f>
              <c:strCache>
                <c:ptCount val="1"/>
                <c:pt idx="0">
                  <c:v>Snacks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'Workings 1 - Basic Excel'!$T$28:$AA$28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Excel'!$T$40:$AA$40</c:f>
              <c:numCache>
                <c:formatCode>_-* #,##0_-;\-* #,##0_-;_-* "-"??_-;_-@_-</c:formatCode>
                <c:ptCount val="8"/>
                <c:pt idx="0">
                  <c:v>0</c:v>
                </c:pt>
                <c:pt idx="1">
                  <c:v>4085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2225</c:v>
                </c:pt>
                <c:pt idx="7">
                  <c:v>7327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63E-47BC-8A89-7761D204B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479775"/>
        <c:axId val="1286486975"/>
      </c:barChart>
      <c:catAx>
        <c:axId val="1286479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8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</a:t>
                </a:r>
              </a:p>
            </c:rich>
          </c:tx>
          <c:layout>
            <c:manualLayout>
              <c:xMode val="edge"/>
              <c:yMode val="edge"/>
              <c:x val="0.43829477970990205"/>
              <c:y val="0.920167963023825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86486975"/>
        <c:crosses val="autoZero"/>
        <c:auto val="1"/>
        <c:lblAlgn val="ctr"/>
        <c:lblOffset val="100"/>
        <c:noMultiLvlLbl val="0"/>
      </c:catAx>
      <c:valAx>
        <c:axId val="128648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800" b="1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Quantity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8647977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783760963445385"/>
          <c:y val="0.10106012617218277"/>
          <c:w val="0.16418573996831531"/>
          <c:h val="0.74378758308549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pPr>
            <a:r>
              <a:rPr lang="en-GB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normalizeH="0" baseline="0">
              <a:solidFill>
                <a:sysClr val="windowText" lastClr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'Workings 1 - Basic Excel'!$S$17:$S$24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Excel'!$T$17:$T$24</c:f>
              <c:numCache>
                <c:formatCode>_(* #,##0.00_);_(* \(#,##0.00\);_(* "-"??_);_(@_)</c:formatCode>
                <c:ptCount val="8"/>
                <c:pt idx="0">
                  <c:v>19186024.920000002</c:v>
                </c:pt>
                <c:pt idx="1">
                  <c:v>11129166.07</c:v>
                </c:pt>
                <c:pt idx="2">
                  <c:v>31898644.52</c:v>
                </c:pt>
                <c:pt idx="3">
                  <c:v>20330448.66</c:v>
                </c:pt>
                <c:pt idx="4">
                  <c:v>16630214.430000002</c:v>
                </c:pt>
                <c:pt idx="5">
                  <c:v>12427982.860000001</c:v>
                </c:pt>
                <c:pt idx="6">
                  <c:v>12372867.219999999</c:v>
                </c:pt>
                <c:pt idx="7">
                  <c:v>13373419.629999999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FA-46C7-8441-11AA94F36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399717199"/>
        <c:axId val="1399702799"/>
      </c:barChart>
      <c:catAx>
        <c:axId val="1399717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8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</a:t>
                </a:r>
              </a:p>
            </c:rich>
          </c:tx>
          <c:layout>
            <c:manualLayout>
              <c:xMode val="edge"/>
              <c:yMode val="edge"/>
              <c:x val="0.54844533484624425"/>
              <c:y val="0.92939256178175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9702799"/>
        <c:crosses val="autoZero"/>
        <c:auto val="1"/>
        <c:lblAlgn val="ctr"/>
        <c:lblOffset val="100"/>
        <c:noMultiLvlLbl val="0"/>
      </c:catAx>
      <c:valAx>
        <c:axId val="139970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8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Revenue (£)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971719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C00000"/>
                </a:solidFill>
              </a:rPr>
              <a:t>Profit</a:t>
            </a:r>
            <a:r>
              <a:rPr lang="en-US" b="1" baseline="0">
                <a:solidFill>
                  <a:srgbClr val="C00000"/>
                </a:solidFill>
              </a:rPr>
              <a:t> for all Items Sold</a:t>
            </a:r>
            <a:endParaRPr lang="en-US" b="1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7261616"/>
        <c:axId val="1875959120"/>
      </c:barChart>
      <c:catAx>
        <c:axId val="186726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>
                    <a:solidFill>
                      <a:srgbClr val="C00000"/>
                    </a:solidFill>
                  </a:rPr>
                  <a:t>ITEMS</a:t>
                </a:r>
                <a:r>
                  <a:rPr lang="en-GB" sz="1400" b="1" baseline="0">
                    <a:solidFill>
                      <a:srgbClr val="C00000"/>
                    </a:solidFill>
                  </a:rPr>
                  <a:t> TYPES</a:t>
                </a:r>
                <a:endParaRPr lang="en-GB" sz="1400" b="1">
                  <a:solidFill>
                    <a:srgbClr val="C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59120"/>
        <c:crosses val="autoZero"/>
        <c:auto val="1"/>
        <c:lblAlgn val="ctr"/>
        <c:lblOffset val="100"/>
        <c:noMultiLvlLbl val="0"/>
      </c:catAx>
      <c:valAx>
        <c:axId val="187595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>
                    <a:solidFill>
                      <a:srgbClr val="C00000"/>
                    </a:solidFill>
                  </a:rPr>
                  <a:t>TOTAL</a:t>
                </a:r>
                <a:r>
                  <a:rPr lang="en-GB" sz="1400" b="1" baseline="0">
                    <a:solidFill>
                      <a:srgbClr val="C00000"/>
                    </a:solidFill>
                  </a:rPr>
                  <a:t> PROFIT</a:t>
                </a:r>
                <a:endParaRPr lang="en-GB" sz="1400" b="1">
                  <a:solidFill>
                    <a:srgbClr val="C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£&quot;* #,##0.00_);_(&quot;£&quot;* \(#,##0.00\);_(&quot;£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26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GB"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Profit Per Year</a:t>
            </a:r>
            <a:endParaRPr lang="en-GB" sz="1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42198820967152717"/>
          <c:y val="2.3789609934690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737050072408363"/>
          <c:y val="0.1289004694128574"/>
          <c:w val="0.77586551413577143"/>
          <c:h val="0.6204911012375430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numRef>
              <c:f>'Workings 1 - Basic Excel'!$S$72:$S$79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Excel'!$T$72:$T$79</c:f>
              <c:numCache>
                <c:formatCode>_(* #,##0.00_);_(* \(#,##0.00\);_(* "-"??_);_(@_)</c:formatCode>
                <c:ptCount val="8"/>
                <c:pt idx="0">
                  <c:v>662956.74300000002</c:v>
                </c:pt>
                <c:pt idx="1">
                  <c:v>228417.35250000004</c:v>
                </c:pt>
                <c:pt idx="2">
                  <c:v>418773.18727272731</c:v>
                </c:pt>
                <c:pt idx="3">
                  <c:v>559618.33666666655</c:v>
                </c:pt>
                <c:pt idx="4">
                  <c:v>391964.11199999996</c:v>
                </c:pt>
                <c:pt idx="5">
                  <c:v>363321.76727272733</c:v>
                </c:pt>
                <c:pt idx="6">
                  <c:v>490383.80099999998</c:v>
                </c:pt>
                <c:pt idx="7">
                  <c:v>511169.18125000002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C-40B1-904F-D7652FC25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2631135"/>
        <c:axId val="1422631615"/>
      </c:barChart>
      <c:catAx>
        <c:axId val="1422631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</a:t>
                </a:r>
              </a:p>
            </c:rich>
          </c:tx>
          <c:layout>
            <c:manualLayout>
              <c:xMode val="edge"/>
              <c:yMode val="edge"/>
              <c:x val="0.53913452073207124"/>
              <c:y val="0.842165772370896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2631615"/>
        <c:crosses val="autoZero"/>
        <c:auto val="1"/>
        <c:lblAlgn val="ctr"/>
        <c:lblOffset val="100"/>
        <c:noMultiLvlLbl val="0"/>
      </c:catAx>
      <c:valAx>
        <c:axId val="1422631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8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</a:t>
                </a:r>
                <a:r>
                  <a:rPr lang="en-GB" sz="1800" b="1" baseline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Profit (£)</a:t>
                </a:r>
                <a:endParaRPr lang="en-GB" sz="18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22631135"/>
        <c:crosses val="autoZero"/>
        <c:crossBetween val="between"/>
      </c:valAx>
      <c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C00000"/>
                </a:solidFill>
              </a:rPr>
              <a:t>Profit</a:t>
            </a:r>
            <a:r>
              <a:rPr lang="en-US" b="1" baseline="0">
                <a:solidFill>
                  <a:srgbClr val="C00000"/>
                </a:solidFill>
              </a:rPr>
              <a:t> for all Items Sold</a:t>
            </a:r>
            <a:endParaRPr lang="en-US" b="1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7261616"/>
        <c:axId val="1875959120"/>
      </c:barChart>
      <c:catAx>
        <c:axId val="1867261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>
                    <a:solidFill>
                      <a:srgbClr val="C00000"/>
                    </a:solidFill>
                  </a:rPr>
                  <a:t>ITEMS</a:t>
                </a:r>
                <a:r>
                  <a:rPr lang="en-GB" sz="1400" b="1" baseline="0">
                    <a:solidFill>
                      <a:srgbClr val="C00000"/>
                    </a:solidFill>
                  </a:rPr>
                  <a:t> TYPES</a:t>
                </a:r>
                <a:endParaRPr lang="en-GB" sz="1400" b="1">
                  <a:solidFill>
                    <a:srgbClr val="C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59120"/>
        <c:crosses val="autoZero"/>
        <c:auto val="1"/>
        <c:lblAlgn val="ctr"/>
        <c:lblOffset val="100"/>
        <c:noMultiLvlLbl val="0"/>
      </c:catAx>
      <c:valAx>
        <c:axId val="187595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 b="1">
                    <a:solidFill>
                      <a:srgbClr val="C00000"/>
                    </a:solidFill>
                  </a:rPr>
                  <a:t>TOTAL</a:t>
                </a:r>
                <a:r>
                  <a:rPr lang="en-GB" sz="1400" b="1" baseline="0">
                    <a:solidFill>
                      <a:srgbClr val="C00000"/>
                    </a:solidFill>
                  </a:rPr>
                  <a:t> PROFIT</a:t>
                </a:r>
                <a:endParaRPr lang="en-GB" sz="1400" b="1">
                  <a:solidFill>
                    <a:srgbClr val="C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£&quot;* #,##0.00_);_(&quot;£&quot;* \(#,##0.00\);_(&quot;£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26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normalizeH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pPr>
            <a:r>
              <a:rPr lang="en-GB" sz="18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GB" sz="1800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Growth Year-on-Year</a:t>
            </a:r>
            <a:endParaRPr lang="en-GB" sz="18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31184919225716462"/>
          <c:y val="2.0422061293520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normalizeH="0" baseline="0">
              <a:solidFill>
                <a:sysClr val="windowText" lastClr="0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'Workings 1 - Basic Excel'!$S$163:$S$170</c:f>
              <c:numCache>
                <c:formatCode>@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'Workings 1 - Basic Excel'!$T$163:$T$170</c:f>
              <c:numCache>
                <c:formatCode>_(* #,##0.00_);_(* \(#,##0.00\);_(* "-"??_);_(@_)</c:formatCode>
                <c:ptCount val="8"/>
                <c:pt idx="0">
                  <c:v>19186024.920000002</c:v>
                </c:pt>
                <c:pt idx="1">
                  <c:v>11129166.07</c:v>
                </c:pt>
                <c:pt idx="2">
                  <c:v>31898644.52</c:v>
                </c:pt>
                <c:pt idx="3">
                  <c:v>20330448.66</c:v>
                </c:pt>
                <c:pt idx="4">
                  <c:v>16630214.430000002</c:v>
                </c:pt>
                <c:pt idx="5">
                  <c:v>12427982.860000001</c:v>
                </c:pt>
                <c:pt idx="6">
                  <c:v>12372867.219999999</c:v>
                </c:pt>
                <c:pt idx="7">
                  <c:v>13373419.629999999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26-4697-A8BE-F36FC4334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3619039"/>
        <c:axId val="1733616159"/>
      </c:lineChart>
      <c:catAx>
        <c:axId val="1733619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8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Years</a:t>
                </a:r>
              </a:p>
            </c:rich>
          </c:tx>
          <c:layout>
            <c:manualLayout>
              <c:xMode val="edge"/>
              <c:yMode val="edge"/>
              <c:x val="0.47369001563976271"/>
              <c:y val="0.919451316566338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33616159"/>
        <c:crosses val="autoZero"/>
        <c:auto val="1"/>
        <c:lblAlgn val="ctr"/>
        <c:lblOffset val="100"/>
        <c:noMultiLvlLbl val="0"/>
      </c:catAx>
      <c:valAx>
        <c:axId val="173361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GB" sz="18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Revenue</a:t>
                </a:r>
                <a:r>
                  <a:rPr lang="en-GB" sz="18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(£)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3361903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9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3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6380-5CCF-432D-BF57-02340AAD1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7F55-2545-4F20-88AF-7FF309FA9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6342" y="275422"/>
            <a:ext cx="8477991" cy="4847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SYLIP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759" y="1024569"/>
            <a:ext cx="10763479" cy="333811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SALES PERFORMANCE REPORT FROM 2010 – 2017</a:t>
            </a:r>
          </a:p>
          <a:p>
            <a:pPr algn="l"/>
            <a:endParaRPr lang="en-US" sz="2800" dirty="0">
              <a:solidFill>
                <a:srgbClr val="0070C0"/>
              </a:solidFill>
            </a:endParaRPr>
          </a:p>
          <a:p>
            <a:pPr algn="l"/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type: Annual sales data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cycle: 2010 – 2017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Group A</a:t>
            </a:r>
          </a:p>
        </p:txBody>
      </p:sp>
      <p:pic>
        <p:nvPicPr>
          <p:cNvPr id="6" name="Picture 5" descr="A close up of a sign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90173" y="134750"/>
            <a:ext cx="2136169" cy="88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43453"/>
            <a:ext cx="11508510" cy="84806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KPI 4: YEAR-ON-YEAR REVENUE GROWTH RATE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177584"/>
              </p:ext>
            </p:extLst>
          </p:nvPr>
        </p:nvGraphicFramePr>
        <p:xfrm>
          <a:off x="95594" y="1563370"/>
          <a:ext cx="7895994" cy="373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CD9FC8-D1ED-1F6F-4DA6-25E19F59A9B5}"/>
              </a:ext>
            </a:extLst>
          </p:cNvPr>
          <p:cNvSpPr txBox="1"/>
          <p:nvPr/>
        </p:nvSpPr>
        <p:spPr>
          <a:xfrm>
            <a:off x="9485523" y="1161205"/>
            <a:ext cx="23647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Revenue declines in 2011 from the previous year’s performance of £19,186,024.92 by 41.99%.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It, however, rises by 186.62% in 2012 to £31,898,644.52.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2013, revenue falls again by 36.27% and remains flat within the average of £13,000,000 subsequently.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62F2BC-2E37-3A9F-6FA7-11199E41E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781243"/>
              </p:ext>
            </p:extLst>
          </p:nvPr>
        </p:nvGraphicFramePr>
        <p:xfrm>
          <a:off x="632655" y="1161205"/>
          <a:ext cx="8599479" cy="4832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609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3316-BD29-036F-CE42-F8F6A788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746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09C0-7400-3037-D1C1-38FA9957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872"/>
            <a:ext cx="10515600" cy="4954091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Targets for all KPIs have been well achieved.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Total income 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£137,348,768.31 is earned.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sales quantity of 512,871 across 12 product offerings recorded.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best performing year in revenue terms is 2012, which is preceded by the worst performing year 2011.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Beverages, clothes and cosmetics appear the company’s best-performing product offerings during the period.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From 2014, sales growth has been summarily flat.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Annual average profit per order range between £228,000 and £663,000 over the period.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43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AD0-6E46-B7EC-6A41-5F577152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89"/>
            <a:ext cx="10515600" cy="848299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16F5-BA67-0EC2-AC51-7223AB5E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789"/>
            <a:ext cx="10515600" cy="2842352"/>
          </a:xfrm>
        </p:spPr>
        <p:txBody>
          <a:bodyPr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Further industry and other analyses should be considered for better performance understanding.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reason for the poor performance in 2011 across various KPIs should be investigated.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 should endeavour to justify the continual offering of Meats and those similar products with relatively poor performances in terms of sales quantity.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88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39" y="1388126"/>
            <a:ext cx="8482988" cy="2287948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702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882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JULY 2024 CLASS_GROUP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008"/>
            <a:ext cx="10515600" cy="2963537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Omoede Osawaru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Olaniyan Saheed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Festus Aidoo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Chimereogo Mmesoma Iwuchukwu</a:t>
            </a:r>
          </a:p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Adedeji Ogundipe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Abimbola Ajana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76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603"/>
            <a:ext cx="10515600" cy="736979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4C6B7A-2636-668C-C06E-3294BD24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1023582"/>
            <a:ext cx="10848833" cy="3696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sz="900" b="1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Annual targets</a:t>
            </a:r>
          </a:p>
          <a:p>
            <a:pPr marL="0" lv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Total cost                            -                 £1,500,000.00</a:t>
            </a:r>
          </a:p>
          <a:p>
            <a:pPr marL="0" lv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Total profit                           -                 £2,500,000.00</a:t>
            </a:r>
          </a:p>
          <a:p>
            <a:pPr marL="0" lv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Sales revenue                     -                 £3,000,000.00</a:t>
            </a:r>
          </a:p>
          <a:p>
            <a:pPr lvl="0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Sales units                          -                 15,000 </a:t>
            </a:r>
          </a:p>
          <a:p>
            <a:pPr lvl="0"/>
            <a:endParaRPr lang="en-GB" sz="2700" dirty="0"/>
          </a:p>
          <a:p>
            <a:pPr lvl="0"/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80460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304"/>
            <a:ext cx="10515600" cy="85931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619"/>
            <a:ext cx="10515600" cy="3662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b="1" dirty="0">
              <a:solidFill>
                <a:srgbClr val="7030A0"/>
              </a:solidFill>
            </a:endParaRP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Total Quantity Sold Year-by-Year Per Item Type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Total Annual Revenue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Average Annual Profit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Year-on-Year Revenue Growth Rate</a:t>
            </a:r>
          </a:p>
          <a:p>
            <a:pPr lvl="0"/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735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270"/>
            <a:ext cx="10515600" cy="82626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535"/>
            <a:ext cx="10515600" cy="3717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00" b="1" dirty="0">
              <a:solidFill>
                <a:srgbClr val="7030A0"/>
              </a:solidFill>
            </a:endParaRP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represents Sylip Corporation (SC) sales data for the years 2010 to 2017.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also includes such variables as regions, countries, item types, orders, total revenue, total cost, amongst others.</a:t>
            </a:r>
          </a:p>
          <a:p>
            <a:pPr lv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all,  SC boasts of 76 countries across 7 global regions where its 12 various product types are offered over a period of 8 years.</a:t>
            </a:r>
          </a:p>
          <a:p>
            <a:pPr marL="0" lvl="0" indent="0">
              <a:buNone/>
            </a:pPr>
            <a:endParaRPr lang="en-GB" sz="2700" dirty="0"/>
          </a:p>
          <a:p>
            <a:pPr marL="0" lvl="0" indent="0">
              <a:buNone/>
            </a:pP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56355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278" y="-25759"/>
            <a:ext cx="9080554" cy="863311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DASHBOARD REPORT SUMMARY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69816" y="3689927"/>
            <a:ext cx="3255458" cy="15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997575" y="3689926"/>
            <a:ext cx="3255458" cy="15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00015" y="3495963"/>
            <a:ext cx="3255458" cy="15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46BDB2-8BE4-F4D5-3080-E9368873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" y="837552"/>
            <a:ext cx="11309683" cy="55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4" y="143453"/>
            <a:ext cx="11622573" cy="757299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KPI 1: TOTAL ANNUAL QUANTITY SOLD PER ITEM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265E1-7F70-1671-A6B2-67C34650C938}"/>
              </a:ext>
            </a:extLst>
          </p:cNvPr>
          <p:cNvSpPr txBox="1"/>
          <p:nvPr/>
        </p:nvSpPr>
        <p:spPr>
          <a:xfrm>
            <a:off x="9894628" y="1009934"/>
            <a:ext cx="229737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total sales quantity of 92,040 for all items occurs in 2014.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Cosmetics records the highest annual sales quantity of 25,728 in 2013.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15000 annual sales quantity target is well exceeded.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Clothes and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eats record the highest and lowest total sales quantity of 71,260 and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10,675 respectively for all the years.</a:t>
            </a:r>
            <a:endParaRPr lang="en-US" sz="16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4CC99A-9462-E5D6-FB9A-F9D3B5299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647559"/>
              </p:ext>
            </p:extLst>
          </p:nvPr>
        </p:nvGraphicFramePr>
        <p:xfrm>
          <a:off x="341746" y="1009934"/>
          <a:ext cx="9552882" cy="513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514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143454"/>
            <a:ext cx="11508510" cy="93472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KPI 2: TOTAL ANNUAL REVENUE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5F92D-08C9-8754-FA43-D93C66E6FF24}"/>
              </a:ext>
            </a:extLst>
          </p:cNvPr>
          <p:cNvSpPr txBox="1"/>
          <p:nvPr/>
        </p:nvSpPr>
        <p:spPr>
          <a:xfrm>
            <a:off x="9676263" y="1078173"/>
            <a:ext cx="24020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income earned for the reviewed period is £137,348,768.31.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highest revenue of £31,898,644.52 generated in a singular year occurs in 2012.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2011 has the lowest revenue of £11,129,166.07.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Annual target of £3,000,000 is consistently exceeded.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1E4B87-5E82-4BE1-420A-57A8E6BB0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229395"/>
              </p:ext>
            </p:extLst>
          </p:nvPr>
        </p:nvGraphicFramePr>
        <p:xfrm>
          <a:off x="341745" y="1078173"/>
          <a:ext cx="8978718" cy="516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041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4" y="143454"/>
            <a:ext cx="11369185" cy="781964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KPI 3: AVERAGE ANNUAL PROFIT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249762"/>
              </p:ext>
            </p:extLst>
          </p:nvPr>
        </p:nvGraphicFramePr>
        <p:xfrm>
          <a:off x="137796" y="1563370"/>
          <a:ext cx="7895994" cy="373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E28BC2-BF46-9375-D34B-0C111033509E}"/>
              </a:ext>
            </a:extLst>
          </p:cNvPr>
          <p:cNvSpPr txBox="1"/>
          <p:nvPr/>
        </p:nvSpPr>
        <p:spPr>
          <a:xfrm>
            <a:off x="10058400" y="925418"/>
            <a:ext cx="199580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year 2010 records the highest average profit at £662, 956.74 followed by £559,618.34 recorded in 2013.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Contrarily, the average profit of £228,417.35 recorded in 2011 is the lowest.</a:t>
            </a:r>
          </a:p>
          <a:p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4C3F0F-9C77-2B98-E1D7-3F7704EDE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791193"/>
              </p:ext>
            </p:extLst>
          </p:nvPr>
        </p:nvGraphicFramePr>
        <p:xfrm>
          <a:off x="572878" y="925418"/>
          <a:ext cx="9485522" cy="5111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360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19805</TotalTime>
  <Words>573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SYLIP CORPORATION</vt:lpstr>
      <vt:lpstr>JULY 2024 CLASS_GROUP A</vt:lpstr>
      <vt:lpstr>BENCHMARKS</vt:lpstr>
      <vt:lpstr>KEY PERFORMANCE INDICATORS (KPIs)</vt:lpstr>
      <vt:lpstr>TERMINOLOGIES</vt:lpstr>
      <vt:lpstr>DASHBOARD REPORT SUMMARY</vt:lpstr>
      <vt:lpstr>KPI 1: TOTAL ANNUAL QUANTITY SOLD PER ITEM TYPE</vt:lpstr>
      <vt:lpstr>KPI 2: TOTAL ANNUAL REVENUE</vt:lpstr>
      <vt:lpstr>KPI 3: AVERAGE ANNUAL PROFIT</vt:lpstr>
      <vt:lpstr>KPI 4: YEAR-ON-YEAR REVENUE GROWTH RATE</vt:lpstr>
      <vt:lpstr>CONCLUSION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SALES AND MARKETING REPORT</dc:title>
  <dc:creator>Emmanuel</dc:creator>
  <cp:lastModifiedBy>Kayode Ogundipe</cp:lastModifiedBy>
  <cp:revision>453</cp:revision>
  <dcterms:created xsi:type="dcterms:W3CDTF">2021-03-24T06:06:07Z</dcterms:created>
  <dcterms:modified xsi:type="dcterms:W3CDTF">2024-08-30T14:52:34Z</dcterms:modified>
</cp:coreProperties>
</file>