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310"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p:restoredTop sz="95884"/>
  </p:normalViewPr>
  <p:slideViewPr>
    <p:cSldViewPr snapToGrid="0" snapToObjects="1">
      <p:cViewPr varScale="1">
        <p:scale>
          <a:sx n="127" d="100"/>
          <a:sy n="127" d="100"/>
        </p:scale>
        <p:origin x="1056"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2021/6/11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76AA282-D3AA-8948-A25B-E207E90EEC3F}"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F786A0-B53E-2E46-907F-DEC3AFC24C7E}"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BC4B2D-13B7-854F-A507-8B52C75F5864}"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DDFA72-7BBB-1A41-95F5-BB75FB62402A}"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A3626-AFC2-264E-A5A1-0789D53945AD}" type="datetime1">
              <a:rPr kumimoji="1" lang="ja-JP" altLang="en-US" smtClean="0"/>
              <a:t>2021/6/11</a:t>
            </a:fld>
            <a:endParaRPr kumimoji="1" lang="ja-JP" altLang="en-US"/>
          </a:p>
        </p:txBody>
      </p:sp>
      <p:sp>
        <p:nvSpPr>
          <p:cNvPr id="8" name="Footer Placeholder 7"/>
          <p:cNvSpPr>
            <a:spLocks noGrp="1"/>
          </p:cNvSpPr>
          <p:nvPr>
            <p:ph type="ftr" sz="quarter" idx="11"/>
          </p:nvPr>
        </p:nvSpPr>
        <p:spPr/>
        <p:txBody>
          <a:bodyPr/>
          <a:lstStyle/>
          <a:p>
            <a:r>
              <a:rPr kumimoji="1" lang="ja-JP" altLang="en-US"/>
              <a:t>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1796D-615A-0F4D-B445-50349EAD3FF5}" type="datetime1">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r>
              <a:rPr kumimoji="1" lang="ja-JP" altLang="en-US"/>
              <a:t>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509D3-190D-2B43-BA0E-7989D68F6CAE}" type="datetime1">
              <a:rPr kumimoji="1" lang="ja-JP" altLang="en-US" smtClean="0"/>
              <a:t>2021/6/11</a:t>
            </a:fld>
            <a:endParaRPr kumimoji="1" lang="ja-JP" altLang="en-US"/>
          </a:p>
        </p:txBody>
      </p:sp>
      <p:sp>
        <p:nvSpPr>
          <p:cNvPr id="3" name="Footer Placeholder 2"/>
          <p:cNvSpPr>
            <a:spLocks noGrp="1"/>
          </p:cNvSpPr>
          <p:nvPr>
            <p:ph type="ftr" sz="quarter" idx="11"/>
          </p:nvPr>
        </p:nvSpPr>
        <p:spPr/>
        <p:txBody>
          <a:bodyPr/>
          <a:lstStyle/>
          <a:p>
            <a:r>
              <a:rPr kumimoji="1" lang="ja-JP" altLang="en-US"/>
              <a:t>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1F49E6-31B2-E144-A164-973763146C38}"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707350-EBE2-034D-A425-6B6CBCD7C035}"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26102-8CEC-0649-B368-3A3B8451CBE3}" type="datetime1">
              <a:rPr kumimoji="1" lang="ja-JP" altLang="en-US" smtClean="0"/>
              <a:t>2021/6/11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2.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5.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4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1.png"/><Relationship Id="rId3" Type="http://schemas.openxmlformats.org/officeDocument/2006/relationships/image" Target="../media/image420.png"/><Relationship Id="rId7" Type="http://schemas.openxmlformats.org/officeDocument/2006/relationships/image" Target="../media/image46.png"/><Relationship Id="rId12" Type="http://schemas.openxmlformats.org/officeDocument/2006/relationships/image" Target="../media/image421.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7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7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88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29.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3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00.png"/><Relationship Id="rId25" Type="http://schemas.openxmlformats.org/officeDocument/2006/relationships/image" Target="../media/image38.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37.png"/><Relationship Id="rId5" Type="http://schemas.openxmlformats.org/officeDocument/2006/relationships/image" Target="../media/image6.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7" Type="http://schemas.openxmlformats.org/officeDocument/2006/relationships/image" Target="../media/image45.png"/><Relationship Id="rId12" Type="http://schemas.openxmlformats.org/officeDocument/2006/relationships/image" Target="../media/image50.png"/><Relationship Id="rId25" Type="http://schemas.openxmlformats.org/officeDocument/2006/relationships/image" Target="../media/image631.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37.png"/><Relationship Id="rId5" Type="http://schemas.openxmlformats.org/officeDocument/2006/relationships/image" Target="../media/image43.png"/><Relationship Id="rId23" Type="http://schemas.openxmlformats.org/officeDocument/2006/relationships/image" Target="../media/image36.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BE7C2232-8C75-064C-B77E-839B61BA3D7C}"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43437" cy="584775"/>
          </a:xfrm>
          <a:prstGeom prst="rect">
            <a:avLst/>
          </a:prstGeom>
          <a:noFill/>
        </p:spPr>
        <p:txBody>
          <a:bodyPr wrap="square" rtlCol="0">
            <a:spAutoFit/>
          </a:bodyPr>
          <a:lstStyle/>
          <a:p>
            <a:r>
              <a:rPr kumimoji="1" lang="ja-JP" altLang="en-US" sz="1600"/>
              <a:t>このスライドは，</a:t>
            </a:r>
            <a:r>
              <a:rPr kumimoji="1" lang="en-US" altLang="ja-JP" sz="1600" dirty="0" err="1"/>
              <a:t>github</a:t>
            </a:r>
            <a:r>
              <a:rPr kumimoji="1" lang="ja-JP" altLang="en-US" sz="1600"/>
              <a:t>の</a:t>
            </a:r>
            <a:r>
              <a:rPr kumimoji="1" lang="en-US" altLang="ja-JP" sz="1600" dirty="0" err="1"/>
              <a:t>obatakyoukan</a:t>
            </a:r>
            <a:r>
              <a:rPr kumimoji="1" lang="en-US" altLang="ja-JP" sz="1600" dirty="0"/>
              <a:t>/paper</a:t>
            </a:r>
            <a:r>
              <a:rPr kumimoji="1" lang="ja-JP" altLang="en-US" sz="16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e>
                            </m:d>
                          </m:e>
                        </m:d>
                      </m:e>
                    </m:d>
                  </m:oMath>
                </a14:m>
                <a:r>
                  <a:rPr kumimoji="1" lang="ja-JP" altLang="en-US" sz="2400"/>
                  <a:t>とする．</a:t>
                </a:r>
              </a:p>
            </p:txBody>
          </p:sp>
        </mc:Choice>
        <mc:Fallback xmlns="">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i="1" dirty="0"/>
              <a:t>c</a:t>
            </a:r>
            <a:r>
              <a:rPr kumimoji="1" lang="en-US" altLang="ja-JP" i="1" dirty="0"/>
              <a:t>ertificate</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ja-JP" altLang="en-US" sz="2400"/>
                  <a:t>とは，任意のグラフ</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ja-JP" altLang="en-US" sz="2400"/>
                  <a:t>に対して，以下の条件を満たす関数</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ja-JP" altLang="en-US" sz="2400"/>
                  <a:t>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52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i="1" dirty="0"/>
              <a:t>certificate</a:t>
            </a:r>
            <a:r>
              <a:rPr kumimoji="1" lang="ja-JP" altLang="en-US"/>
              <a:t>の例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i="1">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ja-JP" altLang="en-US" sz="2000"/>
                  <a:t>の対角成分より上の</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oMath>
                </a14:m>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ja-JP" altLang="en-US" sz="2000"/>
                  <a:t>の全ての順列の集合とする．</a:t>
                </a:r>
              </a:p>
            </p:txBody>
          </p:sp>
        </mc:Choice>
        <mc:Fallback xmlns="">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certificate</a:t>
            </a:r>
            <a:r>
              <a:rPr lang="ja-JP" altLang="en-US"/>
              <a:t>の高速化アイデア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ja-JP" altLang="en-US" sz="2400"/>
                  <a:t>は</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i="1" dirty="0"/>
              <a:t>C</a:t>
            </a:r>
            <a:r>
              <a:rPr kumimoji="1" lang="en-US" altLang="ja-JP" i="1" dirty="0"/>
              <a:t>ertificate</a:t>
            </a:r>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は，任意の</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xmlns="">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i="1" dirty="0"/>
              <a:t>certificate</a:t>
            </a:r>
            <a:endParaRPr kumimoji="1" lang="ja-JP" altLang="en-US" i="1"/>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xmlns="">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全単射</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を満たすということである．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en-US" altLang="ja-JP" sz="2000" i="1" dirty="0"/>
                  <a:t>ex</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a:rPr kumimoji="1" lang="en-US" altLang="ja-JP" b="0" i="1" smtClean="0">
                        <a:latin typeface="Cambria Math" panose="02040503050406030204" pitchFamily="18" charset="0"/>
                      </a:rPr>
                      <m:t>𝑐𝑒𝑟𝑡𝑖𝑓𝑖𝑐𝑎𝑡𝑒</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r>
                  <a:rPr kumimoji="1" lang="en-US" altLang="ja-JP" b="0"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以下の条件を満たす全単射</a:t>
                </a:r>
                <a:r>
                  <a:rPr lang="en-US" altLang="ja-JP" dirty="0"/>
                  <a:t> </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lang="ja-JP" altLang="en-US" sz="2600" dirty="0"/>
                  <a:t>で，</a:t>
                </a: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が同じブロックに属するとき，</a:t>
                </a:r>
                <a:endParaRPr lang="en-US" altLang="ja-JP" sz="2600" dirty="0"/>
              </a:p>
              <a:p>
                <a:pPr marL="0" indent="0">
                  <a:buNone/>
                </a:pPr>
                <a:r>
                  <a:rPr kumimoji="1" lang="ja-JP" altLang="en-US" sz="2600" b="0"/>
                  <a:t>任意の</a:t>
                </a:r>
                <a14:m>
                  <m:oMath xmlns:m="http://schemas.openxmlformats.org/officeDocument/2006/math">
                    <m:r>
                      <a:rPr kumimoji="1" lang="en-US" altLang="ja-JP" sz="2600" b="0" i="1" smtClean="0">
                        <a:latin typeface="Cambria Math" panose="02040503050406030204" pitchFamily="18" charset="0"/>
                      </a:rPr>
                      <m:t>𝑖</m:t>
                    </m:r>
                  </m:oMath>
                </a14:m>
                <a:r>
                  <a:rPr kumimoji="1" lang="ja-JP" altLang="en-US" sz="2600" b="0"/>
                  <a:t>について，</a:t>
                </a:r>
                <a14:m>
                  <m:oMath xmlns:m="http://schemas.openxmlformats.org/officeDocument/2006/math">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r>
                  <a:rPr kumimoji="1" lang="ja-JP" altLang="en-US" sz="2600"/>
                  <a:t>を満たす．</a:t>
                </a:r>
                <a:endParaRPr kumimoji="1" lang="en-US" altLang="ja-JP" sz="2600" dirty="0"/>
              </a:p>
            </p:txBody>
          </p:sp>
        </mc:Choice>
        <mc:Fallback xmlns="">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7010</TotalTime>
  <Words>3445</Words>
  <Application>Microsoft Macintosh PowerPoint</Application>
  <PresentationFormat>画面に合わせる (4:3)</PresentationFormat>
  <Paragraphs>676</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230</cp:revision>
  <dcterms:created xsi:type="dcterms:W3CDTF">2021-05-23T15:10:14Z</dcterms:created>
  <dcterms:modified xsi:type="dcterms:W3CDTF">2021-06-11T07:09:52Z</dcterms:modified>
</cp:coreProperties>
</file>