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8" r:id="rId3"/>
    <p:sldId id="259" r:id="rId4"/>
    <p:sldId id="257" r:id="rId5"/>
    <p:sldId id="278" r:id="rId6"/>
    <p:sldId id="260" r:id="rId7"/>
    <p:sldId id="262" r:id="rId8"/>
    <p:sldId id="264" r:id="rId9"/>
    <p:sldId id="275" r:id="rId10"/>
    <p:sldId id="265" r:id="rId11"/>
    <p:sldId id="266" r:id="rId12"/>
    <p:sldId id="267" r:id="rId13"/>
    <p:sldId id="276" r:id="rId14"/>
    <p:sldId id="261" r:id="rId15"/>
    <p:sldId id="268" r:id="rId16"/>
    <p:sldId id="263" r:id="rId17"/>
    <p:sldId id="274" r:id="rId18"/>
    <p:sldId id="270" r:id="rId19"/>
    <p:sldId id="282" r:id="rId20"/>
    <p:sldId id="269" r:id="rId21"/>
    <p:sldId id="277" r:id="rId22"/>
    <p:sldId id="280" r:id="rId23"/>
    <p:sldId id="283" r:id="rId24"/>
    <p:sldId id="279" r:id="rId25"/>
    <p:sldId id="281" r:id="rId26"/>
    <p:sldId id="285" r:id="rId27"/>
    <p:sldId id="287" r:id="rId28"/>
    <p:sldId id="286" r:id="rId29"/>
    <p:sldId id="288" r:id="rId30"/>
    <p:sldId id="289" r:id="rId31"/>
    <p:sldId id="290" r:id="rId32"/>
    <p:sldId id="271" r:id="rId33"/>
    <p:sldId id="27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1"/>
    <p:restoredTop sz="95884"/>
  </p:normalViewPr>
  <p:slideViewPr>
    <p:cSldViewPr snapToGrid="0" snapToObjects="1">
      <p:cViewPr varScale="1">
        <p:scale>
          <a:sx n="120" d="100"/>
          <a:sy n="120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1602E-8F23-A943-AA78-2EF4B3D56FFF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A8DA-4992-CD4A-8857-8DB279348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7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A282-D3AA-8948-A25B-E207E90EEC3F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6A0-B53E-2E46-907F-DEC3AFC24C7E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2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4B2D-13B7-854F-A507-8B52C75F5864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CD95E90-EF71-484C-B11C-0A570254A6FA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5676993-9D42-FE43-9155-94196FFC2592}"/>
              </a:ext>
            </a:extLst>
          </p:cNvPr>
          <p:cNvCxnSpPr/>
          <p:nvPr userDrawn="1"/>
        </p:nvCxnSpPr>
        <p:spPr>
          <a:xfrm>
            <a:off x="623888" y="4562476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FA72-7BBB-1A41-95F5-BB75FB62402A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31C5AA5-79A3-5A4C-845C-5B6B4AAAB8BB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2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3626-AFC2-264E-A5A1-0789D53945AD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A19F581-F738-624B-B04B-A3D3173AD631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96D-615A-0F4D-B445-50349EAD3FF5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E62C1AF-D9C7-C643-A8DB-63FB1F6D0D5D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09D3-190D-2B43-BA0E-7989D68F6CAE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4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49E6-31B2-E144-A164-973763146C38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1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7350-EBE2-034D-A425-6B6CBCD7C035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9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6102-8CEC-0649-B368-3A3B8451CBE3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1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63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2.png"/><Relationship Id="rId7" Type="http://schemas.openxmlformats.org/officeDocument/2006/relationships/image" Target="../media/image67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23.png"/><Relationship Id="rId5" Type="http://schemas.openxmlformats.org/officeDocument/2006/relationships/image" Target="../media/image54.png"/><Relationship Id="rId10" Type="http://schemas.openxmlformats.org/officeDocument/2006/relationships/image" Target="../media/image69.png"/><Relationship Id="rId4" Type="http://schemas.openxmlformats.org/officeDocument/2006/relationships/image" Target="../media/image650.png"/><Relationship Id="rId9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7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7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7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9.png"/><Relationship Id="rId9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9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6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7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8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03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0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108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12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116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7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25.png"/><Relationship Id="rId17" Type="http://schemas.openxmlformats.org/officeDocument/2006/relationships/image" Target="../media/image122.png"/><Relationship Id="rId2" Type="http://schemas.openxmlformats.org/officeDocument/2006/relationships/image" Target="../media/image124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28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2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11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2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2BE48-EBD1-DE44-9CAE-1D2B367E3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グラフ同型性判定問題</a:t>
            </a:r>
            <a:br>
              <a:rPr lang="en-US" altLang="ja-JP" dirty="0"/>
            </a:br>
            <a:r>
              <a:rPr lang="en-US" altLang="ja-JP" i="1" dirty="0"/>
              <a:t>Graph Isomorphism</a:t>
            </a:r>
            <a:endParaRPr kumimoji="1" lang="ja-JP" altLang="en-US" i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4E7058-AB66-794F-85F9-837780442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小畠教寛</a:t>
            </a:r>
            <a:endParaRPr lang="en-US" altLang="ja-JP" dirty="0"/>
          </a:p>
          <a:p>
            <a:r>
              <a:rPr lang="ja-JP" altLang="en-US"/>
              <a:t>北海道大学　大学院情報科学院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B3C87-EEF6-7E48-8427-7F755C18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2232-8C75-064C-B77E-839B61BA3D7C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8D899-DEE1-3240-A77E-29F071C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F1AAF-8382-9E4C-AED9-59E3E5D3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A05FDE9C-8C6D-5842-8446-B4AE7E94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3" y="4113026"/>
            <a:ext cx="1358194" cy="1358194"/>
          </a:xfrm>
          <a:prstGeom prst="rect">
            <a:avLst/>
          </a:prstGeom>
        </p:spPr>
      </p:pic>
      <p:pic>
        <p:nvPicPr>
          <p:cNvPr id="8" name="図 7" descr="折れ線グラフ が含まれている画像&#10;&#10;自動的に生成された説明">
            <a:extLst>
              <a:ext uri="{FF2B5EF4-FFF2-40B4-BE49-F238E27FC236}">
                <a16:creationId xmlns:a16="http://schemas.microsoft.com/office/drawing/2014/main" id="{701578BB-E896-5D46-B11C-C02DD1E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82" y="4217301"/>
            <a:ext cx="1217772" cy="114964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1423AB-BC91-764E-B91B-410A7EB4816C}"/>
              </a:ext>
            </a:extLst>
          </p:cNvPr>
          <p:cNvSpPr txBox="1"/>
          <p:nvPr/>
        </p:nvSpPr>
        <p:spPr>
          <a:xfrm>
            <a:off x="5591260" y="5719214"/>
            <a:ext cx="354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このスライドは，</a:t>
            </a:r>
            <a:r>
              <a:rPr kumimoji="1" lang="en-US" altLang="ja-JP" sz="1600" dirty="0" err="1"/>
              <a:t>github</a:t>
            </a:r>
            <a:r>
              <a:rPr kumimoji="1" lang="ja-JP" altLang="en-US" sz="1600"/>
              <a:t>の</a:t>
            </a:r>
            <a:r>
              <a:rPr kumimoji="1" lang="en-US" altLang="ja-JP" sz="1600" dirty="0" err="1"/>
              <a:t>obatakyoukan</a:t>
            </a:r>
            <a:r>
              <a:rPr kumimoji="1" lang="en-US" altLang="ja-JP" sz="1600" dirty="0"/>
              <a:t>/paper</a:t>
            </a:r>
            <a:r>
              <a:rPr kumimoji="1" lang="ja-JP" altLang="en-US" sz="1600"/>
              <a:t>に挙げています．</a:t>
            </a:r>
          </a:p>
        </p:txBody>
      </p:sp>
    </p:spTree>
    <p:extLst>
      <p:ext uri="{BB962C8B-B14F-4D97-AF65-F5344CB8AC3E}">
        <p14:creationId xmlns:p14="http://schemas.microsoft.com/office/powerpoint/2010/main" val="2253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40FA2-2D70-9A47-BCAA-CA4EEAB9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分割の例</a:t>
            </a:r>
            <a:r>
              <a:rPr kumimoji="1" lang="en-US" altLang="ja-JP" dirty="0"/>
              <a:t>(1/)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以下の不変誘導関数を利用し，同型性を判定する．</a:t>
                </a:r>
                <a:endParaRPr lang="en-US" altLang="ja-JP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以下の関数で不変量を与え，同型性を判定する．</a:t>
                </a:r>
                <a:endParaRPr kumimoji="1" lang="en-US" altLang="ja-JP" sz="2600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func>
                              <m:func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BC19F-B936-4B44-BF70-7962A798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B83A8-4316-E441-A22F-60A1AE7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6E4D4-0A65-BA49-9088-6DA587C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38DA594-10FC-9A44-88BE-5C5EBE3AAA4F}"/>
              </a:ext>
            </a:extLst>
          </p:cNvPr>
          <p:cNvGrpSpPr/>
          <p:nvPr/>
        </p:nvGrpSpPr>
        <p:grpSpPr>
          <a:xfrm>
            <a:off x="1002699" y="415512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0B5944-0877-6B4C-A5C1-BE94C033E074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91099F5-8CA8-D84D-A82B-1D8BF46DF6EC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F656D61F-93B1-1146-90C2-168C06C12D94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DB18646-A872-234C-B636-8C28ED1D24B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77AD220-0854-964F-A4CE-B808A1B089AD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2BB5C8B9-7BC4-9B45-AE60-F35FB4341C7F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AECF816-EC80-2142-B84B-5570C0ADA412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10F1734-BFC2-0C4F-8B54-750E4C6B859B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4E1B350-CC36-2146-88C3-CE62D73C4704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F09E1F64-9198-8549-8E5C-7213C4A428AA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E449047C-FC5A-764D-97B3-1F99923D6796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9A3159F-1390-C94F-8EF0-B2D4C4E032C1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A5269B65-E206-8444-AA0E-93E5F25E2A1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193E5E65-E38D-0D47-80E4-7878EFC63CB4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073620AA-B267-8C4B-838D-DC8E4DB501E8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774F20A-5999-E14E-A81C-919B6522E2B1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4EC122E-A087-EC44-84F5-CF30019B46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83ED5A-8FCE-6840-AEB9-3ED0C1DF388D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5C420A4-178D-7642-9CBF-5EEBF12152FA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8F2DA6D-9677-8C4B-ACAD-9E80E996B2B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C1CB375-ADF4-014D-98E4-9536849A6853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CE958A1-6F5F-B644-B185-5447448980E1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F73CDDB-68A2-B64E-8AD1-944168AB7A26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F72013C2-411F-7548-9C6B-3771BA002EEE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605530A-4B4D-BC47-BD40-2F0E0D3E818A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6150949-842A-A24C-937E-5235C3F634B8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A38F9E3-3E9B-2E4B-BA63-8CDADE8FE88C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798B1D1-BC00-9342-969B-A8D0E06C82C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46E31A-2727-9E4A-80A3-1465DD2BF502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3F194FA-245D-2D4E-BFE6-8902F5EA64CA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9CCB053-681C-0844-9241-CF9CB3BD92F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4A32F60-1D01-DE4C-9C12-8F76185CE2F5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4D94EEE-C27B-BF49-8946-6FE6670235C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E5FA682-2259-524D-806E-745587CD0DA1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EA76FE-1B63-364A-8845-872C383D073D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F4F5260-634D-594E-BB69-5602EE2A678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4E519E0-6A27-AA4C-B825-A52FCF663B11}"/>
              </a:ext>
            </a:extLst>
          </p:cNvPr>
          <p:cNvGrpSpPr/>
          <p:nvPr/>
        </p:nvGrpSpPr>
        <p:grpSpPr>
          <a:xfrm>
            <a:off x="3532311" y="4358140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6793919-9E3B-C34D-B143-1CBF04D14CA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79DE6D92-C19E-2747-BBA8-B19225C34BB4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8E38AA61-A6F3-1042-9D22-057212593AC3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FB84BFF5-924B-9942-9554-B00D54F303F8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3AFA8E39-F74F-6548-8931-ECF650FEC2E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6F494E7A-230C-494F-9779-9DBC0634CAAA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F3EE73BC-4AA9-1346-BCB8-613224C595DE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45C0E02-2267-B64D-82DB-6650C7C3C5E9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931C716D-1CBE-3F48-AA07-08F8EAE184A2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A60CB5EC-3CF9-5440-8FD3-F7320B6EF024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D9CB5EB-7DDF-8141-986A-415059DBC95B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41F863E-B601-D543-9BBE-82DC6B5776C0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6A6E02D-E1DA-A843-8E85-E87DCAE40313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F34F53A3-87B7-4847-877F-1F084BBA8BA9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0F970B0F-09A8-FD40-AF97-2BEC59DAC793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2B9F6B33-59BE-D94B-B9E4-A13AD1F31DCF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D6C60459-90AC-0744-812D-709CCDF168E0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DB4C0D8-574D-9346-941E-C333B5D79EC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434930C-4603-8B43-BA5C-0382A6CB6998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5BB46B82-967D-4E43-811A-F536DBC8828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57AC720-CEAD-F84D-ADA4-B226C2EB13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DE9169A3-1E95-F54B-83D5-57F789E41B84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9CD9A193-E1D3-7943-AB7F-5B11B4223F05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AEA3B20-26D6-B748-974C-C448762B6E2E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A0DF79AE-E4F6-C74E-857F-A739CDD7E834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1C376015-69BD-144C-988E-E2425875B46C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567F90F7-89CA-3645-8998-D070EA98CC8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03EF388-06C9-1348-88A7-92232DD281B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73F1067-BB4C-B444-937D-9D5C9655B868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994EDD5-909C-9E45-AA97-4057EB2E0D5A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7D34DA-3B55-AE49-89D6-CE02A8D5415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93065A3-69B3-604B-994D-6ECE69CE9D9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9CF125F-1C91-464D-94F4-92167F70D93C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C5D7E0E-E713-1442-AEC4-2547C5B2C433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40EBB2D-260A-E545-A5E8-CB4BC62AC5E2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08C369FC-2442-964C-8204-D02E501E3A00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/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/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4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(2/)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F313AE-94D9-2542-B881-56DFCE1C0589}"/>
              </a:ext>
            </a:extLst>
          </p:cNvPr>
          <p:cNvGrpSpPr/>
          <p:nvPr/>
        </p:nvGrpSpPr>
        <p:grpSpPr>
          <a:xfrm>
            <a:off x="1002699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419743-72C2-594B-8AD6-07A0E9884A2A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E132B7F0-75B3-414E-8DEB-95456B810BB8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5073811-729D-EA4F-BAD2-6C9D2968E24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E47C1707-7EB4-9D45-BD1A-7B92E4E18148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7B6A059-D195-764B-BAF9-AF0DC927E5CE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4B03200-D96A-6741-A6DE-C82F7A43F876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16AC1FE-995A-E84C-A6C4-087A2CC8B998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749D4439-BFB2-3140-A325-D17E38D6E40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5B183C91-2C28-9E49-B1A6-908EE090840C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359C1DE-ACC1-6F49-BDC6-6B4654C9C05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851C68EE-A691-1E45-BA50-FE5C85032F7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409E2A8-07D9-A244-8DD5-7C3EAC09720A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10D4E093-2240-064C-8EDC-9376954A288C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7244F227-5429-5E49-8B7D-43DD9381480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8C7BD0D-00E4-3347-88D3-1C6F619C8551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03D7342-5A03-E147-B30C-ADBE033DF9F3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0CF0BE07-727C-7945-8009-D639666BA568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80FED8A-7CC1-0844-82B9-4245B108D2D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E74A691A-D8A1-7449-BB3A-7490DC9BB5ED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74B2FD8-1F1A-754B-820A-35BBBCF9C45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B35137D5-9950-FA47-BB86-E62726F4DA26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0228A2D-A579-A643-A048-7DA0ABCB5940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5C8A2F1-E451-B841-9023-538F51212EFF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A77B11AE-ED11-F348-A257-E9D5EEF8714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EE6843C-AE10-7845-A0B1-8D339A378697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9D1D803-114D-1D42-844D-49AA3240D33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544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(3/)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5CE65C-149D-DF4B-B278-770AEC8B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BAFF1AE-17AF-9E41-BE6C-AD55CB8A9785}"/>
              </a:ext>
            </a:extLst>
          </p:cNvPr>
          <p:cNvGrpSpPr/>
          <p:nvPr/>
        </p:nvGrpSpPr>
        <p:grpSpPr>
          <a:xfrm>
            <a:off x="644810" y="4200976"/>
            <a:ext cx="2368965" cy="1983771"/>
            <a:chOff x="5689692" y="3998998"/>
            <a:chExt cx="2612180" cy="2218064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BCA781A-C517-6A48-9238-1374EBEFBA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9EB2988E-ACAB-3949-9ED5-5070DC8A3DC0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AC5D74A5-2043-5743-AD01-2D70A38532C9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17C64BB5-33F0-4F45-B534-1EDB39FA23D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B10BF012-C648-744A-9681-088A42A42EAE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58FA9B53-1DC6-4444-AB70-D7E57FEFE79D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83971FCC-4175-2645-9D97-53195E8B02D5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1043DBDC-F5CD-B64B-AADF-B24E36C0ACFC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18A7D29-DD65-EA4B-87DD-662E8C756461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041D879A-5DBA-9644-B3E0-E199DEE2B92E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6A6F25F9-AD48-C74F-9009-EC21457B28F3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5EE73F6D-FA88-1D49-B522-AD4DB95E80F3}"/>
                  </a:ext>
                </a:extLst>
              </p:cNvPr>
              <p:cNvCxnSpPr>
                <a:cxnSpLocks/>
                <a:stCxn id="20" idx="4"/>
                <a:endCxn id="19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98EF9AC-BD6F-694F-9B7C-1791022F03D0}"/>
                  </a:ext>
                </a:extLst>
              </p:cNvPr>
              <p:cNvCxnSpPr>
                <a:cxnSpLocks/>
                <a:stCxn id="21" idx="4"/>
                <a:endCxn id="19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618164C-BB01-F14E-92A1-9322C9C85428}"/>
                  </a:ext>
                </a:extLst>
              </p:cNvPr>
              <p:cNvCxnSpPr>
                <a:cxnSpLocks/>
                <a:stCxn id="22" idx="2"/>
                <a:endCxn id="19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9C750CE-E9F0-5D4D-A67F-391F129EA64E}"/>
                  </a:ext>
                </a:extLst>
              </p:cNvPr>
              <p:cNvCxnSpPr>
                <a:cxnSpLocks/>
                <a:stCxn id="20" idx="4"/>
                <a:endCxn id="21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69EF66D-CC36-6A40-82E2-BB581BFC31A4}"/>
                  </a:ext>
                </a:extLst>
              </p:cNvPr>
              <p:cNvCxnSpPr>
                <a:cxnSpLocks/>
                <a:stCxn id="24" idx="1"/>
                <a:endCxn id="22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C3BD34D-0066-164E-9744-ACC1CB941EE8}"/>
                  </a:ext>
                </a:extLst>
              </p:cNvPr>
              <p:cNvCxnSpPr>
                <a:cxnSpLocks/>
                <a:stCxn id="23" idx="0"/>
                <a:endCxn id="21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1C440B-967E-1744-95BE-462CABBF7734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6D1695BC-CB2C-2E4A-833E-A92836DD25C7}"/>
                  </a:ext>
                </a:extLst>
              </p:cNvPr>
              <p:cNvCxnSpPr>
                <a:cxnSpLocks/>
                <a:stCxn id="24" idx="1"/>
                <a:endCxn id="21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FB8B9485-8601-2640-9AA0-6DB8DF944977}"/>
                  </a:ext>
                </a:extLst>
              </p:cNvPr>
              <p:cNvCxnSpPr>
                <a:cxnSpLocks/>
                <a:stCxn id="24" idx="0"/>
                <a:endCxn id="20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D3C0BD3-E29C-444B-B81D-F9DE06976F1B}"/>
                  </a:ext>
                </a:extLst>
              </p:cNvPr>
              <p:cNvCxnSpPr>
                <a:cxnSpLocks/>
                <a:stCxn id="25" idx="3"/>
                <a:endCxn id="21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99179C8F-68D9-2445-A49F-C35AD28185BA}"/>
                  </a:ext>
                </a:extLst>
              </p:cNvPr>
              <p:cNvCxnSpPr>
                <a:cxnSpLocks/>
                <a:stCxn id="25" idx="3"/>
                <a:endCxn id="23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719F73E-5CBA-1A4C-A18C-C57D0B7A0779}"/>
                  </a:ext>
                </a:extLst>
              </p:cNvPr>
              <p:cNvCxnSpPr>
                <a:cxnSpLocks/>
                <a:stCxn id="25" idx="3"/>
                <a:endCxn id="24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67B8FA39-9FB5-EE48-B280-D462C4901B25}"/>
                  </a:ext>
                </a:extLst>
              </p:cNvPr>
              <p:cNvCxnSpPr>
                <a:cxnSpLocks/>
                <a:stCxn id="26" idx="2"/>
                <a:endCxn id="24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C47F479A-D079-6E4C-967B-1EEFC13FF8AE}"/>
                  </a:ext>
                </a:extLst>
              </p:cNvPr>
              <p:cNvCxnSpPr>
                <a:cxnSpLocks/>
                <a:stCxn id="27" idx="4"/>
                <a:endCxn id="26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2961C3A8-5DEB-F048-8452-B2AF5BB237D8}"/>
                  </a:ext>
                </a:extLst>
              </p:cNvPr>
              <p:cNvCxnSpPr>
                <a:cxnSpLocks/>
                <a:endCxn id="26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696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(4/)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>
                    <a:latin typeface="Cambria Math" panose="02040503050406030204" pitchFamily="18" charset="0"/>
                  </a:rPr>
                  <a:t>分割を与える不変量との対応関係を考えると，同型な可能性があるのは，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=96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通りのみで，これだけを確かめれば良い．</a:t>
                </a:r>
                <a:endParaRPr kumimoji="1"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9C4BB0F-AFCC-2845-AE90-CEA6FA4669D3}"/>
              </a:ext>
            </a:extLst>
          </p:cNvPr>
          <p:cNvGrpSpPr/>
          <p:nvPr/>
        </p:nvGrpSpPr>
        <p:grpSpPr>
          <a:xfrm>
            <a:off x="1002699" y="4145076"/>
            <a:ext cx="2155192" cy="2308350"/>
            <a:chOff x="1059867" y="3868613"/>
            <a:chExt cx="2155192" cy="2308350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A091B873-2FA1-E241-9C2D-EB0A5AC31625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0798D2-2F89-1A42-B782-23C699F51FDD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D687F93A-E73D-CF43-BA18-7EE9667EFDA6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76901D88-B8A6-D14A-8DA5-AF7E52C0AB4B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06116FF3-9203-EE4A-904A-D065AF29F9D1}"/>
                  </a:ext>
                </a:extLst>
              </p:cNvPr>
              <p:cNvCxnSpPr>
                <a:cxnSpLocks/>
                <a:stCxn id="56" idx="7"/>
                <a:endCxn id="57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1796E6BC-0CDA-4144-91E9-91D2595C0C07}"/>
                  </a:ext>
                </a:extLst>
              </p:cNvPr>
              <p:cNvCxnSpPr>
                <a:cxnSpLocks/>
                <a:stCxn id="56" idx="3"/>
                <a:endCxn id="58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3EBFEF76-658B-FF42-B2E0-B14166519F1C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BD6CE485-E4AE-4F4B-9A05-7257DE73DD40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81C2D3A0-841C-584D-B9B2-12A6E087A6A6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BF63F7B6-FE07-0F4C-97B7-704FDCBB8141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B156D805-DD59-B343-BC89-BFBFD1E1D160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5868C447-FACC-DC41-8DB1-3AE9A4754B88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371BA452-AD97-4244-8B37-2D3456D55F1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A85B118-DAB8-3646-BA3F-9063B15AD6B6}"/>
                  </a:ext>
                </a:extLst>
              </p:cNvPr>
              <p:cNvCxnSpPr>
                <a:cxnSpLocks/>
                <a:stCxn id="56" idx="5"/>
                <a:endCxn id="61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4EB54E2-3CE6-9A44-971D-951A4BF6E941}"/>
                  </a:ext>
                </a:extLst>
              </p:cNvPr>
              <p:cNvCxnSpPr>
                <a:cxnSpLocks/>
                <a:stCxn id="62" idx="1"/>
                <a:endCxn id="61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07D3665-EC6A-1F44-833B-30ECA83734D4}"/>
                  </a:ext>
                </a:extLst>
              </p:cNvPr>
              <p:cNvCxnSpPr>
                <a:cxnSpLocks/>
                <a:stCxn id="62" idx="0"/>
                <a:endCxn id="64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2B7E804-E3B6-4E40-8746-BB8AE6257C15}"/>
                  </a:ext>
                </a:extLst>
              </p:cNvPr>
              <p:cNvCxnSpPr>
                <a:cxnSpLocks/>
                <a:stCxn id="62" idx="1"/>
                <a:endCxn id="63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24F32E4-E358-A240-A87F-C510839EAEBC}"/>
                  </a:ext>
                </a:extLst>
              </p:cNvPr>
              <p:cNvCxnSpPr>
                <a:cxnSpLocks/>
                <a:stCxn id="63" idx="7"/>
                <a:endCxn id="64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64DF384D-FE1E-E94B-AE7B-F67A6B54A4BE}"/>
                  </a:ext>
                </a:extLst>
              </p:cNvPr>
              <p:cNvCxnSpPr>
                <a:cxnSpLocks/>
                <a:stCxn id="63" idx="2"/>
                <a:endCxn id="61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03E5046-0CF8-5C43-8071-5666647F19C5}"/>
                  </a:ext>
                </a:extLst>
              </p:cNvPr>
              <p:cNvCxnSpPr>
                <a:cxnSpLocks/>
                <a:stCxn id="64" idx="3"/>
                <a:endCxn id="61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05A8687-9CFB-A14A-9C60-B359A3BC260F}"/>
                  </a:ext>
                </a:extLst>
              </p:cNvPr>
              <p:cNvCxnSpPr>
                <a:cxnSpLocks/>
                <a:stCxn id="65" idx="0"/>
                <a:endCxn id="61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637B94F-6CCB-F740-8806-B83780EDA196}"/>
                  </a:ext>
                </a:extLst>
              </p:cNvPr>
              <p:cNvCxnSpPr>
                <a:cxnSpLocks/>
                <a:stCxn id="67" idx="0"/>
                <a:endCxn id="61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B026EEB-C8B1-8348-91DB-9AEE24C1D4CE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673811F5-9707-E14B-942D-1280063A8923}"/>
                  </a:ext>
                </a:extLst>
              </p:cNvPr>
              <p:cNvCxnSpPr>
                <a:cxnSpLocks/>
                <a:stCxn id="62" idx="1"/>
                <a:endCxn id="65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EFC681D-1EDD-0F48-A87E-897252F24794}"/>
                  </a:ext>
                </a:extLst>
              </p:cNvPr>
              <p:cNvCxnSpPr>
                <a:cxnSpLocks/>
                <a:stCxn id="62" idx="3"/>
                <a:endCxn id="66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A5C0B9B-19BA-AA4E-9EB3-9C969E048248}"/>
                  </a:ext>
                </a:extLst>
              </p:cNvPr>
              <p:cNvCxnSpPr>
                <a:cxnSpLocks/>
                <a:stCxn id="67" idx="6"/>
                <a:endCxn id="62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2CB58B35-1887-354C-90E6-884AE534C681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1119DD10-973A-3A48-B9BB-98BB2E94161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C599BE9-3D80-6041-97B6-B52335B9E67A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D3E7794-112B-9B4D-8425-2572DA934897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CE4860D-84A0-5841-B90C-4C1CDDE03C6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C59A6C21-EF4D-C14B-ABA2-72F2486D17CD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514727B-D57C-7641-9D8E-525CD5C503CD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B7A19CC-78B4-8245-95E2-4291E39E974D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868D69F-9D18-894A-966A-6015C95BB8F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DADB0A27-765E-294B-B745-362F75D52885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B4B6EE4-C25A-C54A-BFB5-2E2377276AD5}"/>
              </a:ext>
            </a:extLst>
          </p:cNvPr>
          <p:cNvGrpSpPr/>
          <p:nvPr/>
        </p:nvGrpSpPr>
        <p:grpSpPr>
          <a:xfrm>
            <a:off x="3532311" y="4348092"/>
            <a:ext cx="2368965" cy="1983771"/>
            <a:chOff x="5689692" y="3998998"/>
            <a:chExt cx="2612180" cy="2218064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C90031D1-4FB6-0E48-AE0E-8F8C4357C601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E7288CA-255B-E64E-8B98-E0A73D6D475C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9864A3A-2B1E-9D4A-B976-71C6879223C8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69D9A135-5FFB-D644-846B-00F0CBEF280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F4949909-13AA-5748-87F8-CC230656B514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691E362B-64D8-4C40-9D75-AB816F210EF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円/楕円 97">
                <a:extLst>
                  <a:ext uri="{FF2B5EF4-FFF2-40B4-BE49-F238E27FC236}">
                    <a16:creationId xmlns:a16="http://schemas.microsoft.com/office/drawing/2014/main" id="{94C976BA-A0D3-3E43-B44D-35CC7A2CEF07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8F0BB54D-B369-0240-A4FA-A7D52FA0FE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DE9DD6A8-CB8D-F443-A2A5-05D2B0139184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501E6906-63A4-4C40-B5BB-61A41A0EF2B2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F578FA2D-F692-7C41-854B-5053910CC061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A620E15-DE67-FA4E-B525-99EAD028525C}"/>
                  </a:ext>
                </a:extLst>
              </p:cNvPr>
              <p:cNvCxnSpPr>
                <a:cxnSpLocks/>
                <a:stCxn id="94" idx="4"/>
                <a:endCxn id="93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D3BB7C2A-001E-434E-A42A-46E9C8C8AE7F}"/>
                  </a:ext>
                </a:extLst>
              </p:cNvPr>
              <p:cNvCxnSpPr>
                <a:cxnSpLocks/>
                <a:stCxn id="95" idx="4"/>
                <a:endCxn id="93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DC73770C-118F-3E4E-80D9-B5D17155C2DA}"/>
                  </a:ext>
                </a:extLst>
              </p:cNvPr>
              <p:cNvCxnSpPr>
                <a:cxnSpLocks/>
                <a:stCxn id="96" idx="2"/>
                <a:endCxn id="93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E7296408-85AE-7744-B9E1-B6DA07DD2005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8C96B7C-E89B-2C48-B361-9344BCF0AF64}"/>
                  </a:ext>
                </a:extLst>
              </p:cNvPr>
              <p:cNvCxnSpPr>
                <a:cxnSpLocks/>
                <a:stCxn id="98" idx="1"/>
                <a:endCxn id="96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39170CEC-CF14-6E4A-A310-735344F3C2DC}"/>
                  </a:ext>
                </a:extLst>
              </p:cNvPr>
              <p:cNvCxnSpPr>
                <a:cxnSpLocks/>
                <a:stCxn id="97" idx="0"/>
                <a:endCxn id="95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3F8F92F6-50E9-2148-BEAB-097789F1E373}"/>
                  </a:ext>
                </a:extLst>
              </p:cNvPr>
              <p:cNvCxnSpPr>
                <a:cxnSpLocks/>
                <a:stCxn id="97" idx="6"/>
                <a:endCxn id="98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AC517CE0-4269-1749-B449-3D1F7A0D6A5B}"/>
                  </a:ext>
                </a:extLst>
              </p:cNvPr>
              <p:cNvCxnSpPr>
                <a:cxnSpLocks/>
                <a:stCxn id="98" idx="1"/>
                <a:endCxn id="95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5A99BC30-0AC5-EC4A-8738-742705BF2048}"/>
                  </a:ext>
                </a:extLst>
              </p:cNvPr>
              <p:cNvCxnSpPr>
                <a:cxnSpLocks/>
                <a:stCxn id="98" idx="0"/>
                <a:endCxn id="94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AE41D1E-5226-5549-B98C-C52F3217A181}"/>
                  </a:ext>
                </a:extLst>
              </p:cNvPr>
              <p:cNvCxnSpPr>
                <a:cxnSpLocks/>
                <a:stCxn id="99" idx="3"/>
                <a:endCxn id="95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CFE70C17-3DCA-2945-906F-8E12D4B6782B}"/>
                  </a:ext>
                </a:extLst>
              </p:cNvPr>
              <p:cNvCxnSpPr>
                <a:cxnSpLocks/>
                <a:stCxn id="99" idx="3"/>
                <a:endCxn id="97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768DD233-8545-0E49-BA6A-AC8A72992DC8}"/>
                  </a:ext>
                </a:extLst>
              </p:cNvPr>
              <p:cNvCxnSpPr>
                <a:cxnSpLocks/>
                <a:stCxn id="99" idx="3"/>
                <a:endCxn id="98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3ACB340F-BD90-5248-8521-7877831C7ADA}"/>
                  </a:ext>
                </a:extLst>
              </p:cNvPr>
              <p:cNvCxnSpPr>
                <a:cxnSpLocks/>
                <a:stCxn id="100" idx="2"/>
                <a:endCxn id="98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008179AB-BCF9-7B4C-8CCD-722CC160B631}"/>
                  </a:ext>
                </a:extLst>
              </p:cNvPr>
              <p:cNvCxnSpPr>
                <a:cxnSpLocks/>
                <a:stCxn id="101" idx="4"/>
                <a:endCxn id="100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79FEB123-DD36-DF44-A00E-00743C3827C2}"/>
                  </a:ext>
                </a:extLst>
              </p:cNvPr>
              <p:cNvCxnSpPr>
                <a:cxnSpLocks/>
                <a:endCxn id="100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6592DA62-D0CD-8F44-9B9E-D6B277A1535A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D25089A6-CF48-2949-9889-19011042631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269E287-3B0E-D94B-A106-428BC1A8C80A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7BE97FE-A935-1545-A802-D425070CD286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7B58AE36-982C-A64F-A593-48A9B522E845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D8ED344F-C11D-574E-86D0-FC130FD2B8A5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EA693205-DF6A-5B46-9866-478BBF33E61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1E95F40A-642D-6E48-99B2-137198A742A4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904D4CD5-8781-2D48-8FE7-3876D6571061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5ECB242C-F6CE-104C-A097-8E4507F6399D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/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/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6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i="1" dirty="0"/>
              <a:t>Certificate</a:t>
            </a:r>
            <a:endParaRPr kumimoji="1" lang="ja-JP" altLang="en-US" i="1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4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694CA-1790-334D-8B5D-5DE473B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ertificate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2400" b="1" i="1" dirty="0"/>
                  <a:t>c</a:t>
                </a:r>
                <a:r>
                  <a:rPr kumimoji="1" lang="en-US" altLang="ja-JP" sz="2400" b="1" i="1" dirty="0"/>
                  <a:t>ertificate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</m:oMath>
                </a14:m>
                <a:r>
                  <a:rPr kumimoji="1" lang="ja-JP" altLang="en-US" sz="2400"/>
                  <a:t>とは，任意のグラフ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に対して，以下の条件を満たすような関数である．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are </a:t>
                </a:r>
                <a:r>
                  <a:rPr kumimoji="1" lang="en-US" altLang="ja-JP" sz="2400" i="1" dirty="0"/>
                  <a:t>isomorphic</a:t>
                </a:r>
                <a:r>
                  <a:rPr kumimoji="1" lang="ja-JP" altLang="en-US" sz="2400"/>
                  <a:t>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C4ACD-D390-1F4B-BD17-30BB188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E83C3-4D0E-AA41-B91C-B772BEEE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EEFA8-442D-6D4A-A5AF-B13CB7A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2EDDD42-DB59-F64A-AC83-73D8E2C7907E}"/>
              </a:ext>
            </a:extLst>
          </p:cNvPr>
          <p:cNvGrpSpPr/>
          <p:nvPr/>
        </p:nvGrpSpPr>
        <p:grpSpPr>
          <a:xfrm>
            <a:off x="2377058" y="3019948"/>
            <a:ext cx="858016" cy="854891"/>
            <a:chOff x="749093" y="3743120"/>
            <a:chExt cx="858016" cy="854891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FEEB1F1D-4F76-1942-B4C3-229F8CF93A92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7104CFF1-FF60-374B-8403-FC7F588B0CC4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A4A72984-82B1-2247-AF6A-8C1627C7245E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80648354-C589-7046-A21A-2469A11A69C3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2B9FE91-70FF-654F-A9A0-467E8D651A85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3139A97-14A6-B342-A6C1-E059D9521237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B06543F-103D-D64F-B956-135C6D16B5E6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2DD2103-71BA-AB4A-9B02-3AE74804E206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E70E95F-AAAD-4947-81A2-520D2569514B}"/>
              </a:ext>
            </a:extLst>
          </p:cNvPr>
          <p:cNvGrpSpPr/>
          <p:nvPr/>
        </p:nvGrpSpPr>
        <p:grpSpPr>
          <a:xfrm>
            <a:off x="2356962" y="4028061"/>
            <a:ext cx="858016" cy="854891"/>
            <a:chOff x="749093" y="3743120"/>
            <a:chExt cx="858016" cy="854891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4F4E703-5A65-5C4A-98C6-5D53846B320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EBBC6A8D-406C-8444-BADB-B4E3AA7CE366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F57A3C6B-7188-944B-BE5F-7F442DF47D9D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988A2B8C-50ED-4446-A78D-3A5ABC50A4CF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DF1CAA9-9E59-C640-BCA4-86B005AF7F53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EB1DA77-016E-8C45-A9A8-ADAEF28F6F2F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41ED794-5A29-BA4C-AF25-C02FB6A6FCAE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3A9E4D3-38A7-694B-B944-E730591B17C0}"/>
                </a:ext>
              </a:extLst>
            </p:cNvPr>
            <p:cNvCxnSpPr>
              <a:cxnSpLocks/>
              <a:stCxn id="27" idx="3"/>
              <a:endCxn id="28" idx="7"/>
            </p:cNvCxnSpPr>
            <p:nvPr/>
          </p:nvCxnSpPr>
          <p:spPr>
            <a:xfrm flipH="1">
              <a:off x="975186" y="3963485"/>
              <a:ext cx="405830" cy="41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1D169A9-36ED-4F47-91E7-58DAC609AB40}"/>
              </a:ext>
            </a:extLst>
          </p:cNvPr>
          <p:cNvGrpSpPr/>
          <p:nvPr/>
        </p:nvGrpSpPr>
        <p:grpSpPr>
          <a:xfrm>
            <a:off x="2357456" y="5240136"/>
            <a:ext cx="868064" cy="854891"/>
            <a:chOff x="749093" y="3743120"/>
            <a:chExt cx="868064" cy="854891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95AFF431-2241-7F48-9125-6B36A0D9E14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4D3FB2F-E1F6-E445-8B04-2AB6D13C42AF}"/>
                </a:ext>
              </a:extLst>
            </p:cNvPr>
            <p:cNvSpPr/>
            <p:nvPr/>
          </p:nvSpPr>
          <p:spPr>
            <a:xfrm>
              <a:off x="135227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54F9C21B-F2DF-C145-9536-57A8D1A7E27F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A1CF596-675E-0348-90DE-1AEE1073E5C9}"/>
                </a:ext>
              </a:extLst>
            </p:cNvPr>
            <p:cNvSpPr/>
            <p:nvPr/>
          </p:nvSpPr>
          <p:spPr>
            <a:xfrm>
              <a:off x="1342225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2B335E2-3033-5949-9415-004B4AD248D9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1474667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71CC1E3-6B41-EA49-B9C1-90F22B9E2264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1013977" y="4466740"/>
              <a:ext cx="328248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C18DEBE-A9C4-FA40-9D64-7DAA36F04F73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375393D-3BA1-A94C-8EB7-627F2DC41BCE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1013977" y="3872207"/>
              <a:ext cx="338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右矢印 46">
            <a:extLst>
              <a:ext uri="{FF2B5EF4-FFF2-40B4-BE49-F238E27FC236}">
                <a16:creationId xmlns:a16="http://schemas.microsoft.com/office/drawing/2014/main" id="{149EE916-4997-8841-8207-C9DD9A3DD151}"/>
              </a:ext>
            </a:extLst>
          </p:cNvPr>
          <p:cNvSpPr/>
          <p:nvPr/>
        </p:nvSpPr>
        <p:spPr>
          <a:xfrm rot="783420">
            <a:off x="3720406" y="3264383"/>
            <a:ext cx="1337817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>
            <a:extLst>
              <a:ext uri="{FF2B5EF4-FFF2-40B4-BE49-F238E27FC236}">
                <a16:creationId xmlns:a16="http://schemas.microsoft.com/office/drawing/2014/main" id="{D238D018-88A4-A64D-B277-9C483A7B3E8F}"/>
              </a:ext>
            </a:extLst>
          </p:cNvPr>
          <p:cNvSpPr/>
          <p:nvPr/>
        </p:nvSpPr>
        <p:spPr>
          <a:xfrm>
            <a:off x="4074476" y="5439617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>
            <a:extLst>
              <a:ext uri="{FF2B5EF4-FFF2-40B4-BE49-F238E27FC236}">
                <a16:creationId xmlns:a16="http://schemas.microsoft.com/office/drawing/2014/main" id="{F5631CF8-EE4D-244C-8858-DF3648EB54AA}"/>
              </a:ext>
            </a:extLst>
          </p:cNvPr>
          <p:cNvSpPr/>
          <p:nvPr/>
        </p:nvSpPr>
        <p:spPr>
          <a:xfrm rot="21035611">
            <a:off x="3654614" y="4066138"/>
            <a:ext cx="139906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/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/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矢印 51">
            <a:extLst>
              <a:ext uri="{FF2B5EF4-FFF2-40B4-BE49-F238E27FC236}">
                <a16:creationId xmlns:a16="http://schemas.microsoft.com/office/drawing/2014/main" id="{FA846EA1-1FD3-3543-98D5-0F7ACECB549B}"/>
              </a:ext>
            </a:extLst>
          </p:cNvPr>
          <p:cNvSpPr/>
          <p:nvPr/>
        </p:nvSpPr>
        <p:spPr>
          <a:xfrm rot="19575835">
            <a:off x="3791957" y="4824093"/>
            <a:ext cx="1208856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十字形 52">
            <a:extLst>
              <a:ext uri="{FF2B5EF4-FFF2-40B4-BE49-F238E27FC236}">
                <a16:creationId xmlns:a16="http://schemas.microsoft.com/office/drawing/2014/main" id="{3F6E60CD-6D92-F84B-9FED-40829A4D7317}"/>
              </a:ext>
            </a:extLst>
          </p:cNvPr>
          <p:cNvSpPr/>
          <p:nvPr/>
        </p:nvSpPr>
        <p:spPr>
          <a:xfrm rot="18974995">
            <a:off x="4202547" y="4732794"/>
            <a:ext cx="543187" cy="591056"/>
          </a:xfrm>
          <a:prstGeom prst="plus">
            <a:avLst>
              <a:gd name="adj" fmla="val 381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E4304-5306-724B-9B94-795AC4B8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簡単な</a:t>
            </a:r>
            <a:r>
              <a:rPr kumimoji="1" lang="en-US" altLang="ja-JP" dirty="0"/>
              <a:t>certificate</a:t>
            </a:r>
            <a:r>
              <a:rPr kumimoji="1" lang="ja-JP" altLang="en-US"/>
              <a:t>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2000"/>
                  <a:t>グラフを並べ替えることでできる順列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に対して，行列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/>
                  <a:t>は，以下のように定義する．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このとき，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 dirty="0"/>
                  <a:t>を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/>
                  <a:t>の対角成分より上の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ja-JP" altLang="en-US" sz="2000"/>
                  <a:t>要素の書いたときに</a:t>
                </a:r>
                <a:r>
                  <a:rPr lang="en-US" altLang="ja-JP" sz="2000" dirty="0"/>
                  <a:t>2</a:t>
                </a:r>
                <a:r>
                  <a:rPr lang="ja-JP" altLang="en-US" sz="2000"/>
                  <a:t>進数で表れる数字．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000" b="0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Sym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/>
                  <a:t>は，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000"/>
                  <a:t>の全ての順列の集合とする．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31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6A482-B566-114D-9CD7-F9EF3591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5E3323-DBD8-4942-89A7-B8AF93C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4A935-F344-3142-B61D-CC075CE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16</a:t>
            </a:fld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2993187B-5D19-DE42-B5C5-7CA2B75CBC31}"/>
              </a:ext>
            </a:extLst>
          </p:cNvPr>
          <p:cNvGrpSpPr/>
          <p:nvPr/>
        </p:nvGrpSpPr>
        <p:grpSpPr>
          <a:xfrm>
            <a:off x="1056682" y="5043684"/>
            <a:ext cx="858016" cy="854891"/>
            <a:chOff x="749093" y="3743120"/>
            <a:chExt cx="858016" cy="854891"/>
          </a:xfrm>
        </p:grpSpPr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F444DA3-37D1-2C41-B002-07E8E67B1D95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DFD683DE-B2A8-A347-AD37-050E06E909D1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BD59DA66-0616-334D-9C37-EEFB74F98150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003943D0-DB3C-8A4C-8AAE-CFEF6F272072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AF4B9D6-EA0A-EA4C-8F6E-DBFCEA2E3FF3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BE77EDF7-9999-8A40-B231-7E730C9120D1}"/>
                </a:ext>
              </a:extLst>
            </p:cNvPr>
            <p:cNvCxnSpPr>
              <a:cxnSpLocks/>
              <a:stCxn id="145" idx="6"/>
              <a:endCxn id="146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D776CE1B-670E-844F-9455-62F4740853AF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A5FB151F-EECA-6E4E-810D-0605362AA6EB}"/>
                </a:ext>
              </a:extLst>
            </p:cNvPr>
            <p:cNvCxnSpPr>
              <a:cxnSpLocks/>
              <a:stCxn id="143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6A831DCF-4193-D745-8639-1D2BF10A489A}"/>
              </a:ext>
            </a:extLst>
          </p:cNvPr>
          <p:cNvGrpSpPr/>
          <p:nvPr/>
        </p:nvGrpSpPr>
        <p:grpSpPr>
          <a:xfrm>
            <a:off x="2476436" y="4906549"/>
            <a:ext cx="1781577" cy="1126975"/>
            <a:chOff x="2476436" y="4906549"/>
            <a:chExt cx="1781577" cy="1126975"/>
          </a:xfrm>
        </p:grpSpPr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3C68850-7575-F04A-B1A7-BFE31A75D4C7}"/>
                </a:ext>
              </a:extLst>
            </p:cNvPr>
            <p:cNvGrpSpPr/>
            <p:nvPr/>
          </p:nvGrpSpPr>
          <p:grpSpPr>
            <a:xfrm>
              <a:off x="2476436" y="4906549"/>
              <a:ext cx="1781577" cy="1126975"/>
              <a:chOff x="3824854" y="5093587"/>
              <a:chExt cx="1781577" cy="11269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2" name="直角三角形 151">
                <a:extLst>
                  <a:ext uri="{FF2B5EF4-FFF2-40B4-BE49-F238E27FC236}">
                    <a16:creationId xmlns:a16="http://schemas.microsoft.com/office/drawing/2014/main" id="{ECE340E5-9767-404D-8CA7-D250A7C2B507}"/>
                  </a:ext>
                </a:extLst>
              </p:cNvPr>
              <p:cNvSpPr/>
              <p:nvPr/>
            </p:nvSpPr>
            <p:spPr>
              <a:xfrm rot="10800000">
                <a:off x="4215206" y="5123731"/>
                <a:ext cx="1166439" cy="930578"/>
              </a:xfrm>
              <a:prstGeom prst="rtTriangl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7EDF6BCC-F227-084C-BE7D-B5B3BE5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053" y="4936693"/>
              <a:ext cx="0" cy="4391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F8776B6B-07E9-5C40-B0E8-74DA607BF354}"/>
                </a:ext>
              </a:extLst>
            </p:cNvPr>
            <p:cNvCxnSpPr>
              <a:cxnSpLocks/>
            </p:cNvCxnSpPr>
            <p:nvPr/>
          </p:nvCxnSpPr>
          <p:spPr>
            <a:xfrm>
              <a:off x="3689419" y="4938370"/>
              <a:ext cx="0" cy="69984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49194488-605E-274C-ADFA-608CBEDD6CF8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4033227" y="4936693"/>
              <a:ext cx="0" cy="93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/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001111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右矢印 165">
            <a:extLst>
              <a:ext uri="{FF2B5EF4-FFF2-40B4-BE49-F238E27FC236}">
                <a16:creationId xmlns:a16="http://schemas.microsoft.com/office/drawing/2014/main" id="{589B3329-4EDA-6B4E-A7E4-42A1089EEE06}"/>
              </a:ext>
            </a:extLst>
          </p:cNvPr>
          <p:cNvSpPr/>
          <p:nvPr/>
        </p:nvSpPr>
        <p:spPr>
          <a:xfrm rot="19956028">
            <a:off x="4408028" y="5134519"/>
            <a:ext cx="1057564" cy="23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右矢印 166">
            <a:extLst>
              <a:ext uri="{FF2B5EF4-FFF2-40B4-BE49-F238E27FC236}">
                <a16:creationId xmlns:a16="http://schemas.microsoft.com/office/drawing/2014/main" id="{CE154552-F9DB-E946-B7AC-A00B70A551B9}"/>
              </a:ext>
            </a:extLst>
          </p:cNvPr>
          <p:cNvSpPr/>
          <p:nvPr/>
        </p:nvSpPr>
        <p:spPr>
          <a:xfrm rot="5400000">
            <a:off x="5918757" y="5229189"/>
            <a:ext cx="461664" cy="34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/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80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certificate</a:t>
            </a:r>
            <a:r>
              <a:rPr lang="ja-JP" altLang="en-US"/>
              <a:t>の高速化アイデア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を計算するのに，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Sym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ja-JP" altLang="en-US" sz="2400"/>
                  <a:t>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ja-JP" altLang="en-US" sz="2400"/>
                  <a:t>個の要素があり，膨大な時間が必要である．より効率的に計算するために，以下のように定義されたものを用いる．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ja-JP" altLang="en-US" sz="2400"/>
                  <a:t>は，元々の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/>
                  <a:t>の順序に依存しないような，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ja-JP" altLang="en-US" sz="2400"/>
                  <a:t>の構造によって決められた順序の集合である．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65227C51-A41B-ED4E-ABE8-E8214C9AFCF9}"/>
              </a:ext>
            </a:extLst>
          </p:cNvPr>
          <p:cNvSpPr/>
          <p:nvPr/>
        </p:nvSpPr>
        <p:spPr>
          <a:xfrm>
            <a:off x="3853095" y="5227861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93F5EA2-E9E6-C14C-8A32-F7C5423B501D}"/>
              </a:ext>
            </a:extLst>
          </p:cNvPr>
          <p:cNvGrpSpPr/>
          <p:nvPr/>
        </p:nvGrpSpPr>
        <p:grpSpPr>
          <a:xfrm>
            <a:off x="1029903" y="4554082"/>
            <a:ext cx="2637322" cy="1548335"/>
            <a:chOff x="1029903" y="4554082"/>
            <a:chExt cx="2637322" cy="1548335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5CC6E4FD-477D-AA4C-87DD-EF4DB8CB2A0B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/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78EFC33-6EA8-4648-B93D-9A0742403958}"/>
              </a:ext>
            </a:extLst>
          </p:cNvPr>
          <p:cNvGrpSpPr/>
          <p:nvPr/>
        </p:nvGrpSpPr>
        <p:grpSpPr>
          <a:xfrm>
            <a:off x="5252285" y="4554082"/>
            <a:ext cx="2637322" cy="1548335"/>
            <a:chOff x="1029903" y="4554082"/>
            <a:chExt cx="2637322" cy="1548335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6C639C0-3E88-444C-BB46-949536FA0F44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/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(1),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(2),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(3),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/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1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i="1" dirty="0"/>
                  <a:t>equitable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24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3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b="1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b="1" i="1" dirty="0"/>
                  <a:t>equitable partition</a:t>
                </a:r>
                <a:r>
                  <a:rPr kumimoji="1" lang="en-US" altLang="ja-JP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16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91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C434D-55EE-CD4A-BB15-5D24682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ガイドライン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3708E-D476-5B4C-831C-2BD41DCA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問題説明</a:t>
            </a:r>
            <a:endParaRPr kumimoji="1" lang="en-US" altLang="ja-JP" dirty="0"/>
          </a:p>
          <a:p>
            <a:r>
              <a:rPr lang="ja-JP" altLang="en-US"/>
              <a:t>不変量</a:t>
            </a:r>
            <a:endParaRPr lang="en-US" altLang="ja-JP" dirty="0"/>
          </a:p>
          <a:p>
            <a:r>
              <a:rPr lang="en-US" altLang="ja-JP" i="1" dirty="0"/>
              <a:t>c</a:t>
            </a:r>
            <a:r>
              <a:rPr kumimoji="1" lang="en-US" altLang="ja-JP" i="1" dirty="0"/>
              <a:t>ertificates</a:t>
            </a:r>
          </a:p>
          <a:p>
            <a:pPr lvl="1"/>
            <a:r>
              <a:rPr lang="en-US" altLang="ja-JP" i="1" dirty="0"/>
              <a:t>equitable partition</a:t>
            </a:r>
          </a:p>
          <a:p>
            <a:pPr lvl="1"/>
            <a:r>
              <a:rPr lang="en-US" altLang="ja-JP" i="1" dirty="0"/>
              <a:t>p</a:t>
            </a:r>
            <a:r>
              <a:rPr kumimoji="1" lang="en-US" altLang="ja-JP" i="1" dirty="0"/>
              <a:t>runing </a:t>
            </a:r>
            <a:r>
              <a:rPr lang="en-US" altLang="ja-JP" i="1" dirty="0"/>
              <a:t>with automorphism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3BAEE-4F4F-7144-932F-4ADE8F52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36B8E-B5AF-924C-AE8E-7148DD87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EAF7E-DA81-D143-BD1F-32157C69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5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5E4D3-B07F-4B44-A2E3-C5B8CF9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equitable p</a:t>
            </a:r>
            <a:r>
              <a:rPr kumimoji="1" lang="en-US" altLang="ja-JP" i="1" dirty="0"/>
              <a:t>artition</a:t>
            </a:r>
            <a:endParaRPr kumimoji="1" lang="ja-JP" altLang="en-US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i="1" dirty="0"/>
                  <a:t>e</a:t>
                </a:r>
                <a:r>
                  <a:rPr kumimoji="1" lang="en-US" altLang="ja-JP" i="1" dirty="0"/>
                  <a:t>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は，任意の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/>
                  <a:t>に対して，以下の条件を満たす．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A8863-8AAD-EA4A-904D-B5936CF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3D75A-54F3-BB45-88C3-D5625803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CADDC-68E7-FC4D-992C-67C9481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B1CDAFC-D29D-E645-B48B-F128BF7D7B0B}"/>
              </a:ext>
            </a:extLst>
          </p:cNvPr>
          <p:cNvGrpSpPr/>
          <p:nvPr/>
        </p:nvGrpSpPr>
        <p:grpSpPr>
          <a:xfrm>
            <a:off x="962913" y="4001294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04DC15B-7378-4042-9C44-4F6C23426FF1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A7B98E99-4364-5040-9E93-348B16D04667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DD6A9A37-70CE-2548-AA81-F7AB52D399A3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3F6E15E1-B3DA-1F49-8BD6-EDD4D4653613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19A8ABE-6788-944E-9E1E-7A94221BACC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7971F7F6-5152-8845-9C72-BD9B1EBD59AF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0E4BF7FA-0568-1749-A1DE-B4DC49652876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094218A7-075F-1142-9B11-98077907F933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51C9C03-350C-2F46-A777-949442AD65F2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08CC12D5-EB24-6A45-AE62-71D8A7D4F1F0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0B22F51-D313-3746-98E0-6C526AE0D79A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124D25F-EF7B-444A-93AA-74DE86121C77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46E1C26-D736-8648-8780-102174664DFA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BD442ADA-2B76-E140-86FE-73B5FAFFD395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D9E3CA0-5E3E-3947-B219-DB88CE141D9C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5162D0F-93D8-4E4B-A3D8-0DE388E7A376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45E1E69-D3E9-0A46-B36F-0C6BAC3DF9F7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A8EBC19-AAC1-C145-BD4B-3A7B7864AA06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47A6A2A1-44E9-C145-9416-0A3DC26536ED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0C01E5A-A89B-B84F-9F2E-66879654879B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281426-015E-8A43-A5CF-CA5DA77A89A5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EE6A8F4-FD69-F94D-B724-AE2A9109861D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3B5D00F-0642-7D4E-BAF8-E26F4528F916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196DB9E-B903-D94C-B170-77CC5E256ECE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E1AD070-4D63-DA4A-8E08-3FEA04117137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AABD9EA-D860-CC45-AF4C-EE26586724CB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2CA7102-39D7-294D-AB30-B521A4561FFC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1606D719-2FFA-AD40-B92E-F6253F81F603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076421-9D36-2541-91EC-1EB40C1A3F64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/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95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Refinement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0"/>
                  <a:t>分割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が分割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であるとき，以下の条件を満たす．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すべての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は，いくつかの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に含まれる．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  <a:endParaRPr lang="en-US" altLang="ja-JP" i="1" dirty="0"/>
              </a:p>
              <a:p>
                <a:pPr marL="0" indent="0">
                  <a:buNone/>
                </a:pPr>
                <a:endParaRPr lang="en-US" altLang="ja-JP" sz="3000" i="1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は，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1,2,3,4,5,6,7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の</a:t>
                </a:r>
                <a:r>
                  <a:rPr lang="en-US" altLang="ja-JP" i="1" dirty="0"/>
                  <a:t>refinement</a:t>
                </a:r>
                <a:r>
                  <a:rPr lang="ja-JP" altLang="en-US"/>
                  <a:t>である．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一方で，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は，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でない．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16" r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94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algorithm???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Set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equal to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24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40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は，以下の手順で行われる．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/>
                  <a:t>をコピーして分割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を作る．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24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空でないブロックを置き換え，逆順で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28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疑似コード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656398-7FDE-1F4C-929E-F758AA84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24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E897B3-1AA3-3B4D-BC6F-950A548141D7}"/>
                  </a:ext>
                </a:extLst>
              </p:cNvPr>
              <p:cNvSpPr txBox="1"/>
              <p:nvPr/>
            </p:nvSpPr>
            <p:spPr>
              <a:xfrm>
                <a:off x="166456" y="1870077"/>
                <a:ext cx="4880232" cy="41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Algorithm REFINE(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400" dirty="0"/>
                  <a:t>)</a:t>
                </a:r>
              </a:p>
              <a:p>
                <a:r>
                  <a:rPr kumimoji="1" lang="en-US" altLang="ja-JP" sz="1400" dirty="0"/>
                  <a:t>global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ja-JP" sz="1400" dirty="0"/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for 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0" smtClean="0">
                        <a:latin typeface="Cambria Math" panose="02040503050406030204" pitchFamily="18" charset="0"/>
                      </a:rPr>
                      <m:t> ≔0</m:t>
                    </m:r>
                  </m:oMath>
                </a14:m>
                <a:r>
                  <a:rPr kumimoji="1" lang="en-US" altLang="ja-JP" sz="1400" dirty="0"/>
                  <a:t> 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kumimoji="1" lang="en-US" altLang="ja-JP" sz="1400" dirty="0"/>
              </a:p>
              <a:p>
                <a:r>
                  <a:rPr kumimoji="1" lang="en-US" altLang="ja-JP" sz="1400" dirty="0"/>
                  <a:t>	do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while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while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		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kumimoji="1" lang="en-US" altLang="ja-JP" sz="1400" dirty="0"/>
                  <a:t>; then SPLITANDUPDATE(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done</a:t>
                </a:r>
              </a:p>
              <a:p>
                <a:r>
                  <a:rPr kumimoji="1" lang="en-US" altLang="ja-JP" sz="1400" dirty="0"/>
                  <a:t>		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1400" dirty="0"/>
                  <a:t>; then exit</a:t>
                </a:r>
              </a:p>
              <a:p>
                <a:r>
                  <a:rPr kumimoji="1" lang="en-US" altLang="ja-JP" sz="1400" dirty="0"/>
                  <a:t>	done</a:t>
                </a:r>
              </a:p>
              <a:p>
                <a:r>
                  <a:rPr kumimoji="1" lang="en-US" altLang="ja-JP" sz="1400" dirty="0"/>
                  <a:t>done </a:t>
                </a: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E897B3-1AA3-3B4D-BC6F-950A54814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6" y="1870077"/>
                <a:ext cx="4880232" cy="4185761"/>
              </a:xfrm>
              <a:prstGeom prst="rect">
                <a:avLst/>
              </a:prstGeom>
              <a:blipFill>
                <a:blip r:embed="rId2"/>
                <a:stretch>
                  <a:fillRect l="-259" b="-6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42D805-783B-3642-AA3F-18A389833267}"/>
                  </a:ext>
                </a:extLst>
              </p:cNvPr>
              <p:cNvSpPr txBox="1"/>
              <p:nvPr/>
            </p:nvSpPr>
            <p:spPr>
              <a:xfrm>
                <a:off x="5206176" y="1847947"/>
                <a:ext cx="3611880" cy="44187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procedure SPLITANDUPDATE(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ja-JP" sz="1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kumimoji="1" lang="en-US" altLang="ja-JP" sz="1400" dirty="0"/>
                  <a:t>empty list;</a:t>
                </a:r>
              </a:p>
              <a:p>
                <a:r>
                  <a:rPr kumimoji="1" lang="en-US" altLang="ja-JP" sz="1400" dirty="0"/>
                  <a:t>for each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≔|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en-US" altLang="ja-JP" sz="1400" dirty="0"/>
                  <a:t>; then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  <a:p>
                <a:r>
                  <a:rPr kumimoji="1" lang="en-US" altLang="ja-JP" sz="140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kumimoji="1" lang="en-US" altLang="ja-JP" sz="1400" dirty="0"/>
                  <a:t>;do</a:t>
                </a:r>
              </a:p>
              <a:p>
                <a:r>
                  <a:rPr kumimoji="1" lang="en-US" altLang="ja-JP" sz="1400" dirty="0"/>
                  <a:t>	for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 </a:t>
                </a:r>
                <a:r>
                  <a:rPr kumimoji="1" lang="en-US" altLang="ja-JP" sz="1400" dirty="0" err="1"/>
                  <a:t>downto</a:t>
                </a:r>
                <a:r>
                  <a:rPr kumimoji="1" lang="en-US" altLang="ja-JP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 do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done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42D805-783B-3642-AA3F-18A389833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76" y="1847947"/>
                <a:ext cx="3611880" cy="4418710"/>
              </a:xfrm>
              <a:prstGeom prst="rect">
                <a:avLst/>
              </a:prstGeom>
              <a:blipFill>
                <a:blip r:embed="rId3"/>
                <a:stretch>
                  <a:fillRect l="-348" b="-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2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/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blipFill>
                <a:blip r:embed="rId11"/>
                <a:stretch>
                  <a:fillRect l="-959" t="-1493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4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(1/6)???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463459" y="3687067"/>
                <a:ext cx="5294061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16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59" y="3687067"/>
                <a:ext cx="5294061" cy="2800767"/>
              </a:xfrm>
              <a:prstGeom prst="rect">
                <a:avLst/>
              </a:prstGeom>
              <a:blipFill>
                <a:blip r:embed="rId11"/>
                <a:stretch>
                  <a:fillRect l="-718" t="-905" r="-4306" b="-22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90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(2/6)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1,3,7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2,4,5,6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71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(3/6)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2,4,5,6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658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(4/6)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,6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53CBD-2D3E-F049-A00A-94F29BA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問題説明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52FD-5515-354A-A60C-05E192F4D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BA3D4-F465-3149-87AF-FC3AFCCA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B61C4-2431-F14B-86DC-7CAEB2D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0ACB3-C801-754C-8779-524FC1B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4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(5/6)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,6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7</a:t>
                </a:r>
                <a:r>
                  <a:rPr lang="ja-JP" altLang="en-US" sz="2400"/>
                  <a:t>：すべての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つ以上ない．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99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(6/6)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3</a:t>
                </a:r>
                <a:r>
                  <a:rPr lang="ja-JP" altLang="en-US" sz="2400"/>
                  <a:t>から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行目を繰り返すと，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が得られる．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515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A315B4-1DC4-1D45-87AC-EDB7243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0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Pruning with automorphism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54686-13B1-9345-A816-73EB3C76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1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C6140-6BBF-474E-85C4-C66A2A85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kumimoji="1" lang="ja-JP" altLang="en-US" b="0"/>
                  <a:t>入力</a:t>
                </a:r>
                <a:r>
                  <a:rPr lang="en-US" altLang="ja-JP" dirty="0"/>
                  <a:t> : </a:t>
                </a:r>
                <a:r>
                  <a:rPr kumimoji="1" lang="ja-JP" altLang="en-US" b="0"/>
                  <a:t>無向グラフ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r>
                  <a:rPr lang="ja-JP" altLang="en-US"/>
                  <a:t>出力</a:t>
                </a:r>
                <a:r>
                  <a:rPr lang="en-US" altLang="ja-JP" dirty="0"/>
                  <a:t> : </a:t>
                </a:r>
              </a:p>
              <a:p>
                <a:pPr marL="0" indent="0">
                  <a:buNone/>
                </a:pPr>
                <a:r>
                  <a:rPr lang="ja-JP" altLang="en-US"/>
                  <a:t>以下の条件を満たす同型写像</a:t>
                </a:r>
                <a:r>
                  <a:rPr lang="en-US" altLang="ja-JP" dirty="0"/>
                  <a:t>(</a:t>
                </a:r>
                <a:r>
                  <a:rPr lang="en-US" altLang="ja-JP" b="1" i="1" dirty="0"/>
                  <a:t>isomorphism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D8864-B4DA-2848-9CF9-520E82C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9235B-0D13-F745-BA8D-D6027E9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2EB27-81ED-2E42-958E-3E73294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A56FFED-5124-A946-B89C-F3C7AB25C175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70772" y="4936574"/>
            <a:ext cx="232347" cy="32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8AAEAA3-F634-3A44-9BC5-4AB941CD31C7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8A1891C-5AF7-1D43-A6A5-C5DECCF55C41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A375A6FD-2F62-664C-9840-CE35A6B6AB00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7554FF49-26AF-B048-8E9F-1F01292D850D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941B1981-DBD6-FD43-8B5A-09D3619951E7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87FC4D12-07EA-DD41-89DE-1EC5321844D9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A564823-5E96-DA48-922F-0283ACC1BC69}"/>
                  </a:ext>
                </a:extLst>
              </p:cNvPr>
              <p:cNvCxnSpPr>
                <a:cxnSpLocks/>
                <a:stCxn id="7" idx="3"/>
                <a:endCxn id="9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18183AE2-176C-5B43-905F-32F5A9BD1914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FA4ECCF-BC4E-724D-9503-FBAA327F5C59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4577D5C-94FB-2842-8756-BCAAE5AA7325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2F27A89F-B00A-3645-A798-EC61CDD862C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6BB363EF-E0CD-F74B-A89D-30CA13E30D5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B4E29ED-7874-5F44-BA0E-9F73EA538465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1FA95284-1F75-0147-9DEE-411D3B4ECC7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AB0A0-5D06-3A48-B0CF-285AD4D367D2}"/>
                  </a:ext>
                </a:extLst>
              </p:cNvPr>
              <p:cNvCxnSpPr>
                <a:cxnSpLocks/>
                <a:stCxn id="7" idx="5"/>
                <a:endCxn id="22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FA2A2AF-C2F3-8A48-BDAF-C625E50E0029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70ACC4D9-47A6-7A4A-847C-6B8DCEFD81A8}"/>
                  </a:ext>
                </a:extLst>
              </p:cNvPr>
              <p:cNvCxnSpPr>
                <a:cxnSpLocks/>
                <a:stCxn id="23" idx="0"/>
                <a:endCxn id="25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526FBDA3-399D-E94F-8C06-046C690D13F6}"/>
                  </a:ext>
                </a:extLst>
              </p:cNvPr>
              <p:cNvCxnSpPr>
                <a:cxnSpLocks/>
                <a:stCxn id="23" idx="1"/>
                <a:endCxn id="24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75DF2B0-272D-0443-9FEE-AD4DD9C74F42}"/>
                  </a:ext>
                </a:extLst>
              </p:cNvPr>
              <p:cNvCxnSpPr>
                <a:cxnSpLocks/>
                <a:stCxn id="24" idx="7"/>
                <a:endCxn id="25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0497B46-CB7F-6541-86BD-109ECE4E8EA9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2F417FCB-D066-5942-B442-53FFF7CBEF1B}"/>
                  </a:ext>
                </a:extLst>
              </p:cNvPr>
              <p:cNvCxnSpPr>
                <a:cxnSpLocks/>
                <a:stCxn id="25" idx="3"/>
                <a:endCxn id="22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A44ADD92-FFD4-3F43-9845-EE93ACE71B4F}"/>
                  </a:ext>
                </a:extLst>
              </p:cNvPr>
              <p:cNvCxnSpPr>
                <a:cxnSpLocks/>
                <a:stCxn id="26" idx="0"/>
                <a:endCxn id="22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47A3E317-C5EC-D746-A070-7BF7B54A1D6D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42D4C0E-3337-144C-BCDF-63A52220C066}"/>
                  </a:ext>
                </a:extLst>
              </p:cNvPr>
              <p:cNvCxnSpPr>
                <a:cxnSpLocks/>
                <a:stCxn id="27" idx="0"/>
                <a:endCxn id="26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77F18BF-87DC-9C41-A4E5-24F5F104135A}"/>
                  </a:ext>
                </a:extLst>
              </p:cNvPr>
              <p:cNvCxnSpPr>
                <a:cxnSpLocks/>
                <a:stCxn id="23" idx="1"/>
                <a:endCxn id="26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C246BED-F707-4648-A76C-4CBE7E47A473}"/>
                  </a:ext>
                </a:extLst>
              </p:cNvPr>
              <p:cNvCxnSpPr>
                <a:cxnSpLocks/>
                <a:stCxn id="23" idx="3"/>
                <a:endCxn id="27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D862CA49-5A1D-9D4A-A731-3F107BFE6100}"/>
                  </a:ext>
                </a:extLst>
              </p:cNvPr>
              <p:cNvCxnSpPr>
                <a:cxnSpLocks/>
                <a:stCxn id="28" idx="6"/>
                <a:endCxn id="23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E603B1A4-A7BA-ED48-B22E-B608EC6D6032}"/>
              </a:ext>
            </a:extLst>
          </p:cNvPr>
          <p:cNvGrpSpPr/>
          <p:nvPr/>
        </p:nvGrpSpPr>
        <p:grpSpPr>
          <a:xfrm>
            <a:off x="5901334" y="4148826"/>
            <a:ext cx="2368965" cy="1983771"/>
            <a:chOff x="5689692" y="3998998"/>
            <a:chExt cx="2612180" cy="2218064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2C4D13-6FB9-AF49-80A1-BB12ED9F0B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107B6BD3-2CFC-EF44-8314-82B3DD250BC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E4BE2C7E-6CBC-254E-B29B-6A3A879FE54A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4E678982-E375-A34D-89B2-40DEE903559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8EB2719B-3371-994C-8038-FE1D673D8DF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7922BBEE-A95B-6245-87E2-77D7DE4CE6C1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62120747-C33E-814E-A498-873FA399A4F1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352436CE-FBD5-3A45-A136-7CECAE450E60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556D067-F5BB-5F4A-972D-72428972673E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59A4F2D6-C9E8-8545-A3C8-B3D1DFA977E5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66C80317-258D-5546-9165-CDE701B8291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F1762B6-7287-F543-8ADC-CE96F0015E7D}"/>
                  </a:ext>
                </a:extLst>
              </p:cNvPr>
              <p:cNvCxnSpPr>
                <a:cxnSpLocks/>
                <a:stCxn id="88" idx="4"/>
                <a:endCxn id="87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82EA564-6183-934B-9013-2BDB709B3884}"/>
                  </a:ext>
                </a:extLst>
              </p:cNvPr>
              <p:cNvCxnSpPr>
                <a:cxnSpLocks/>
                <a:stCxn id="89" idx="4"/>
                <a:endCxn id="87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84BC5CA5-DD7A-8545-8705-F4FFFCF745FD}"/>
                  </a:ext>
                </a:extLst>
              </p:cNvPr>
              <p:cNvCxnSpPr>
                <a:cxnSpLocks/>
                <a:stCxn id="90" idx="2"/>
                <a:endCxn id="87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43098F0-AC06-1448-9230-B7B3DD638CE7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C2FBCB53-9CE1-7F40-8285-54EC17166F1D}"/>
                  </a:ext>
                </a:extLst>
              </p:cNvPr>
              <p:cNvCxnSpPr>
                <a:cxnSpLocks/>
                <a:stCxn id="92" idx="1"/>
                <a:endCxn id="90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F15D8C3-492D-2B4C-9852-D5501ABDA6BA}"/>
                  </a:ext>
                </a:extLst>
              </p:cNvPr>
              <p:cNvCxnSpPr>
                <a:cxnSpLocks/>
                <a:stCxn id="91" idx="0"/>
                <a:endCxn id="89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8212AC5-6B03-3D48-8421-5897A956521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B89D65D7-ED6B-F844-9C1D-DAF86FCD1DDF}"/>
                  </a:ext>
                </a:extLst>
              </p:cNvPr>
              <p:cNvCxnSpPr>
                <a:cxnSpLocks/>
                <a:stCxn id="92" idx="1"/>
                <a:endCxn id="89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D438C2A2-7781-9149-8634-51B39244B24D}"/>
                  </a:ext>
                </a:extLst>
              </p:cNvPr>
              <p:cNvCxnSpPr>
                <a:cxnSpLocks/>
                <a:stCxn id="92" idx="0"/>
                <a:endCxn id="88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08DC4759-6399-2649-9019-38EF07F9FD23}"/>
                  </a:ext>
                </a:extLst>
              </p:cNvPr>
              <p:cNvCxnSpPr>
                <a:cxnSpLocks/>
                <a:stCxn id="93" idx="3"/>
                <a:endCxn id="89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DE6071B0-D4B2-2F46-8ADB-BA08CFC37F0C}"/>
                  </a:ext>
                </a:extLst>
              </p:cNvPr>
              <p:cNvCxnSpPr>
                <a:cxnSpLocks/>
                <a:stCxn id="93" idx="3"/>
                <a:endCxn id="91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11DDB561-AE49-1F48-AF06-90DFE0B9BA7B}"/>
                  </a:ext>
                </a:extLst>
              </p:cNvPr>
              <p:cNvCxnSpPr>
                <a:cxnSpLocks/>
                <a:stCxn id="93" idx="3"/>
                <a:endCxn id="92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F6DB307B-70B2-4B47-B341-CF1619426AB5}"/>
                  </a:ext>
                </a:extLst>
              </p:cNvPr>
              <p:cNvCxnSpPr>
                <a:cxnSpLocks/>
                <a:stCxn id="94" idx="2"/>
                <a:endCxn id="92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DD57CA10-60B1-ED44-A43E-5BEFFB3F71AC}"/>
                  </a:ext>
                </a:extLst>
              </p:cNvPr>
              <p:cNvCxnSpPr>
                <a:cxnSpLocks/>
                <a:stCxn id="95" idx="4"/>
                <a:endCxn id="94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09FE3F00-DD18-584D-98E6-8A39F8B1BB48}"/>
                  </a:ext>
                </a:extLst>
              </p:cNvPr>
              <p:cNvCxnSpPr>
                <a:cxnSpLocks/>
                <a:endCxn id="94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/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blipFill>
                <a:blip r:embed="rId2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右矢印 82">
            <a:extLst>
              <a:ext uri="{FF2B5EF4-FFF2-40B4-BE49-F238E27FC236}">
                <a16:creationId xmlns:a16="http://schemas.microsoft.com/office/drawing/2014/main" id="{75B51364-763C-FC48-845F-143826F683AB}"/>
              </a:ext>
            </a:extLst>
          </p:cNvPr>
          <p:cNvSpPr/>
          <p:nvPr/>
        </p:nvSpPr>
        <p:spPr>
          <a:xfrm>
            <a:off x="4003058" y="4545293"/>
            <a:ext cx="1034972" cy="56510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53D28-9F97-5F41-8498-87120907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グラフ同型性の計算クラス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1BC0D1-3502-CF45-9F34-42D95BF3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C2BDA-265F-384A-8454-26BFD2C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BEA7B9-71B1-4945-9D9B-A6E103AA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1FE44-1D2C-2745-A50C-6BC4E13E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8B4C4-7FFF-CD4F-A0F2-45BB682A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不変量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5CA9D-B61C-744C-961B-18290E03E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342C7-B30B-B246-867F-CC856AC7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719D-0797-174B-9338-2F2E25FF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7ED8D-E0CC-9740-AD2B-ACEFAF54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7BE4C-E61E-8348-A9C4-016EBB14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不変量とは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/>
                  <a:t>不変量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invariant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とは，以下の条件を満たすような関数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ja-JP" altLang="en-US" dirty="0"/>
                  <a:t>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are </a:t>
                </a:r>
                <a:r>
                  <a:rPr lang="en-US" altLang="ja-JP" i="1" dirty="0"/>
                  <a:t>isomorphic</a:t>
                </a:r>
                <a:r>
                  <a:rPr lang="en-US" altLang="ja-JP" dirty="0"/>
                  <a:t> </a:t>
                </a:r>
                <a:r>
                  <a:rPr kumimoji="1" lang="ja-JP" altLang="en-US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:r>
                  <a:rPr lang="ja-JP" altLang="en-US"/>
                  <a:t>ソートした次数の配列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702FD-F453-7940-8448-DA2723E6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158A4-5DC1-D74E-A15D-9E2885FB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B1B04-686C-2547-8181-F9EF49A4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476283-4690-D347-9067-71D7336456C3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70B97AE-AE5D-AB41-AB3E-8492C1147D0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EEA3CB8-CCD2-0E4B-A1C9-99FB4AF0E21F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04C6D4-5986-C747-A781-28D277D6AB95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F3EE4F5A-ACF4-1E4A-AE94-1D3650CBF8F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31905AE-B328-DE40-95C7-CF3A996A6C31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193691A1-8607-F341-B417-D760773FDE97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F45B25F-3DA7-C84F-8964-10A3504003D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4BA29FBB-F3F3-7240-B152-F53BF9C9EA4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5FF30C3-3EE9-1D47-B044-DD0A320E820B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6BFE1149-6841-824A-96FF-4926C5926EB0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7AD2324-444C-D74F-9731-AA23CED10D31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4E9B255B-BF52-AC45-8454-4458D6DF8A16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890B0838-A596-B740-A1EF-6865DDC2660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3CC5AB23-E35C-7D45-A8CA-8F929DD42C88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2605C57B-D551-FF45-AE8B-CAA965AE04E2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E7ABDFF-A767-8B41-8B98-A81609F1052B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0E420E4-4B2C-DA4F-B73A-3EC870D535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B4A6C0A6-FCA2-A141-8BE1-5EDEA9F4A63B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0748087-2E93-8A44-840E-1A627A949B1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C65F681A-E90E-9548-B580-C12FE862F15F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A1B839C6-F00A-7C4A-9738-A97D7420BABE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40B43A5-E42A-EC4B-8FD3-8A89DEE3F222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8ABE7DFF-58F6-804C-B114-2B95C32C3580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65B381C-632C-5446-B2BE-083E10C9B745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EC5D3AA-A180-C44B-BF61-1B5E95D0A2C0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ABE3A1F1-6C09-8349-A4DE-E7EA1F6E3970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C6D5E6A-85D2-1049-A1B2-EC40DE29347B}"/>
              </a:ext>
            </a:extLst>
          </p:cNvPr>
          <p:cNvGrpSpPr/>
          <p:nvPr/>
        </p:nvGrpSpPr>
        <p:grpSpPr>
          <a:xfrm>
            <a:off x="3713178" y="4036604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F2A32DD-55C1-9243-B911-BC4AFDFAC94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0CA11AE8-1E04-ED4F-928E-FAFBB4235185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66564150-E110-044C-8312-824419AE5660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BF66EC2E-BB00-6F42-B997-664818D75FC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EE329F79-8529-894A-AF61-E8B6250543D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38014B12-03EC-FA41-AE65-C19FBBA47A92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88025A08-EC9F-8D41-A916-DFF0B0DB554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03207676-8524-E444-9CEA-3BD109E06A2E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C6317381-73D4-264F-A361-2959182006DF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0D06AB9-3EA3-1F48-BC5F-4A30055E32DC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5FFD7EB1-4714-7644-A671-E248E33A214C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88824EC-CA72-494A-8C83-DBCE2D036847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E8029E1D-9698-E345-8FF6-231B398C8668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5635A3A0-5EFE-B040-B1EF-3DD6C9B4AB47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78996916-6B27-5B47-8917-6E4496DE1685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6CD8582B-C67B-4F4B-9C0C-8A32306F17B5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4803412E-5A63-9046-8437-DE9E313CD6E6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F7E263DE-62CE-B04E-91B1-BA6527A713F5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314F9A15-8D90-6F49-A34B-66CD4D681B84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2C89892B-0120-D34A-B150-666543B4FBB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D087607C-CDF1-5544-980D-9D55E78FEE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02941525-D5D0-F540-8A29-8099C3A354EB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A66AD42-AB89-8B4F-9237-FB30039210BB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F45B813C-011B-3847-823F-79C7434B59E5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523151F-1132-4641-B151-235132729A7C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C304A0F1-7573-A24B-A0DD-02FAE437F962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A384B6-9451-1343-B8A1-6F0A33A59965}"/>
              </a:ext>
            </a:extLst>
          </p:cNvPr>
          <p:cNvGrpSpPr/>
          <p:nvPr/>
        </p:nvGrpSpPr>
        <p:grpSpPr>
          <a:xfrm>
            <a:off x="5997826" y="3491968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EBCD729E-571D-9543-9DBC-47E91D86108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B1527B9-AC71-EF4F-86E7-965E429046C8}"/>
              </a:ext>
            </a:extLst>
          </p:cNvPr>
          <p:cNvGrpSpPr/>
          <p:nvPr/>
        </p:nvGrpSpPr>
        <p:grpSpPr>
          <a:xfrm>
            <a:off x="5988158" y="4252009"/>
            <a:ext cx="2810790" cy="688934"/>
            <a:chOff x="6115050" y="3907542"/>
            <a:chExt cx="2810790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kumimoji="1" lang="en-US" altLang="ja-JP" b="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kumimoji="1" lang="en-US" altLang="ja-JP" dirty="0"/>
                    <a:t> </a:t>
                  </a:r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6452" r="-478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90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55FDC74-26D0-A140-960E-C160472414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/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/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5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600"/>
                  <a:t>不変誘導関数</a:t>
                </a:r>
                <a:r>
                  <a:rPr kumimoji="1" lang="en-US" altLang="ja-JP" sz="2600" dirty="0"/>
                  <a:t>(</a:t>
                </a:r>
                <a:r>
                  <a:rPr kumimoji="1" lang="en-US" altLang="ja-JP" sz="2600" b="1" i="1" dirty="0"/>
                  <a:t>invariant inducing function</a:t>
                </a:r>
                <a:r>
                  <a:rPr kumimoji="1" lang="en-US" altLang="ja-JP" sz="2600" dirty="0"/>
                  <a:t>)</a:t>
                </a:r>
                <a:r>
                  <a:rPr kumimoji="1" lang="ja-JP" altLang="en-US" sz="2600"/>
                  <a:t>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を満たすように分割する．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BFB2FBE-C731-264A-A2DD-472187B2A760}"/>
              </a:ext>
            </a:extLst>
          </p:cNvPr>
          <p:cNvGrpSpPr/>
          <p:nvPr/>
        </p:nvGrpSpPr>
        <p:grpSpPr>
          <a:xfrm>
            <a:off x="1002699" y="3893876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382EEDB-7B35-B140-B380-10CAC2692313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1AFEC06F-32EB-FE44-A4A6-042B49699D66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B32032B-80C9-FE43-BA6C-C77C79ED8D1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706B912-12A9-C74D-9BD9-0B2788F26BC9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E470660B-42A6-D64A-9FAB-BCECA4AEC2B8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68820F5-3FD3-7840-AC0F-62372D3C9831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E55F0E3A-FC8E-064E-A419-07560ADD2F20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819B2800-474F-694E-8F24-EFB2707A49B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007A7943-2DE0-0C4D-8DB1-C76C6114C981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0F5C2BB6-F52E-B540-B76E-67257A270859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9E617556-08FA-2345-9837-B015CE04FEAB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5B94909-8507-B94E-B6CB-BC287973DB77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07686886-F091-4D4D-BA4B-0EEBDF66BC9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D67817B4-73B1-9F44-9FCA-D2B1E54F94F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BFB1BC0-27AB-3C41-A70A-D24659CD1CE6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055A460-81A7-7042-A58D-E16351A85F45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48CE01B-A875-EA44-AF2B-6A68A851C43E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D716D1B3-F802-D444-8D25-3B945D08A09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33CA0B4-060E-724F-9D55-562F36C6693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4F3CF18D-4E52-E640-A74E-99D1957859D2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2D7436A2-B4AB-1148-B477-1AB24750F22D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E258E823-BACB-7947-8493-C4CE5D5D11B8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6F3A8EA3-928C-E940-964D-17F7DD375CC1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5094867-44AA-9C49-913B-1F2D478B8EB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CFF90CE-CA4D-CA44-B58E-26979893542F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7C5AD2AB-50EB-2643-8D4D-7DC0DA3F38D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96C7694-C44D-7F42-8BAE-8E41CA1027DF}"/>
              </a:ext>
            </a:extLst>
          </p:cNvPr>
          <p:cNvGrpSpPr/>
          <p:nvPr/>
        </p:nvGrpSpPr>
        <p:grpSpPr>
          <a:xfrm>
            <a:off x="3532311" y="4096892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563A043-88F4-CF49-8B68-DA9ED9213E05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49882B4B-35C9-4048-A7FD-4A05B75331B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95A310C6-6D7A-4340-906D-ABF5315B258D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1B433591-3FBE-114F-A22D-69CBA0510C87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03BA373A-4CAB-884E-A444-6A802FBF290A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5CA866C4-330B-F441-B4DE-D4E33F41F68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E8EBAE98-43C9-244C-9FCD-5443EAA33AAA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A756A23-0AE9-A941-B10D-0D8EE07DE7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A00A6642-CBC5-3744-AA2F-9CC99BF2FA80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8D16CC6A-DB88-2B44-A1E5-2BD297A246FB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7AD9CA86-1B32-2549-87E6-1EA66EC2B3B2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EDFB82B8-51A8-1444-8890-F84E2F3EAAF6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541B2F77-D9C9-C94C-ADC5-5A158B8484CD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15215B58-FAF0-6946-8A9B-6E4820DB9EE8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4FEB548C-4E7A-FA40-9568-772508E5D458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A6D57776-F5E8-BC4E-9AA7-A33BC83EB4BE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3488B99-4C21-5C47-904F-0F1021CF55FB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C708FD8-AC06-5E4D-8C00-09CA50F8CD5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2068078A-AB80-C940-A286-19A80689CDB0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C9580BC0-C273-5D43-A9A1-045BADC98E34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0FFA64F-DD2B-A04A-938B-A0F113396579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DAE6343-7B6B-8546-A304-158DA7631B37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3F4E4033-5162-984D-A089-987BDBB78061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EC3BE6C-9560-CD4E-8022-884A389A8574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840AE340-F13A-2F49-B75F-34E371A7B631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303DCC31-7F37-854D-A6B6-83CBED91CC2E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E7985BE-7E8C-1246-8EDB-30B133D54629}"/>
                  </a:ext>
                </a:extLst>
              </p:cNvPr>
              <p:cNvSpPr txBox="1"/>
              <p:nvPr/>
            </p:nvSpPr>
            <p:spPr>
              <a:xfrm>
                <a:off x="5697835" y="40461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E7985BE-7E8C-1246-8EDB-30B133D5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0461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407290B-A3E7-9744-B62B-66E975D9F16F}"/>
                  </a:ext>
                </a:extLst>
              </p:cNvPr>
              <p:cNvSpPr txBox="1"/>
              <p:nvPr/>
            </p:nvSpPr>
            <p:spPr>
              <a:xfrm>
                <a:off x="5787828" y="49107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407290B-A3E7-9744-B62B-66E975D9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49107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70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600"/>
                  <a:t>不変誘導関数</a:t>
                </a:r>
                <a:r>
                  <a:rPr kumimoji="1" lang="en-US" altLang="ja-JP" sz="2600" dirty="0"/>
                  <a:t>(</a:t>
                </a:r>
                <a:r>
                  <a:rPr kumimoji="1" lang="en-US" altLang="ja-JP" sz="2600" b="1" i="1" dirty="0"/>
                  <a:t>invariant inducing function</a:t>
                </a:r>
                <a:r>
                  <a:rPr kumimoji="1" lang="en-US" altLang="ja-JP" sz="2600" dirty="0"/>
                  <a:t>)</a:t>
                </a:r>
                <a:r>
                  <a:rPr kumimoji="1" lang="ja-JP" altLang="en-US" sz="2600"/>
                  <a:t>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600"/>
                  <a:t>の分割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12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A8CBD06-44B4-4247-B015-66013B478654}" vid="{A7DDDBD1-F2ED-E84C-AEE8-EABFE99A83E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4437</TotalTime>
  <Words>3096</Words>
  <Application>Microsoft Macintosh PowerPoint</Application>
  <PresentationFormat>画面に合わせる (4:3)</PresentationFormat>
  <Paragraphs>596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游ゴシック</vt:lpstr>
      <vt:lpstr>Arial</vt:lpstr>
      <vt:lpstr>Calibri</vt:lpstr>
      <vt:lpstr>Calibri Light</vt:lpstr>
      <vt:lpstr>Cambria Math</vt:lpstr>
      <vt:lpstr>Office テーマ</vt:lpstr>
      <vt:lpstr>グラフ同型性判定問題 Graph Isomorphism</vt:lpstr>
      <vt:lpstr>ガイドライン</vt:lpstr>
      <vt:lpstr>問題説明</vt:lpstr>
      <vt:lpstr>グラフ同型性</vt:lpstr>
      <vt:lpstr>グラフ同型性の計算クラス</vt:lpstr>
      <vt:lpstr>不変量</vt:lpstr>
      <vt:lpstr>不変量とは</vt:lpstr>
      <vt:lpstr>不変量による分割???</vt:lpstr>
      <vt:lpstr>不変量による分割</vt:lpstr>
      <vt:lpstr>分割の例(1/)</vt:lpstr>
      <vt:lpstr>分割の例(2/)</vt:lpstr>
      <vt:lpstr>分割の例(3/)</vt:lpstr>
      <vt:lpstr>分割の例(4/)</vt:lpstr>
      <vt:lpstr>Certificate</vt:lpstr>
      <vt:lpstr>certificate</vt:lpstr>
      <vt:lpstr>簡単なcertificateの例</vt:lpstr>
      <vt:lpstr>certificateの高速化アイデア</vt:lpstr>
      <vt:lpstr>Refine algorithmの概要???</vt:lpstr>
      <vt:lpstr>Refine algorithmの概要</vt:lpstr>
      <vt:lpstr>equitable partition</vt:lpstr>
      <vt:lpstr>Refinement</vt:lpstr>
      <vt:lpstr>Refine algorithm???</vt:lpstr>
      <vt:lpstr>Refine algorithm</vt:lpstr>
      <vt:lpstr>Refine algorithm疑似コード</vt:lpstr>
      <vt:lpstr>Refine algorithmの例(1/6)</vt:lpstr>
      <vt:lpstr>Refine algorithmの例(1/6)???</vt:lpstr>
      <vt:lpstr>Refine algorithmの例(2/6)</vt:lpstr>
      <vt:lpstr>Refine algorithmの例(3/6)</vt:lpstr>
      <vt:lpstr>Refine algorithmの例(4/6)</vt:lpstr>
      <vt:lpstr>Refine algorithmの例(5/6)</vt:lpstr>
      <vt:lpstr>Refine algorithmの例(6/6)</vt:lpstr>
      <vt:lpstr>Theorem7.1</vt:lpstr>
      <vt:lpstr>Pruning with automorphism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グラフ同型性判定問題 graph Isomorphism</dc:title>
  <dc:creator>教寛 小畠</dc:creator>
  <cp:lastModifiedBy>教寛 小畠</cp:lastModifiedBy>
  <cp:revision>125</cp:revision>
  <dcterms:created xsi:type="dcterms:W3CDTF">2021-05-23T15:10:14Z</dcterms:created>
  <dcterms:modified xsi:type="dcterms:W3CDTF">2021-05-27T06:11:37Z</dcterms:modified>
</cp:coreProperties>
</file>