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64" r:id="rId10"/>
    <p:sldId id="275" r:id="rId11"/>
    <p:sldId id="296" r:id="rId12"/>
    <p:sldId id="265" r:id="rId13"/>
    <p:sldId id="266" r:id="rId14"/>
    <p:sldId id="267" r:id="rId15"/>
    <p:sldId id="276" r:id="rId16"/>
    <p:sldId id="261" r:id="rId17"/>
    <p:sldId id="268" r:id="rId18"/>
    <p:sldId id="263" r:id="rId19"/>
    <p:sldId id="274" r:id="rId20"/>
    <p:sldId id="270" r:id="rId21"/>
    <p:sldId id="282" r:id="rId22"/>
    <p:sldId id="269" r:id="rId23"/>
    <p:sldId id="277" r:id="rId24"/>
    <p:sldId id="280" r:id="rId25"/>
    <p:sldId id="283" r:id="rId26"/>
    <p:sldId id="281" r:id="rId27"/>
    <p:sldId id="285" r:id="rId28"/>
    <p:sldId id="287" r:id="rId29"/>
    <p:sldId id="286" r:id="rId30"/>
    <p:sldId id="288" r:id="rId31"/>
    <p:sldId id="289" r:id="rId32"/>
    <p:sldId id="290" r:id="rId33"/>
    <p:sldId id="272" r:id="rId34"/>
    <p:sldId id="295" r:id="rId35"/>
    <p:sldId id="279" r:id="rId36"/>
    <p:sldId id="271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124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5082</TotalTime>
  <Words>3969</Words>
  <Application>Microsoft Macintosh PowerPoint</Application>
  <PresentationFormat>画面に合わせる (4:3)</PresentationFormat>
  <Paragraphs>715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不変量による分割???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Pruning with automorphism</vt:lpstr>
      <vt:lpstr>Appendix</vt:lpstr>
      <vt:lpstr>Refine algorithm疑似コード</vt:lpstr>
      <vt:lpstr>Theorem7.1???</vt:lpstr>
      <vt:lpstr>Theorem7.1???</vt:lpstr>
      <vt:lpstr>Theorem7.1(1/2)</vt:lpstr>
      <vt:lpstr>Theorem7.1(2/2)</vt:lpstr>
      <vt:lpstr>Theorem7.1(2/2)???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147</cp:revision>
  <dcterms:created xsi:type="dcterms:W3CDTF">2021-05-23T15:10:14Z</dcterms:created>
  <dcterms:modified xsi:type="dcterms:W3CDTF">2021-05-28T14:20:55Z</dcterms:modified>
</cp:coreProperties>
</file>