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62" r:id="rId7"/>
    <p:sldId id="264" r:id="rId8"/>
    <p:sldId id="265" r:id="rId9"/>
    <p:sldId id="266" r:id="rId10"/>
    <p:sldId id="267" r:id="rId11"/>
    <p:sldId id="261" r:id="rId12"/>
    <p:sldId id="275" r:id="rId13"/>
    <p:sldId id="268" r:id="rId14"/>
    <p:sldId id="263" r:id="rId15"/>
    <p:sldId id="274" r:id="rId16"/>
    <p:sldId id="269" r:id="rId17"/>
    <p:sldId id="273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/>
    <p:restoredTop sz="95884"/>
  </p:normalViewPr>
  <p:slideViewPr>
    <p:cSldViewPr snapToGrid="0" snapToObjects="1">
      <p:cViewPr varScale="1">
        <p:scale>
          <a:sx n="127" d="100"/>
          <a:sy n="12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1.png"/><Relationship Id="rId4" Type="http://schemas.openxmlformats.org/officeDocument/2006/relationships/image" Target="../media/image72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dirty="0"/>
              <a:t>graph Isomorphism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CE65C-149D-DF4B-B278-770AEC8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AFF1AE-17AF-9E41-BE6C-AD55CB8A9785}"/>
              </a:ext>
            </a:extLst>
          </p:cNvPr>
          <p:cNvGrpSpPr/>
          <p:nvPr/>
        </p:nvGrpSpPr>
        <p:grpSpPr>
          <a:xfrm>
            <a:off x="644810" y="4200976"/>
            <a:ext cx="2368965" cy="1983771"/>
            <a:chOff x="5689692" y="3998998"/>
            <a:chExt cx="2612180" cy="221806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CA781A-C517-6A48-9238-1374EBEFBA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EB2988E-ACAB-3949-9ED5-5070DC8A3DC0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AC5D74A5-2043-5743-AD01-2D70A38532C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7C64BB5-33F0-4F45-B534-1EDB39FA23D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10BF012-C648-744A-9681-088A42A42EAE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8FA9B53-1DC6-4444-AB70-D7E57FEFE79D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3971FCC-4175-2645-9D97-53195E8B02D5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043DBDC-F5CD-B64B-AADF-B24E36C0ACFC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18A7D29-DD65-EA4B-87DD-662E8C75646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41D879A-5DBA-9644-B3E0-E199DEE2B92E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A6F25F9-AD48-C74F-9009-EC21457B28F3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EE73F6D-FA88-1D49-B522-AD4DB95E80F3}"/>
                  </a:ext>
                </a:extLst>
              </p:cNvPr>
              <p:cNvCxnSpPr>
                <a:cxnSpLocks/>
                <a:stCxn id="20" idx="4"/>
                <a:endCxn id="19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98EF9AC-BD6F-694F-9B7C-1791022F03D0}"/>
                  </a:ext>
                </a:extLst>
              </p:cNvPr>
              <p:cNvCxnSpPr>
                <a:cxnSpLocks/>
                <a:stCxn id="21" idx="4"/>
                <a:endCxn id="19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618164C-BB01-F14E-92A1-9322C9C85428}"/>
                  </a:ext>
                </a:extLst>
              </p:cNvPr>
              <p:cNvCxnSpPr>
                <a:cxnSpLocks/>
                <a:stCxn id="22" idx="2"/>
                <a:endCxn id="19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9C750CE-E9F0-5D4D-A67F-391F129EA64E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69EF66D-CC36-6A40-82E2-BB581BFC31A4}"/>
                  </a:ext>
                </a:extLst>
              </p:cNvPr>
              <p:cNvCxnSpPr>
                <a:cxnSpLocks/>
                <a:stCxn id="24" idx="1"/>
                <a:endCxn id="22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C3BD34D-0066-164E-9744-ACC1CB941EE8}"/>
                  </a:ext>
                </a:extLst>
              </p:cNvPr>
              <p:cNvCxnSpPr>
                <a:cxnSpLocks/>
                <a:stCxn id="23" idx="0"/>
                <a:endCxn id="21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1C440B-967E-1744-95BE-462CABBF7734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D1695BC-CB2C-2E4A-833E-A92836DD25C7}"/>
                  </a:ext>
                </a:extLst>
              </p:cNvPr>
              <p:cNvCxnSpPr>
                <a:cxnSpLocks/>
                <a:stCxn id="24" idx="1"/>
                <a:endCxn id="21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B8B9485-8601-2640-9AA0-6DB8DF944977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D3C0BD3-E29C-444B-B81D-F9DE06976F1B}"/>
                  </a:ext>
                </a:extLst>
              </p:cNvPr>
              <p:cNvCxnSpPr>
                <a:cxnSpLocks/>
                <a:stCxn id="25" idx="3"/>
                <a:endCxn id="21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9179C8F-68D9-2445-A49F-C35AD28185BA}"/>
                  </a:ext>
                </a:extLst>
              </p:cNvPr>
              <p:cNvCxnSpPr>
                <a:cxnSpLocks/>
                <a:stCxn id="25" idx="3"/>
                <a:endCxn id="23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719F73E-5CBA-1A4C-A18C-C57D0B7A0779}"/>
                  </a:ext>
                </a:extLst>
              </p:cNvPr>
              <p:cNvCxnSpPr>
                <a:cxnSpLocks/>
                <a:stCxn id="25" idx="3"/>
                <a:endCxn id="24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7B8FA39-9FB5-EE48-B280-D462C4901B25}"/>
                  </a:ext>
                </a:extLst>
              </p:cNvPr>
              <p:cNvCxnSpPr>
                <a:cxnSpLocks/>
                <a:stCxn id="26" idx="2"/>
                <a:endCxn id="24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7F479A-D079-6E4C-967B-1EEFC13FF8AE}"/>
                  </a:ext>
                </a:extLst>
              </p:cNvPr>
              <p:cNvCxnSpPr>
                <a:cxnSpLocks/>
                <a:stCxn id="27" idx="4"/>
                <a:endCxn id="26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961C3A8-5DEB-F048-8452-B2AF5BB237D8}"/>
                  </a:ext>
                </a:extLst>
              </p:cNvPr>
              <p:cNvCxnSpPr>
                <a:cxnSpLocks/>
                <a:endCxn id="26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96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Certificates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B99AC-4462-BA46-A846-0D80832D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E69D4-EC85-A54E-A102-702F05B9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6351-66C0-2D43-B32E-257BDB13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095CD-3E77-C541-AADB-583B4269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44248-90C1-014E-9113-050E5DC7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7A621F-C295-E94E-87C1-667871CB8678}"/>
              </a:ext>
            </a:extLst>
          </p:cNvPr>
          <p:cNvGrpSpPr/>
          <p:nvPr/>
        </p:nvGrpSpPr>
        <p:grpSpPr>
          <a:xfrm>
            <a:off x="701656" y="4398200"/>
            <a:ext cx="1911388" cy="1913699"/>
            <a:chOff x="3519479" y="4313096"/>
            <a:chExt cx="1911388" cy="191369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7602E10-293A-324B-97BD-06E5E58144C8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EF8AFFFC-E165-B943-ACB6-AF98F26FE09E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8E94D60B-EABE-054A-8994-47FDD696DF9F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BEB5B821-0CEC-144D-90EB-ED38ED7AD48E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0802051-8EA7-1D4C-B45F-24CA6E0DE5C1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20EFE2CF-08DC-9D4D-BA26-1B967CFB02D6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9D38575F-EA0D-844A-A700-8F4B955EFE20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AC56806-B3C8-5F4C-B8A7-D396848AD3C5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6A6A5DF-489A-794E-9264-6E5E88A089E4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BB10274E-030C-D145-B807-B4F2E175E2C2}"/>
                  </a:ext>
                </a:extLst>
              </p:cNvPr>
              <p:cNvCxnSpPr>
                <a:cxnSpLocks/>
                <a:stCxn id="18" idx="3"/>
                <a:endCxn id="22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4DE9235-D8C1-5247-A3C1-177BB7048633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2B75B214-E3C2-B54D-BC2C-3010A1D64DF3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50E613E-5522-2D4E-A368-51E87CE057BB}"/>
                  </a:ext>
                </a:extLst>
              </p:cNvPr>
              <p:cNvCxnSpPr>
                <a:cxnSpLocks/>
                <a:stCxn id="25" idx="7"/>
                <a:endCxn id="21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5AC12C2C-2D0B-404C-9F03-807E362D4244}"/>
                  </a:ext>
                </a:extLst>
              </p:cNvPr>
              <p:cNvCxnSpPr>
                <a:cxnSpLocks/>
                <a:stCxn id="21" idx="0"/>
                <a:endCxn id="20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BD2843AD-1056-9B4A-B662-CFD74225AC89}"/>
                  </a:ext>
                </a:extLst>
              </p:cNvPr>
              <p:cNvCxnSpPr>
                <a:cxnSpLocks/>
                <a:stCxn id="23" idx="0"/>
                <a:endCxn id="22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E1F83D0F-14AE-7346-A968-EC7FC7A8799B}"/>
                  </a:ext>
                </a:extLst>
              </p:cNvPr>
              <p:cNvCxnSpPr>
                <a:cxnSpLocks/>
                <a:stCxn id="24" idx="1"/>
                <a:endCxn id="23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8DFAD0F-638E-DC4C-80FC-693D2761115E}"/>
                  </a:ext>
                </a:extLst>
              </p:cNvPr>
              <p:cNvCxnSpPr>
                <a:cxnSpLocks/>
                <a:stCxn id="20" idx="1"/>
                <a:endCxn id="19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BDFD8B1D-CC19-CE48-B71C-9D0A67DADBBA}"/>
                  </a:ext>
                </a:extLst>
              </p:cNvPr>
              <p:cNvCxnSpPr>
                <a:cxnSpLocks/>
                <a:stCxn id="25" idx="0"/>
                <a:endCxn id="19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76926C1-AADB-384A-9467-49A2F002ED09}"/>
                  </a:ext>
                </a:extLst>
              </p:cNvPr>
              <p:cNvCxnSpPr>
                <a:cxnSpLocks/>
                <a:stCxn id="21" idx="1"/>
                <a:endCxn id="18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52E7763-5020-3A49-BA03-8187059BF655}"/>
                  </a:ext>
                </a:extLst>
              </p:cNvPr>
              <p:cNvCxnSpPr>
                <a:cxnSpLocks/>
                <a:stCxn id="24" idx="0"/>
                <a:endCxn id="22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30FBF585-FC7D-8C4A-B5FD-B1EEF16C133D}"/>
                  </a:ext>
                </a:extLst>
              </p:cNvPr>
              <p:cNvCxnSpPr>
                <a:cxnSpLocks/>
                <a:stCxn id="20" idx="2"/>
                <a:endCxn id="23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919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Certificate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グラフを並べ替えることでできる順列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に対して，行列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は，以下のように定義する．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400" dirty="0"/>
                  <a:t>を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4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400"/>
                  <a:t>要素の書いたときに</a:t>
                </a:r>
                <a:r>
                  <a:rPr lang="en-US" altLang="ja-JP" sz="2400" dirty="0"/>
                  <a:t>2</a:t>
                </a:r>
                <a:r>
                  <a:rPr lang="ja-JP" altLang="en-US" sz="2400"/>
                  <a:t>進数で表れる数字．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8198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</a:t>
            </a:r>
            <a:r>
              <a:rPr kumimoji="1" lang="ja-JP" altLang="en-US"/>
              <a:t>をする意味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FD744-80F9-2249-8366-04056215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Partitions</a:t>
            </a:r>
            <a:r>
              <a:rPr kumimoji="1" lang="ja-JP" altLang="en-US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54A76-1A7D-EB43-A5BB-F0124ACA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09A46-E117-D04B-9052-A61FA06B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Equitable partition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5971BD-D25D-644B-8C97-B72BA5E3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C80FC-25E4-3E46-A4CD-BEAAECE7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F4684-1F76-0C41-A762-1407BF6B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6E7C8-78A9-714E-8505-4E79D351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55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656398-7FDE-1F4C-929E-F758AA84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3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315B4-1DC4-1D45-87AC-EDB7243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kumimoji="1" lang="en-US" altLang="ja-JP" dirty="0"/>
              <a:t>Certificates</a:t>
            </a:r>
          </a:p>
          <a:p>
            <a:pPr lvl="1"/>
            <a:r>
              <a:rPr lang="en-US" altLang="ja-JP" dirty="0"/>
              <a:t>Equitable partition</a:t>
            </a:r>
          </a:p>
          <a:p>
            <a:pPr lvl="1"/>
            <a:r>
              <a:rPr kumimoji="1" lang="en-US" altLang="ja-JP" dirty="0"/>
              <a:t>Pruning </a:t>
            </a:r>
            <a:r>
              <a:rPr lang="en-US" altLang="ja-JP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invariants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isomorphic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ex)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6115050" y="3907542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6108376" y="4916078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不変誘導関数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 inducing function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のリストを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dirty="0"/>
                  <a:t>と</a:t>
                </a:r>
                <a:r>
                  <a:rPr kumimoji="1" lang="ja-JP" altLang="en-US"/>
                  <a:t>する．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分割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/>
                  <a:t>で，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が同じブロックに属するとき，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dirty="0"/>
                  <a:t>を満たす．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6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FB2FBE-C731-264A-A2DD-472187B2A760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382EEDB-7B35-B140-B380-10CAC2692313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1AFEC06F-32EB-FE44-A4A6-042B49699D66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B32032B-80C9-FE43-BA6C-C77C79ED8D1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706B912-12A9-C74D-9BD9-0B2788F26BC9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470660B-42A6-D64A-9FAB-BCECA4AEC2B8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68820F5-3FD3-7840-AC0F-62372D3C9831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E55F0E3A-FC8E-064E-A419-07560ADD2F20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9B2800-474F-694E-8F24-EFB2707A49B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007A7943-2DE0-0C4D-8DB1-C76C6114C981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F5C2BB6-F52E-B540-B76E-67257A270859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9E617556-08FA-2345-9837-B015CE04FEAB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5B94909-8507-B94E-B6CB-BC287973DB77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7686886-F091-4D4D-BA4B-0EEBDF66BC9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67817B4-73B1-9F44-9FCA-D2B1E54F94F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BFB1BC0-27AB-3C41-A70A-D24659CD1CE6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055A460-81A7-7042-A58D-E16351A85F45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8CE01B-A875-EA44-AF2B-6A68A851C43E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716D1B3-F802-D444-8D25-3B945D08A09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33CA0B4-060E-724F-9D55-562F36C6693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F3CF18D-4E52-E640-A74E-99D1957859D2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D7436A2-B4AB-1148-B477-1AB24750F22D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258E823-BACB-7947-8493-C4CE5D5D11B8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F3A8EA3-928C-E940-964D-17F7DD375CC1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5094867-44AA-9C49-913B-1F2D478B8EB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CFF90CE-CA4D-CA44-B58E-26979893542F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C5AD2AB-50EB-2643-8D4D-7DC0DA3F38D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6C7694-C44D-7F42-8BAE-8E41CA1027DF}"/>
              </a:ext>
            </a:extLst>
          </p:cNvPr>
          <p:cNvGrpSpPr/>
          <p:nvPr/>
        </p:nvGrpSpPr>
        <p:grpSpPr>
          <a:xfrm>
            <a:off x="3542359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563A043-88F4-CF49-8B68-DA9ED9213E05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49882B4B-35C9-4048-A7FD-4A05B75331B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95A310C6-6D7A-4340-906D-ABF5315B258D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1B433591-3FBE-114F-A22D-69CBA0510C87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03BA373A-4CAB-884E-A444-6A802FBF290A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5CA866C4-330B-F441-B4DE-D4E33F41F68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E8EBAE98-43C9-244C-9FCD-5443EAA33AAA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A756A23-0AE9-A941-B10D-0D8EE07DE7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A00A6642-CBC5-3744-AA2F-9CC99BF2FA80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D16CC6A-DB88-2B44-A1E5-2BD297A246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7AD9CA86-1B32-2549-87E6-1EA66EC2B3B2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EDFB82B8-51A8-1444-8890-F84E2F3EAAF6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41B2F77-D9C9-C94C-ADC5-5A158B8484CD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15215B58-FAF0-6946-8A9B-6E4820DB9EE8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FEB548C-4E7A-FA40-9568-772508E5D458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6D57776-F5E8-BC4E-9AA7-A33BC83EB4BE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3488B99-4C21-5C47-904F-0F1021CF55FB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C708FD8-AC06-5E4D-8C00-09CA50F8CD5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2068078A-AB80-C940-A286-19A80689CDB0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9580BC0-C273-5D43-A9A1-045BADC98E34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0FFA64F-DD2B-A04A-938B-A0F113396579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DAE6343-7B6B-8546-A304-158DA7631B37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F4E4033-5162-984D-A089-987BDBB78061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EC3BE6C-9560-CD4E-8022-884A389A8574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840AE340-F13A-2F49-B75F-34E371A7B631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03DCC31-7F37-854D-A6B6-83CBED91CC2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/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/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0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1431</TotalTime>
  <Words>675</Words>
  <Application>Microsoft Macintosh PowerPoint</Application>
  <PresentationFormat>画面に合わせる (4:3)</PresentationFormat>
  <Paragraphs>209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不変量</vt:lpstr>
      <vt:lpstr>不変量とは</vt:lpstr>
      <vt:lpstr>不変量による分割</vt:lpstr>
      <vt:lpstr>分割の例(1/)</vt:lpstr>
      <vt:lpstr>分割の例(2/)</vt:lpstr>
      <vt:lpstr>分割の例(3/)</vt:lpstr>
      <vt:lpstr>Certificates</vt:lpstr>
      <vt:lpstr>PowerPoint プレゼンテーション</vt:lpstr>
      <vt:lpstr>Certificate</vt:lpstr>
      <vt:lpstr>簡単なcertificateの例</vt:lpstr>
      <vt:lpstr>Refineをする意味???</vt:lpstr>
      <vt:lpstr>Partitions用語</vt:lpstr>
      <vt:lpstr>Equitable partition</vt:lpstr>
      <vt:lpstr>Refine algorithm</vt:lpstr>
      <vt:lpstr>Theorem7.1</vt:lpstr>
      <vt:lpstr>Pruning with automorphism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64</cp:revision>
  <dcterms:created xsi:type="dcterms:W3CDTF">2021-05-23T15:10:14Z</dcterms:created>
  <dcterms:modified xsi:type="dcterms:W3CDTF">2021-05-24T15:01:43Z</dcterms:modified>
</cp:coreProperties>
</file>