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57" r:id="rId5"/>
    <p:sldId id="278" r:id="rId6"/>
    <p:sldId id="260" r:id="rId7"/>
    <p:sldId id="297" r:id="rId8"/>
    <p:sldId id="262" r:id="rId9"/>
    <p:sldId id="264" r:id="rId10"/>
    <p:sldId id="275" r:id="rId11"/>
    <p:sldId id="296" r:id="rId12"/>
    <p:sldId id="265" r:id="rId13"/>
    <p:sldId id="266" r:id="rId14"/>
    <p:sldId id="267" r:id="rId15"/>
    <p:sldId id="276" r:id="rId16"/>
    <p:sldId id="261" r:id="rId17"/>
    <p:sldId id="268" r:id="rId18"/>
    <p:sldId id="263" r:id="rId19"/>
    <p:sldId id="274" r:id="rId20"/>
    <p:sldId id="270" r:id="rId21"/>
    <p:sldId id="282" r:id="rId22"/>
    <p:sldId id="269" r:id="rId23"/>
    <p:sldId id="277" r:id="rId24"/>
    <p:sldId id="280" r:id="rId25"/>
    <p:sldId id="283" r:id="rId26"/>
    <p:sldId id="281" r:id="rId27"/>
    <p:sldId id="285" r:id="rId28"/>
    <p:sldId id="287" r:id="rId29"/>
    <p:sldId id="286" r:id="rId30"/>
    <p:sldId id="288" r:id="rId31"/>
    <p:sldId id="289" r:id="rId32"/>
    <p:sldId id="290" r:id="rId33"/>
    <p:sldId id="298" r:id="rId34"/>
    <p:sldId id="272" r:id="rId35"/>
    <p:sldId id="295" r:id="rId36"/>
    <p:sldId id="279" r:id="rId37"/>
    <p:sldId id="271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5884"/>
  </p:normalViewPr>
  <p:slideViewPr>
    <p:cSldViewPr snapToGrid="0" snapToObjects="1">
      <p:cViewPr varScale="1">
        <p:scale>
          <a:sx n="113" d="100"/>
          <a:sy n="113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23.png"/><Relationship Id="rId5" Type="http://schemas.openxmlformats.org/officeDocument/2006/relationships/image" Target="../media/image54.png"/><Relationship Id="rId10" Type="http://schemas.openxmlformats.org/officeDocument/2006/relationships/image" Target="../media/image69.png"/><Relationship Id="rId4" Type="http://schemas.openxmlformats.org/officeDocument/2006/relationships/image" Target="../media/image650.png"/><Relationship Id="rId9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7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8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108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1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124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29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28.png"/><Relationship Id="rId2" Type="http://schemas.openxmlformats.org/officeDocument/2006/relationships/image" Target="../media/image25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27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2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50.png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0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0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600"/>
                  <a:t>個の不変量のリストを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1002699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CE65C-149D-DF4B-B278-770AEC8B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AFF1AE-17AF-9E41-BE6C-AD55CB8A9785}"/>
              </a:ext>
            </a:extLst>
          </p:cNvPr>
          <p:cNvGrpSpPr/>
          <p:nvPr/>
        </p:nvGrpSpPr>
        <p:grpSpPr>
          <a:xfrm>
            <a:off x="644810" y="4200976"/>
            <a:ext cx="2368965" cy="1983771"/>
            <a:chOff x="5689692" y="3998998"/>
            <a:chExt cx="2612180" cy="221806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BCA781A-C517-6A48-9238-1374EBEFBA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EB2988E-ACAB-3949-9ED5-5070DC8A3DC0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AC5D74A5-2043-5743-AD01-2D70A38532C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7C64BB5-33F0-4F45-B534-1EDB39FA23D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B10BF012-C648-744A-9681-088A42A42EAE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8FA9B53-1DC6-4444-AB70-D7E57FEFE79D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3971FCC-4175-2645-9D97-53195E8B02D5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1043DBDC-F5CD-B64B-AADF-B24E36C0ACFC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18A7D29-DD65-EA4B-87DD-662E8C75646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41D879A-5DBA-9644-B3E0-E199DEE2B92E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6A6F25F9-AD48-C74F-9009-EC21457B28F3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EE73F6D-FA88-1D49-B522-AD4DB95E80F3}"/>
                  </a:ext>
                </a:extLst>
              </p:cNvPr>
              <p:cNvCxnSpPr>
                <a:cxnSpLocks/>
                <a:stCxn id="20" idx="4"/>
                <a:endCxn id="19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98EF9AC-BD6F-694F-9B7C-1791022F03D0}"/>
                  </a:ext>
                </a:extLst>
              </p:cNvPr>
              <p:cNvCxnSpPr>
                <a:cxnSpLocks/>
                <a:stCxn id="21" idx="4"/>
                <a:endCxn id="19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618164C-BB01-F14E-92A1-9322C9C85428}"/>
                  </a:ext>
                </a:extLst>
              </p:cNvPr>
              <p:cNvCxnSpPr>
                <a:cxnSpLocks/>
                <a:stCxn id="22" idx="2"/>
                <a:endCxn id="19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9C750CE-E9F0-5D4D-A67F-391F129EA64E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69EF66D-CC36-6A40-82E2-BB581BFC31A4}"/>
                  </a:ext>
                </a:extLst>
              </p:cNvPr>
              <p:cNvCxnSpPr>
                <a:cxnSpLocks/>
                <a:stCxn id="24" idx="1"/>
                <a:endCxn id="22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C3BD34D-0066-164E-9744-ACC1CB941EE8}"/>
                  </a:ext>
                </a:extLst>
              </p:cNvPr>
              <p:cNvCxnSpPr>
                <a:cxnSpLocks/>
                <a:stCxn id="23" idx="0"/>
                <a:endCxn id="21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1C440B-967E-1744-95BE-462CABBF7734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6D1695BC-CB2C-2E4A-833E-A92836DD25C7}"/>
                  </a:ext>
                </a:extLst>
              </p:cNvPr>
              <p:cNvCxnSpPr>
                <a:cxnSpLocks/>
                <a:stCxn id="24" idx="1"/>
                <a:endCxn id="21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B8B9485-8601-2640-9AA0-6DB8DF944977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D3C0BD3-E29C-444B-B81D-F9DE06976F1B}"/>
                  </a:ext>
                </a:extLst>
              </p:cNvPr>
              <p:cNvCxnSpPr>
                <a:cxnSpLocks/>
                <a:stCxn id="25" idx="3"/>
                <a:endCxn id="21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9179C8F-68D9-2445-A49F-C35AD28185BA}"/>
                  </a:ext>
                </a:extLst>
              </p:cNvPr>
              <p:cNvCxnSpPr>
                <a:cxnSpLocks/>
                <a:stCxn id="25" idx="3"/>
                <a:endCxn id="23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719F73E-5CBA-1A4C-A18C-C57D0B7A0779}"/>
                  </a:ext>
                </a:extLst>
              </p:cNvPr>
              <p:cNvCxnSpPr>
                <a:cxnSpLocks/>
                <a:stCxn id="25" idx="3"/>
                <a:endCxn id="24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7B8FA39-9FB5-EE48-B280-D462C4901B25}"/>
                  </a:ext>
                </a:extLst>
              </p:cNvPr>
              <p:cNvCxnSpPr>
                <a:cxnSpLocks/>
                <a:stCxn id="26" idx="2"/>
                <a:endCxn id="24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C47F479A-D079-6E4C-967B-1EEFC13FF8AE}"/>
                  </a:ext>
                </a:extLst>
              </p:cNvPr>
              <p:cNvCxnSpPr>
                <a:cxnSpLocks/>
                <a:stCxn id="27" idx="4"/>
                <a:endCxn id="26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2961C3A8-5DEB-F048-8452-B2AF5BB237D8}"/>
                  </a:ext>
                </a:extLst>
              </p:cNvPr>
              <p:cNvCxnSpPr>
                <a:cxnSpLocks/>
                <a:endCxn id="26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96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i="1" dirty="0"/>
              <a:t>Certificate</a:t>
            </a:r>
            <a:endParaRPr kumimoji="1" lang="ja-JP" altLang="en-US" i="1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i="1" dirty="0"/>
                  <a:t>equitable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3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Set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equal to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4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 b="0"/>
                  <a:t>分割</a:t>
                </a:r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/>
                  <a:t>のブロックを逆順に並べたものにする．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16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blipFill>
                <a:blip r:embed="rId11"/>
                <a:stretch>
                  <a:fillRect l="-718" t="-905" r="-4306" b="-2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9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Refine</a:t>
                </a:r>
                <a:r>
                  <a:rPr kumimoji="1" lang="ja-JP" altLang="en-US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kumimoji="1" lang="ja-JP" altLang="en-US"/>
                  <a:t>の作り方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E397F08-2E48-264D-9BFE-552D257F9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C5673-9A2F-4F44-8784-93BA351A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52795-FA8B-D44C-AB93-B6B0FACE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3FD45-666B-FE4C-AA18-3D9202DC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7C5294-F66C-164D-B59D-0D735E5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65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3EB3-CE68-5C4C-BF00-4AD2C36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Appendix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14583-E3F8-0846-9620-FCE6A65E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付録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6E86A-CCF7-B643-9992-3D415C8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12051-89DE-D346-B9C8-55DBBD9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D7EDC6-D5EB-2A47-B452-C9A28C80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31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疑似コード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656398-7FDE-1F4C-929E-F758AA84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/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Algorithm REFINE(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:r>
                  <a:rPr kumimoji="1" lang="en-US" altLang="ja-JP" sz="1400" dirty="0"/>
                  <a:t>global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sz="1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0" smtClean="0">
                        <a:latin typeface="Cambria Math" panose="02040503050406030204" pitchFamily="18" charset="0"/>
                      </a:rPr>
                      <m:t> ≔0</m:t>
                    </m:r>
                  </m:oMath>
                </a14:m>
                <a:r>
                  <a:rPr kumimoji="1" lang="en-US" altLang="ja-JP" sz="14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en-US" altLang="ja-JP" sz="1400" dirty="0"/>
              </a:p>
              <a:p>
                <a:r>
                  <a:rPr kumimoji="1" lang="en-US" altLang="ja-JP" sz="1400" dirty="0"/>
                  <a:t>	do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kumimoji="1" lang="en-US" altLang="ja-JP" sz="1400" dirty="0"/>
                  <a:t>; then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done</a:t>
                </a:r>
              </a:p>
              <a:p>
                <a:r>
                  <a:rPr kumimoji="1" lang="en-US" altLang="ja-JP" sz="1400" dirty="0"/>
                  <a:t>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then exit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done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blipFill>
                <a:blip r:embed="rId2"/>
                <a:stretch>
                  <a:fillRect l="-259" b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/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procedure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en-US" altLang="ja-JP" sz="1400" dirty="0"/>
                  <a:t>empty list;</a:t>
                </a:r>
              </a:p>
              <a:p>
                <a:r>
                  <a:rPr kumimoji="1" lang="en-US" altLang="ja-JP" sz="1400" dirty="0"/>
                  <a:t>for each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≔|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then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:r>
                  <a:rPr kumimoji="1" lang="en-US" altLang="ja-JP" sz="140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kumimoji="1" lang="en-US" altLang="ja-JP" sz="1400" dirty="0"/>
                  <a:t>;do</a:t>
                </a:r>
              </a:p>
              <a:p>
                <a:r>
                  <a:rPr kumimoji="1" lang="en-US" altLang="ja-JP" sz="1400" dirty="0"/>
                  <a:t>	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 </a:t>
                </a:r>
                <a:r>
                  <a:rPr kumimoji="1" lang="en-US" altLang="ja-JP" sz="1400" dirty="0" err="1"/>
                  <a:t>downto</a:t>
                </a:r>
                <a:r>
                  <a:rPr kumimoji="1" lang="en-US" altLang="ja-JP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blipFill>
                <a:blip r:embed="rId3"/>
                <a:stretch>
                  <a:fillRect l="-348" b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この定理を証明するには，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b="0"/>
                  <a:t>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とした</a:t>
                </a:r>
                <a:r>
                  <a:rPr kumimoji="1" lang="ja-JP" altLang="en-US" sz="2400"/>
                  <a:t>とき，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を示せば良い．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への同型写像とすると，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6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58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Theorem7.1(1/2)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また</a:t>
                </a:r>
                <a:r>
                  <a:rPr lang="ja-JP" altLang="en-US" sz="2400"/>
                  <a:t>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は単射なので，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5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BC0D1-3502-CF45-9F34-42D95BF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553D-9787-A741-A32E-3E56D011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分割による探索空間の削減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/>
                  <a:t>集合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ja-JP" altLang="en-US" sz="2400" b="1"/>
                  <a:t>分割</a:t>
                </a:r>
                <a:r>
                  <a:rPr kumimoji="1" lang="en-US" altLang="ja-JP" sz="2400" dirty="0"/>
                  <a:t>(</a:t>
                </a:r>
                <a:r>
                  <a:rPr kumimoji="1" lang="en-US" altLang="ja-JP" sz="2400" b="1" i="1" dirty="0"/>
                  <a:t>partition</a:t>
                </a:r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全体を互いに重ならないブロックに分けることをいう．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このスライドでの分割は，頂点集合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の分割を指すこととする．</a:t>
                </a: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頂点順序に依存しない特徴で，分割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400"/>
                  <a:t>を与えることで，探索空間を削減する．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482E6BD-D972-0D4A-A0E2-0CD9FD0A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2E5A0-74BA-2B44-AFA3-0CDDB7B3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DF55-3DF0-C74B-967F-B1B6C204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C404C-1875-D14E-9300-6D0DDB1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606FDF7-AA34-9346-86CA-49350A77399C}"/>
              </a:ext>
            </a:extLst>
          </p:cNvPr>
          <p:cNvGrpSpPr/>
          <p:nvPr/>
        </p:nvGrpSpPr>
        <p:grpSpPr>
          <a:xfrm>
            <a:off x="992651" y="3944115"/>
            <a:ext cx="8191714" cy="2308350"/>
            <a:chOff x="1002699" y="3552242"/>
            <a:chExt cx="8191714" cy="230835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3630F0A-D715-5348-9ED7-764112BE368A}"/>
                </a:ext>
              </a:extLst>
            </p:cNvPr>
            <p:cNvGrpSpPr/>
            <p:nvPr/>
          </p:nvGrpSpPr>
          <p:grpSpPr>
            <a:xfrm>
              <a:off x="1002699" y="3552242"/>
              <a:ext cx="2155192" cy="2308350"/>
              <a:chOff x="1059867" y="3868613"/>
              <a:chExt cx="2155192" cy="23083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92C7B-64BB-3D4D-A432-D6D9151FC740}"/>
                  </a:ext>
                </a:extLst>
              </p:cNvPr>
              <p:cNvGrpSpPr/>
              <p:nvPr/>
            </p:nvGrpSpPr>
            <p:grpSpPr>
              <a:xfrm>
                <a:off x="1077536" y="4113484"/>
                <a:ext cx="2114689" cy="2063479"/>
                <a:chOff x="1036653" y="2501549"/>
                <a:chExt cx="2727502" cy="2730624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D2BB9436-3D76-1742-9C0D-ADE141B1D341}"/>
                    </a:ext>
                  </a:extLst>
                </p:cNvPr>
                <p:cNvSpPr/>
                <p:nvPr/>
              </p:nvSpPr>
              <p:spPr>
                <a:xfrm>
                  <a:off x="1567542" y="29240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9C215767-40A8-764E-B1C6-C7FEAD08A2C1}"/>
                    </a:ext>
                  </a:extLst>
                </p:cNvPr>
                <p:cNvSpPr/>
                <p:nvPr/>
              </p:nvSpPr>
              <p:spPr>
                <a:xfrm>
                  <a:off x="2116016" y="250154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A51B4434-3BE1-7D45-8240-EA03CAC97A35}"/>
                    </a:ext>
                  </a:extLst>
                </p:cNvPr>
                <p:cNvSpPr/>
                <p:nvPr/>
              </p:nvSpPr>
              <p:spPr>
                <a:xfrm>
                  <a:off x="1036653" y="349888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6C46F163-D3EE-E941-ADA7-CF3078D73D6D}"/>
                    </a:ext>
                  </a:extLst>
                </p:cNvPr>
                <p:cNvCxnSpPr>
                  <a:cxnSpLocks/>
                  <a:stCxn id="19" idx="7"/>
                  <a:endCxn id="20" idx="3"/>
                </p:cNvCxnSpPr>
                <p:nvPr/>
              </p:nvCxnSpPr>
              <p:spPr>
                <a:xfrm flipV="1">
                  <a:off x="1859153" y="2793160"/>
                  <a:ext cx="306896" cy="1809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E805269-9D46-D744-B0D9-F24393F0F130}"/>
                    </a:ext>
                  </a:extLst>
                </p:cNvPr>
                <p:cNvCxnSpPr>
                  <a:cxnSpLocks/>
                  <a:stCxn id="19" idx="3"/>
                  <a:endCxn id="21" idx="7"/>
                </p:cNvCxnSpPr>
                <p:nvPr/>
              </p:nvCxnSpPr>
              <p:spPr>
                <a:xfrm flipH="1">
                  <a:off x="1328264" y="3215682"/>
                  <a:ext cx="289311" cy="3332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C54A02DB-3B44-8B4C-A9EF-C2487B9D627A}"/>
                    </a:ext>
                  </a:extLst>
                </p:cNvPr>
                <p:cNvSpPr/>
                <p:nvPr/>
              </p:nvSpPr>
              <p:spPr>
                <a:xfrm>
                  <a:off x="2012601" y="3342383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C32D3D3B-8160-BE47-B63C-5B8FAC3591E1}"/>
                    </a:ext>
                  </a:extLst>
                </p:cNvPr>
                <p:cNvSpPr/>
                <p:nvPr/>
              </p:nvSpPr>
              <p:spPr>
                <a:xfrm>
                  <a:off x="2948773" y="439913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9F126DD3-E9C7-0A42-AAAB-7243DBCC31E6}"/>
                    </a:ext>
                  </a:extLst>
                </p:cNvPr>
                <p:cNvSpPr/>
                <p:nvPr/>
              </p:nvSpPr>
              <p:spPr>
                <a:xfrm>
                  <a:off x="2858128" y="3488828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335BF6C-3D51-454C-9677-CA27AFEF448B}"/>
                    </a:ext>
                  </a:extLst>
                </p:cNvPr>
                <p:cNvSpPr/>
                <p:nvPr/>
              </p:nvSpPr>
              <p:spPr>
                <a:xfrm>
                  <a:off x="3422511" y="300730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44D4787B-B207-E845-9A17-C82FBF9D3BF3}"/>
                    </a:ext>
                  </a:extLst>
                </p:cNvPr>
                <p:cNvSpPr/>
                <p:nvPr/>
              </p:nvSpPr>
              <p:spPr>
                <a:xfrm>
                  <a:off x="1859153" y="4001294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>
                  <a:extLst>
                    <a:ext uri="{FF2B5EF4-FFF2-40B4-BE49-F238E27FC236}">
                      <a16:creationId xmlns:a16="http://schemas.microsoft.com/office/drawing/2014/main" id="{5DE5DEAE-3DF7-0F4D-B619-0B103D9CBEA8}"/>
                    </a:ext>
                  </a:extLst>
                </p:cNvPr>
                <p:cNvSpPr/>
                <p:nvPr/>
              </p:nvSpPr>
              <p:spPr>
                <a:xfrm>
                  <a:off x="1916932" y="45488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>
                  <a:extLst>
                    <a:ext uri="{FF2B5EF4-FFF2-40B4-BE49-F238E27FC236}">
                      <a16:creationId xmlns:a16="http://schemas.microsoft.com/office/drawing/2014/main" id="{F945CBF7-0273-6A47-95D6-E0FD57C356C8}"/>
                    </a:ext>
                  </a:extLst>
                </p:cNvPr>
                <p:cNvSpPr/>
                <p:nvPr/>
              </p:nvSpPr>
              <p:spPr>
                <a:xfrm>
                  <a:off x="1167491" y="489052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B4376E19-3A7A-B049-8493-C362BA33284F}"/>
                    </a:ext>
                  </a:extLst>
                </p:cNvPr>
                <p:cNvCxnSpPr>
                  <a:cxnSpLocks/>
                  <a:stCxn id="19" idx="5"/>
                  <a:endCxn id="24" idx="1"/>
                </p:cNvCxnSpPr>
                <p:nvPr/>
              </p:nvCxnSpPr>
              <p:spPr>
                <a:xfrm>
                  <a:off x="1859153" y="3215682"/>
                  <a:ext cx="203481" cy="1767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7E38CF6A-DB19-D34C-B04B-2644B9CD7DF2}"/>
                    </a:ext>
                  </a:extLst>
                </p:cNvPr>
                <p:cNvCxnSpPr>
                  <a:cxnSpLocks/>
                  <a:stCxn id="25" idx="1"/>
                  <a:endCxn id="24" idx="5"/>
                </p:cNvCxnSpPr>
                <p:nvPr/>
              </p:nvCxnSpPr>
              <p:spPr>
                <a:xfrm flipH="1" flipV="1">
                  <a:off x="2304212" y="3633994"/>
                  <a:ext cx="694594" cy="8151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67AB4A34-70A8-A44C-8ADB-0AE719EC818B}"/>
                    </a:ext>
                  </a:extLst>
                </p:cNvPr>
                <p:cNvCxnSpPr>
                  <a:cxnSpLocks/>
                  <a:stCxn id="25" idx="0"/>
                  <a:endCxn id="27" idx="3"/>
                </p:cNvCxnSpPr>
                <p:nvPr/>
              </p:nvCxnSpPr>
              <p:spPr>
                <a:xfrm flipV="1">
                  <a:off x="3119595" y="3298911"/>
                  <a:ext cx="352949" cy="11002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9048C264-581B-1F45-B27C-4E23A94BFE46}"/>
                    </a:ext>
                  </a:extLst>
                </p:cNvPr>
                <p:cNvCxnSpPr>
                  <a:cxnSpLocks/>
                  <a:stCxn id="25" idx="1"/>
                  <a:endCxn id="26" idx="4"/>
                </p:cNvCxnSpPr>
                <p:nvPr/>
              </p:nvCxnSpPr>
              <p:spPr>
                <a:xfrm flipV="1">
                  <a:off x="2998806" y="3830472"/>
                  <a:ext cx="30144" cy="618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0B5FCAC-8BA8-3942-B65C-5A450A1D8E19}"/>
                    </a:ext>
                  </a:extLst>
                </p:cNvPr>
                <p:cNvCxnSpPr>
                  <a:cxnSpLocks/>
                  <a:stCxn id="26" idx="7"/>
                  <a:endCxn id="27" idx="3"/>
                </p:cNvCxnSpPr>
                <p:nvPr/>
              </p:nvCxnSpPr>
              <p:spPr>
                <a:xfrm flipV="1">
                  <a:off x="3149739" y="3298911"/>
                  <a:ext cx="322805" cy="2399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BD752AF-CF2F-6C4B-8E7C-5EB2E060E61E}"/>
                    </a:ext>
                  </a:extLst>
                </p:cNvPr>
                <p:cNvCxnSpPr>
                  <a:cxnSpLocks/>
                  <a:stCxn id="26" idx="2"/>
                  <a:endCxn id="24" idx="6"/>
                </p:cNvCxnSpPr>
                <p:nvPr/>
              </p:nvCxnSpPr>
              <p:spPr>
                <a:xfrm flipH="1" flipV="1">
                  <a:off x="2354245" y="3513205"/>
                  <a:ext cx="503883" cy="1464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0E63AA5C-9AAF-9145-B2DB-E0A5746A02CE}"/>
                    </a:ext>
                  </a:extLst>
                </p:cNvPr>
                <p:cNvCxnSpPr>
                  <a:cxnSpLocks/>
                  <a:stCxn id="27" idx="3"/>
                  <a:endCxn id="24" idx="6"/>
                </p:cNvCxnSpPr>
                <p:nvPr/>
              </p:nvCxnSpPr>
              <p:spPr>
                <a:xfrm flipH="1">
                  <a:off x="2354245" y="3298911"/>
                  <a:ext cx="1118299" cy="214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4E667153-DD66-CA40-A225-BB289CC622FB}"/>
                    </a:ext>
                  </a:extLst>
                </p:cNvPr>
                <p:cNvCxnSpPr>
                  <a:cxnSpLocks/>
                  <a:stCxn id="28" idx="0"/>
                  <a:endCxn id="24" idx="3"/>
                </p:cNvCxnSpPr>
                <p:nvPr/>
              </p:nvCxnSpPr>
              <p:spPr>
                <a:xfrm flipV="1">
                  <a:off x="2029975" y="3633994"/>
                  <a:ext cx="32659" cy="3673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4CE5E2CA-B4C0-4A4A-9274-AA0B911B848E}"/>
                    </a:ext>
                  </a:extLst>
                </p:cNvPr>
                <p:cNvCxnSpPr>
                  <a:cxnSpLocks/>
                  <a:stCxn id="30" idx="0"/>
                  <a:endCxn id="24" idx="3"/>
                </p:cNvCxnSpPr>
                <p:nvPr/>
              </p:nvCxnSpPr>
              <p:spPr>
                <a:xfrm flipV="1">
                  <a:off x="1338313" y="3633994"/>
                  <a:ext cx="724321" cy="1256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FB4A4B3E-4197-034E-9A52-004AE09FAED3}"/>
                    </a:ext>
                  </a:extLst>
                </p:cNvPr>
                <p:cNvCxnSpPr>
                  <a:cxnSpLocks/>
                  <a:stCxn id="29" idx="0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57779" cy="2059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>
                  <a:extLst>
                    <a:ext uri="{FF2B5EF4-FFF2-40B4-BE49-F238E27FC236}">
                      <a16:creationId xmlns:a16="http://schemas.microsoft.com/office/drawing/2014/main" id="{41EA9147-ECAF-2F4D-8004-3351E2B9184B}"/>
                    </a:ext>
                  </a:extLst>
                </p:cNvPr>
                <p:cNvCxnSpPr>
                  <a:cxnSpLocks/>
                  <a:stCxn id="25" idx="1"/>
                  <a:endCxn id="28" idx="4"/>
                </p:cNvCxnSpPr>
                <p:nvPr/>
              </p:nvCxnSpPr>
              <p:spPr>
                <a:xfrm flipH="1" flipV="1">
                  <a:off x="2029975" y="4342938"/>
                  <a:ext cx="968831" cy="1062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54CB306-C374-1140-8771-F78959CC8475}"/>
                    </a:ext>
                  </a:extLst>
                </p:cNvPr>
                <p:cNvCxnSpPr>
                  <a:cxnSpLocks/>
                  <a:stCxn id="25" idx="3"/>
                  <a:endCxn id="29" idx="6"/>
                </p:cNvCxnSpPr>
                <p:nvPr/>
              </p:nvCxnSpPr>
              <p:spPr>
                <a:xfrm flipH="1">
                  <a:off x="2258577" y="4690747"/>
                  <a:ext cx="740228" cy="289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DCF4F2A6-1789-3841-8F3B-AF8E36313FF4}"/>
                    </a:ext>
                  </a:extLst>
                </p:cNvPr>
                <p:cNvCxnSpPr>
                  <a:cxnSpLocks/>
                  <a:stCxn id="30" idx="6"/>
                  <a:endCxn id="25" idx="3"/>
                </p:cNvCxnSpPr>
                <p:nvPr/>
              </p:nvCxnSpPr>
              <p:spPr>
                <a:xfrm flipV="1">
                  <a:off x="1509135" y="4690747"/>
                  <a:ext cx="1489670" cy="3706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28E3126-9555-6445-A1F2-9B15A486C4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5CB30E9B-EB49-A248-A97E-7530454C0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759" y="3868613"/>
                    <a:ext cx="32412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41D3CE9D-5049-9C43-B916-C7D5FF0DB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819F0257-854D-B94F-8AF9-1E4DD7705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0703" y="4171240"/>
                    <a:ext cx="32412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138C4981-F19B-834B-AB31-A45B9E9E1FA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C84AE746-D1E7-C24F-8B26-7A20AB92C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867" y="4580288"/>
                    <a:ext cx="32412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9CA75C40-39A7-C34D-BE32-8A75F94F0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5D25536-65E2-6F4E-83A9-70BEF53B9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207" y="4492906"/>
                    <a:ext cx="3241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6C2B5477-8D38-4E4E-B8B7-B65044D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F4AA6DB-CF34-204E-AD89-1C478120C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440" y="5620263"/>
                    <a:ext cx="32412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B8A8C067-636F-274F-8848-B604083C8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4D92B455-1FA7-5F46-A30C-9312BBBB0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93" y="5028728"/>
                    <a:ext cx="32412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9C7DE7A5-6B80-B242-85B8-5EADAF50D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C73FF35E-E4E2-7345-8773-BBD46C9A2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270" y="5502606"/>
                    <a:ext cx="32412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96771EC-A763-3845-B4A0-31E3E93D3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4C8ED773-D9DC-2B49-BC96-EC294CF13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783" y="5545124"/>
                    <a:ext cx="32412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238D4BAE-F5E9-A645-842E-B0243EA15A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B86B6969-F3C7-2B42-8BAD-BE2B1EFFB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3323" y="5004667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DC29D3EF-C026-0F49-A872-B47A188748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FC57EC3-F316-0F48-BA3F-C0590C804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31" y="4217652"/>
                    <a:ext cx="32412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AD8BEF-C22A-6940-84CB-18B469533F9C}"/>
                </a:ext>
              </a:extLst>
            </p:cNvPr>
            <p:cNvGrpSpPr/>
            <p:nvPr/>
          </p:nvGrpSpPr>
          <p:grpSpPr>
            <a:xfrm>
              <a:off x="3532311" y="3755258"/>
              <a:ext cx="2368965" cy="1983771"/>
              <a:chOff x="5689692" y="3998998"/>
              <a:chExt cx="2612180" cy="2218064"/>
            </a:xfrm>
          </p:grpSpPr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C449A675-5885-AC4E-A66C-1AB304582688}"/>
                  </a:ext>
                </a:extLst>
              </p:cNvPr>
              <p:cNvGrpSpPr/>
              <p:nvPr/>
            </p:nvGrpSpPr>
            <p:grpSpPr>
              <a:xfrm>
                <a:off x="5690349" y="3998998"/>
                <a:ext cx="2376115" cy="2218064"/>
                <a:chOff x="4549384" y="2087521"/>
                <a:chExt cx="3080241" cy="2974180"/>
              </a:xfrm>
            </p:grpSpPr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E2952F19-6C5D-8C41-AF84-F4C9A2140266}"/>
                    </a:ext>
                  </a:extLst>
                </p:cNvPr>
                <p:cNvSpPr/>
                <p:nvPr/>
              </p:nvSpPr>
              <p:spPr>
                <a:xfrm>
                  <a:off x="4549384" y="3888610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D0BCF09B-1D1D-F64B-A4EC-19F88703E244}"/>
                    </a:ext>
                  </a:extLst>
                </p:cNvPr>
                <p:cNvSpPr/>
                <p:nvPr/>
              </p:nvSpPr>
              <p:spPr>
                <a:xfrm>
                  <a:off x="5666744" y="208752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20062CD0-EB67-9140-9D44-F6CA19A82D3E}"/>
                    </a:ext>
                  </a:extLst>
                </p:cNvPr>
                <p:cNvSpPr/>
                <p:nvPr/>
              </p:nvSpPr>
              <p:spPr>
                <a:xfrm>
                  <a:off x="5666744" y="2926912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45DC1704-C251-D64E-8980-F997EB3A3FFB}"/>
                    </a:ext>
                  </a:extLst>
                </p:cNvPr>
                <p:cNvSpPr/>
                <p:nvPr/>
              </p:nvSpPr>
              <p:spPr>
                <a:xfrm>
                  <a:off x="5334622" y="3755359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5DC262EC-478E-5B43-8E15-976A052368E5}"/>
                    </a:ext>
                  </a:extLst>
                </p:cNvPr>
                <p:cNvSpPr/>
                <p:nvPr/>
              </p:nvSpPr>
              <p:spPr>
                <a:xfrm>
                  <a:off x="5542084" y="4720057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C80B10E0-44EF-0D43-933B-DC7CC67128E9}"/>
                    </a:ext>
                  </a:extLst>
                </p:cNvPr>
                <p:cNvSpPr/>
                <p:nvPr/>
              </p:nvSpPr>
              <p:spPr>
                <a:xfrm>
                  <a:off x="6484329" y="466079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7002B2B3-152E-2341-83E6-512AF332209B}"/>
                    </a:ext>
                  </a:extLst>
                </p:cNvPr>
                <p:cNvSpPr/>
                <p:nvPr/>
              </p:nvSpPr>
              <p:spPr>
                <a:xfrm>
                  <a:off x="6767665" y="265818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>
                  <a:extLst>
                    <a:ext uri="{FF2B5EF4-FFF2-40B4-BE49-F238E27FC236}">
                      <a16:creationId xmlns:a16="http://schemas.microsoft.com/office/drawing/2014/main" id="{744075BB-4821-B741-8C1C-8FBC39DDB2ED}"/>
                    </a:ext>
                  </a:extLst>
                </p:cNvPr>
                <p:cNvSpPr/>
                <p:nvPr/>
              </p:nvSpPr>
              <p:spPr>
                <a:xfrm>
                  <a:off x="7287981" y="3790371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>
                  <a:extLst>
                    <a:ext uri="{FF2B5EF4-FFF2-40B4-BE49-F238E27FC236}">
                      <a16:creationId xmlns:a16="http://schemas.microsoft.com/office/drawing/2014/main" id="{8122DDE3-5B0A-004A-921D-EEFECE29C02A}"/>
                    </a:ext>
                  </a:extLst>
                </p:cNvPr>
                <p:cNvSpPr/>
                <p:nvPr/>
              </p:nvSpPr>
              <p:spPr>
                <a:xfrm>
                  <a:off x="7287981" y="3014505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7FFB6A32-420C-4847-85F1-DFC8B3E87971}"/>
                    </a:ext>
                  </a:extLst>
                </p:cNvPr>
                <p:cNvSpPr/>
                <p:nvPr/>
              </p:nvSpPr>
              <p:spPr>
                <a:xfrm>
                  <a:off x="7287981" y="4576796"/>
                  <a:ext cx="341644" cy="34164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BACB297B-2A2C-154D-85DD-D178E34CDE48}"/>
                    </a:ext>
                  </a:extLst>
                </p:cNvPr>
                <p:cNvCxnSpPr>
                  <a:cxnSpLocks/>
                  <a:stCxn id="57" idx="4"/>
                  <a:endCxn id="56" idx="7"/>
                </p:cNvCxnSpPr>
                <p:nvPr/>
              </p:nvCxnSpPr>
              <p:spPr>
                <a:xfrm flipH="1">
                  <a:off x="4840995" y="2429165"/>
                  <a:ext cx="996571" cy="1509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D3B6E50D-59DD-CD4F-96F5-0C13F92D8BFC}"/>
                    </a:ext>
                  </a:extLst>
                </p:cNvPr>
                <p:cNvCxnSpPr>
                  <a:cxnSpLocks/>
                  <a:stCxn id="58" idx="4"/>
                  <a:endCxn id="56" idx="7"/>
                </p:cNvCxnSpPr>
                <p:nvPr/>
              </p:nvCxnSpPr>
              <p:spPr>
                <a:xfrm flipH="1">
                  <a:off x="4840995" y="3268556"/>
                  <a:ext cx="996571" cy="6700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8E8C3365-D68C-5F42-9484-B14B80D73B54}"/>
                    </a:ext>
                  </a:extLst>
                </p:cNvPr>
                <p:cNvCxnSpPr>
                  <a:cxnSpLocks/>
                  <a:stCxn id="59" idx="2"/>
                  <a:endCxn id="56" idx="7"/>
                </p:cNvCxnSpPr>
                <p:nvPr/>
              </p:nvCxnSpPr>
              <p:spPr>
                <a:xfrm flipH="1">
                  <a:off x="4840995" y="3926181"/>
                  <a:ext cx="493627" cy="124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C64F0BBB-938E-3E4D-BD9A-9412F38E582C}"/>
                    </a:ext>
                  </a:extLst>
                </p:cNvPr>
                <p:cNvCxnSpPr>
                  <a:cxnSpLocks/>
                  <a:stCxn id="57" idx="4"/>
                  <a:endCxn id="58" idx="0"/>
                </p:cNvCxnSpPr>
                <p:nvPr/>
              </p:nvCxnSpPr>
              <p:spPr>
                <a:xfrm>
                  <a:off x="5837566" y="2429165"/>
                  <a:ext cx="0" cy="497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D3F82B63-E16D-A74B-B5E6-DF881E6577FD}"/>
                    </a:ext>
                  </a:extLst>
                </p:cNvPr>
                <p:cNvCxnSpPr>
                  <a:cxnSpLocks/>
                  <a:stCxn id="61" idx="1"/>
                  <a:endCxn id="59" idx="5"/>
                </p:cNvCxnSpPr>
                <p:nvPr/>
              </p:nvCxnSpPr>
              <p:spPr>
                <a:xfrm flipH="1" flipV="1">
                  <a:off x="5626233" y="4046970"/>
                  <a:ext cx="908129" cy="6638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0684ADA7-1BE5-DE48-A7D7-4F9D4E0B4010}"/>
                    </a:ext>
                  </a:extLst>
                </p:cNvPr>
                <p:cNvCxnSpPr>
                  <a:cxnSpLocks/>
                  <a:stCxn id="60" idx="0"/>
                  <a:endCxn id="58" idx="4"/>
                </p:cNvCxnSpPr>
                <p:nvPr/>
              </p:nvCxnSpPr>
              <p:spPr>
                <a:xfrm flipV="1">
                  <a:off x="5712906" y="3268556"/>
                  <a:ext cx="124660" cy="14515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D4CA8119-AE18-1C44-A27F-BDA14552007D}"/>
                    </a:ext>
                  </a:extLst>
                </p:cNvPr>
                <p:cNvCxnSpPr>
                  <a:cxnSpLocks/>
                  <a:stCxn id="60" idx="6"/>
                  <a:endCxn id="61" idx="2"/>
                </p:cNvCxnSpPr>
                <p:nvPr/>
              </p:nvCxnSpPr>
              <p:spPr>
                <a:xfrm flipV="1">
                  <a:off x="5883728" y="4831617"/>
                  <a:ext cx="600601" cy="592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A8D0846-D173-A745-88D8-95056378A439}"/>
                    </a:ext>
                  </a:extLst>
                </p:cNvPr>
                <p:cNvCxnSpPr>
                  <a:cxnSpLocks/>
                  <a:stCxn id="61" idx="1"/>
                  <a:endCxn id="58" idx="4"/>
                </p:cNvCxnSpPr>
                <p:nvPr/>
              </p:nvCxnSpPr>
              <p:spPr>
                <a:xfrm flipH="1" flipV="1">
                  <a:off x="5837566" y="3268556"/>
                  <a:ext cx="696796" cy="14422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78AB2BF2-99CC-FC43-B9A0-089C78896630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H="1" flipV="1">
                  <a:off x="5837566" y="2429165"/>
                  <a:ext cx="817585" cy="22316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7B186219-549C-5F4E-B380-162A5B2E8441}"/>
                    </a:ext>
                  </a:extLst>
                </p:cNvPr>
                <p:cNvCxnSpPr>
                  <a:cxnSpLocks/>
                  <a:stCxn id="62" idx="3"/>
                  <a:endCxn id="58" idx="6"/>
                </p:cNvCxnSpPr>
                <p:nvPr/>
              </p:nvCxnSpPr>
              <p:spPr>
                <a:xfrm flipH="1">
                  <a:off x="6008388" y="2949796"/>
                  <a:ext cx="809310" cy="147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4784C372-8361-4D4B-8F9D-2397580CB92E}"/>
                    </a:ext>
                  </a:extLst>
                </p:cNvPr>
                <p:cNvCxnSpPr>
                  <a:cxnSpLocks/>
                  <a:stCxn id="62" idx="3"/>
                  <a:endCxn id="60" idx="7"/>
                </p:cNvCxnSpPr>
                <p:nvPr/>
              </p:nvCxnSpPr>
              <p:spPr>
                <a:xfrm flipH="1">
                  <a:off x="5833695" y="2949796"/>
                  <a:ext cx="984003" cy="18202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D017C6F0-1A5F-404C-A28B-2269DC23DF91}"/>
                    </a:ext>
                  </a:extLst>
                </p:cNvPr>
                <p:cNvCxnSpPr>
                  <a:cxnSpLocks/>
                  <a:stCxn id="62" idx="3"/>
                  <a:endCxn id="61" idx="0"/>
                </p:cNvCxnSpPr>
                <p:nvPr/>
              </p:nvCxnSpPr>
              <p:spPr>
                <a:xfrm flipH="1">
                  <a:off x="6655151" y="2949796"/>
                  <a:ext cx="162547" cy="171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>
                  <a:extLst>
                    <a:ext uri="{FF2B5EF4-FFF2-40B4-BE49-F238E27FC236}">
                      <a16:creationId xmlns:a16="http://schemas.microsoft.com/office/drawing/2014/main" id="{DF2C91D9-7A18-9147-B0ED-63F89EA1AE8C}"/>
                    </a:ext>
                  </a:extLst>
                </p:cNvPr>
                <p:cNvCxnSpPr>
                  <a:cxnSpLocks/>
                  <a:stCxn id="63" idx="2"/>
                  <a:endCxn id="61" idx="7"/>
                </p:cNvCxnSpPr>
                <p:nvPr/>
              </p:nvCxnSpPr>
              <p:spPr>
                <a:xfrm flipH="1">
                  <a:off x="6775940" y="3961193"/>
                  <a:ext cx="512041" cy="7496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39BAF571-F3F7-2F43-8B66-1A6234EDD4E0}"/>
                    </a:ext>
                  </a:extLst>
                </p:cNvPr>
                <p:cNvCxnSpPr>
                  <a:cxnSpLocks/>
                  <a:stCxn id="64" idx="4"/>
                  <a:endCxn id="63" idx="0"/>
                </p:cNvCxnSpPr>
                <p:nvPr/>
              </p:nvCxnSpPr>
              <p:spPr>
                <a:xfrm>
                  <a:off x="7458803" y="3356149"/>
                  <a:ext cx="0" cy="4342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>
                  <a:extLst>
                    <a:ext uri="{FF2B5EF4-FFF2-40B4-BE49-F238E27FC236}">
                      <a16:creationId xmlns:a16="http://schemas.microsoft.com/office/drawing/2014/main" id="{1A0AAA47-4B20-7B47-908C-8A05193707AA}"/>
                    </a:ext>
                  </a:extLst>
                </p:cNvPr>
                <p:cNvCxnSpPr>
                  <a:cxnSpLocks/>
                  <a:endCxn id="63" idx="4"/>
                </p:cNvCxnSpPr>
                <p:nvPr/>
              </p:nvCxnSpPr>
              <p:spPr>
                <a:xfrm flipV="1">
                  <a:off x="7458803" y="4132015"/>
                  <a:ext cx="0" cy="4324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799FF98B-DF0D-9249-B864-2E5ADC5F3A6D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138D578-F19C-4C47-B12D-422C8C58D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33" y="4009707"/>
                    <a:ext cx="33464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2DD9187D-AB28-B640-A76C-2FBE05355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B3B325D9-16DF-E24B-B525-ED7D9B49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692" y="5061304"/>
                    <a:ext cx="32848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B70FC072-B46A-6744-B461-44630CFA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F634A6FE-E798-454F-92DE-787F86396D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7972" y="4404972"/>
                    <a:ext cx="31848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E2B25E-28B5-C646-BD23-8A3FAC0E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F24654EE-F744-DF4E-B3CA-A220646E0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246" y="5444820"/>
                    <a:ext cx="33842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3010E094-FA35-AD46-AE57-1C393140D71E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CFC7EB62-6D85-4B40-84DF-E10FC3608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909" y="5767818"/>
                    <a:ext cx="31380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9FC07476-994A-804E-BFC6-C8EB457AD21F}"/>
                      </a:ext>
                    </a:extLst>
                  </p:cNvPr>
                  <p:cNvSpPr txBox="1"/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1" name="テキスト ボックス 50">
                    <a:extLst>
                      <a:ext uri="{FF2B5EF4-FFF2-40B4-BE49-F238E27FC236}">
                        <a16:creationId xmlns:a16="http://schemas.microsoft.com/office/drawing/2014/main" id="{11C13AC0-8B9A-CF45-B077-3062100AB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3345" y="5779164"/>
                    <a:ext cx="32938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23C3C6F3-5DE2-454D-BD60-D41C9E5E4F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2" name="テキスト ボックス 51">
                    <a:extLst>
                      <a:ext uri="{FF2B5EF4-FFF2-40B4-BE49-F238E27FC236}">
                        <a16:creationId xmlns:a16="http://schemas.microsoft.com/office/drawing/2014/main" id="{ECC7D3A1-0EE4-124E-A344-112B99A73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188" y="4223560"/>
                    <a:ext cx="3248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D1A15B6D-8EE7-0242-A827-2F7935CF841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8B639DB8-6ACD-0E4E-B839-C8E847379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355" y="4607431"/>
                    <a:ext cx="286552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794C9C5C-10E2-E842-8A1D-303D702ED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178454F0-33AC-104C-8FF0-CF815DC70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4667" y="5122924"/>
                    <a:ext cx="3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B5E1E2C7-EE49-E945-8423-1117740AB6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kumimoji="1" lang="en-US" altLang="ja-JP" sz="1400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9BF0DCE-11DF-D748-879A-D8E453726A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438" y="5647613"/>
                    <a:ext cx="29193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/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0,9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2,4,6,7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0110B316-BFEC-B647-8107-B17649EF8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835" y="3704549"/>
                  <a:ext cx="3406585" cy="6399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/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53863710-F92F-3E49-B913-DD226F836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8" y="4569115"/>
                  <a:ext cx="3406585" cy="639983"/>
                </a:xfrm>
                <a:prstGeom prst="rect">
                  <a:avLst/>
                </a:prstGeom>
                <a:blipFill>
                  <a:blip r:embed="rId2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9380D58-9275-F742-9B21-789C57D8EDFF}"/>
              </a:ext>
            </a:extLst>
          </p:cNvPr>
          <p:cNvGrpSpPr/>
          <p:nvPr/>
        </p:nvGrpSpPr>
        <p:grpSpPr>
          <a:xfrm>
            <a:off x="2549305" y="6108655"/>
            <a:ext cx="5431997" cy="377276"/>
            <a:chOff x="1816326" y="5957221"/>
            <a:chExt cx="5431997" cy="37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/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10!=</m:t>
                        </m:r>
                        <m:r>
                          <m:rPr>
                            <m:nor/>
                          </m:rPr>
                          <a:rPr lang="en-US" altLang="ja-JP"/>
                          <m:t>3628800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3C6E0B65-6D01-A842-BCC0-A8424A69C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26" y="5963598"/>
                  <a:ext cx="184401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右矢印 83">
              <a:extLst>
                <a:ext uri="{FF2B5EF4-FFF2-40B4-BE49-F238E27FC236}">
                  <a16:creationId xmlns:a16="http://schemas.microsoft.com/office/drawing/2014/main" id="{C94AFA2B-7D31-7D4D-B39D-157EB2714486}"/>
                </a:ext>
              </a:extLst>
            </p:cNvPr>
            <p:cNvSpPr/>
            <p:nvPr/>
          </p:nvSpPr>
          <p:spPr>
            <a:xfrm>
              <a:off x="3715374" y="5957221"/>
              <a:ext cx="716013" cy="354678"/>
            </a:xfrm>
            <a:prstGeom prst="rightArrow">
              <a:avLst/>
            </a:prstGeom>
            <a:solidFill>
              <a:schemeClr val="accent5">
                <a:alpha val="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/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4!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1!</m:t>
                            </m:r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ja-JP" altLang="en-US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A06C95-94F3-F247-9E62-98A13CC43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42" y="5965165"/>
                  <a:ext cx="272318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88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を満たすように分割する．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FB2FBE-C731-264A-A2DD-472187B2A760}"/>
              </a:ext>
            </a:extLst>
          </p:cNvPr>
          <p:cNvGrpSpPr/>
          <p:nvPr/>
        </p:nvGrpSpPr>
        <p:grpSpPr>
          <a:xfrm>
            <a:off x="1002699" y="3893876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382EEDB-7B35-B140-B380-10CAC2692313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1AFEC06F-32EB-FE44-A4A6-042B49699D66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B32032B-80C9-FE43-BA6C-C77C79ED8D1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706B912-12A9-C74D-9BD9-0B2788F26BC9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470660B-42A6-D64A-9FAB-BCECA4AEC2B8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68820F5-3FD3-7840-AC0F-62372D3C9831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E55F0E3A-FC8E-064E-A419-07560ADD2F20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9B2800-474F-694E-8F24-EFB2707A49B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007A7943-2DE0-0C4D-8DB1-C76C6114C981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F5C2BB6-F52E-B540-B76E-67257A270859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9E617556-08FA-2345-9837-B015CE04FEAB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5B94909-8507-B94E-B6CB-BC287973DB77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7686886-F091-4D4D-BA4B-0EEBDF66BC9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D67817B4-73B1-9F44-9FCA-D2B1E54F94F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BFB1BC0-27AB-3C41-A70A-D24659CD1CE6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055A460-81A7-7042-A58D-E16351A85F45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8CE01B-A875-EA44-AF2B-6A68A851C43E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716D1B3-F802-D444-8D25-3B945D08A09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33CA0B4-060E-724F-9D55-562F36C6693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4F3CF18D-4E52-E640-A74E-99D1957859D2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D7436A2-B4AB-1148-B477-1AB24750F22D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258E823-BACB-7947-8493-C4CE5D5D11B8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6F3A8EA3-928C-E940-964D-17F7DD375CC1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5094867-44AA-9C49-913B-1F2D478B8EB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CFF90CE-CA4D-CA44-B58E-26979893542F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7C5AD2AB-50EB-2643-8D4D-7DC0DA3F38D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6C7694-C44D-7F42-8BAE-8E41CA1027DF}"/>
              </a:ext>
            </a:extLst>
          </p:cNvPr>
          <p:cNvGrpSpPr/>
          <p:nvPr/>
        </p:nvGrpSpPr>
        <p:grpSpPr>
          <a:xfrm>
            <a:off x="3532311" y="4096892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563A043-88F4-CF49-8B68-DA9ED9213E05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49882B4B-35C9-4048-A7FD-4A05B75331B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95A310C6-6D7A-4340-906D-ABF5315B258D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1B433591-3FBE-114F-A22D-69CBA0510C87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03BA373A-4CAB-884E-A444-6A802FBF290A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5CA866C4-330B-F441-B4DE-D4E33F41F68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E8EBAE98-43C9-244C-9FCD-5443EAA33AAA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A756A23-0AE9-A941-B10D-0D8EE07DE7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A00A6642-CBC5-3744-AA2F-9CC99BF2FA80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D16CC6A-DB88-2B44-A1E5-2BD297A246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7AD9CA86-1B32-2549-87E6-1EA66EC2B3B2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EDFB82B8-51A8-1444-8890-F84E2F3EAAF6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41B2F77-D9C9-C94C-ADC5-5A158B8484CD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15215B58-FAF0-6946-8A9B-6E4820DB9EE8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FEB548C-4E7A-FA40-9568-772508E5D458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6D57776-F5E8-BC4E-9AA7-A33BC83EB4BE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3488B99-4C21-5C47-904F-0F1021CF55FB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C708FD8-AC06-5E4D-8C00-09CA50F8CD5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2068078A-AB80-C940-A286-19A80689CDB0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C9580BC0-C273-5D43-A9A1-045BADC98E34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0FFA64F-DD2B-A04A-938B-A0F113396579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DAE6343-7B6B-8546-A304-158DA7631B37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F4E4033-5162-984D-A089-987BDBB78061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EC3BE6C-9560-CD4E-8022-884A389A8574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840AE340-F13A-2F49-B75F-34E371A7B631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03DCC31-7F37-854D-A6B6-83CBED91CC2E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/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/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0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5120</TotalTime>
  <Words>3986</Words>
  <Application>Microsoft Macintosh PowerPoint</Application>
  <PresentationFormat>画面に合わせる (4:3)</PresentationFormat>
  <Paragraphs>719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7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グラフ同型性の計算クラス</vt:lpstr>
      <vt:lpstr>不変量</vt:lpstr>
      <vt:lpstr>分割による探索空間の削減</vt:lpstr>
      <vt:lpstr>不変量とは</vt:lpstr>
      <vt:lpstr>不変量による分割???</vt:lpstr>
      <vt:lpstr>不変量による分割???</vt:lpstr>
      <vt:lpstr>不変量による分割</vt:lpstr>
      <vt:lpstr>分割の例(1/)</vt:lpstr>
      <vt:lpstr>分割の例(2/)</vt:lpstr>
      <vt:lpstr>分割の例(3/)</vt:lpstr>
      <vt:lpstr>分割の例(4/)</vt:lpstr>
      <vt:lpstr>Certificate</vt:lpstr>
      <vt:lpstr>certificate</vt:lpstr>
      <vt:lpstr>簡単なcertificateの例</vt:lpstr>
      <vt:lpstr>certificateの高速化アイデア</vt:lpstr>
      <vt:lpstr>Refine algorithmの概要???</vt:lpstr>
      <vt:lpstr>Refine algorithmの概要</vt:lpstr>
      <vt:lpstr>equitable partition</vt:lpstr>
      <vt:lpstr>Refinement</vt:lpstr>
      <vt:lpstr>Refine algorithm???</vt:lpstr>
      <vt:lpstr>Refine algorithm</vt:lpstr>
      <vt:lpstr>Refine algorithmの例(1/6)</vt:lpstr>
      <vt:lpstr>Refine algorithmの例(1/6)???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RefineによるΠ_Gの作り方</vt:lpstr>
      <vt:lpstr>Pruning with automorphism</vt:lpstr>
      <vt:lpstr>Appendix</vt:lpstr>
      <vt:lpstr>Refine algorithm疑似コード</vt:lpstr>
      <vt:lpstr>Theorem7.1???</vt:lpstr>
      <vt:lpstr>Theorem7.1???</vt:lpstr>
      <vt:lpstr>Theorem7.1(1/2)</vt:lpstr>
      <vt:lpstr>Theorem7.1(2/2)</vt:lpstr>
      <vt:lpstr>Theorem7.1(2/2)???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149</cp:revision>
  <dcterms:created xsi:type="dcterms:W3CDTF">2021-05-23T15:10:14Z</dcterms:created>
  <dcterms:modified xsi:type="dcterms:W3CDTF">2021-05-30T04:33:47Z</dcterms:modified>
</cp:coreProperties>
</file>