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9" r:id="rId4"/>
    <p:sldId id="257" r:id="rId5"/>
    <p:sldId id="278" r:id="rId6"/>
    <p:sldId id="260" r:id="rId7"/>
    <p:sldId id="297" r:id="rId8"/>
    <p:sldId id="262" r:id="rId9"/>
    <p:sldId id="296" r:id="rId10"/>
    <p:sldId id="265" r:id="rId11"/>
    <p:sldId id="266" r:id="rId12"/>
    <p:sldId id="299" r:id="rId13"/>
    <p:sldId id="276" r:id="rId14"/>
    <p:sldId id="261" r:id="rId15"/>
    <p:sldId id="268" r:id="rId16"/>
    <p:sldId id="263" r:id="rId17"/>
    <p:sldId id="274" r:id="rId18"/>
    <p:sldId id="282" r:id="rId19"/>
    <p:sldId id="269" r:id="rId20"/>
    <p:sldId id="277" r:id="rId21"/>
    <p:sldId id="283" r:id="rId22"/>
    <p:sldId id="281" r:id="rId23"/>
    <p:sldId id="287" r:id="rId24"/>
    <p:sldId id="286" r:id="rId25"/>
    <p:sldId id="288" r:id="rId26"/>
    <p:sldId id="289" r:id="rId27"/>
    <p:sldId id="290" r:id="rId28"/>
    <p:sldId id="298" r:id="rId29"/>
    <p:sldId id="272" r:id="rId30"/>
    <p:sldId id="300" r:id="rId31"/>
    <p:sldId id="295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98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80.png"/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12" Type="http://schemas.openxmlformats.org/officeDocument/2006/relationships/image" Target="../media/image2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70.png"/><Relationship Id="rId5" Type="http://schemas.openxmlformats.org/officeDocument/2006/relationships/image" Target="../media/image69.png"/><Relationship Id="rId15" Type="http://schemas.openxmlformats.org/officeDocument/2006/relationships/image" Target="../media/image23.png"/><Relationship Id="rId10" Type="http://schemas.openxmlformats.org/officeDocument/2006/relationships/image" Target="../media/image660.png"/><Relationship Id="rId4" Type="http://schemas.openxmlformats.org/officeDocument/2006/relationships/image" Target="../media/image68.png"/><Relationship Id="rId9" Type="http://schemas.openxmlformats.org/officeDocument/2006/relationships/image" Target="../media/image54.png"/><Relationship Id="rId14" Type="http://schemas.openxmlformats.org/officeDocument/2006/relationships/image" Target="../media/image6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95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7.png"/><Relationship Id="rId7" Type="http://schemas.openxmlformats.org/officeDocument/2006/relationships/image" Target="../media/image124.png"/><Relationship Id="rId12" Type="http://schemas.openxmlformats.org/officeDocument/2006/relationships/image" Target="../media/image134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33.png"/><Relationship Id="rId5" Type="http://schemas.openxmlformats.org/officeDocument/2006/relationships/image" Target="../media/image108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(1/4)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5037454" y="2422449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2980082" cy="688934"/>
            <a:chOff x="6115050" y="3907542"/>
            <a:chExt cx="2980082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  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3131151" cy="688934"/>
            <a:chOff x="6115050" y="3907542"/>
            <a:chExt cx="3131151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  <a:blipFill>
                <a:blip r:embed="rId4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7B61411-7444-7C42-9502-D5EB36CD7999}"/>
              </a:ext>
            </a:extLst>
          </p:cNvPr>
          <p:cNvGrpSpPr/>
          <p:nvPr/>
        </p:nvGrpSpPr>
        <p:grpSpPr>
          <a:xfrm>
            <a:off x="4704188" y="2919056"/>
            <a:ext cx="2368965" cy="1983771"/>
            <a:chOff x="5689692" y="3998998"/>
            <a:chExt cx="2612180" cy="2218064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DA1C521A-3507-EE41-849D-40975673993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E890601C-507A-274E-A159-CAB591F107E1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CDBBD2D9-3D4B-4C4E-8012-D0DAC132409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DFE1D249-3670-BE46-8ADB-0ED4AC8345EC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B75FD03C-DBEC-9946-9922-B15D2C0AF33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DD2C2A7E-46FD-1642-8261-77CD095EE6D0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5CC50674-D3B3-744B-9EC2-B593B34737B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54E05145-8F86-F04A-9DDE-ADAF0E88DB5A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E601D828-C88E-A14B-992D-AED7B87A5BF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EF64D3ED-E396-A943-BCB0-4BA67A210C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22C1ACCC-4E82-F147-B6FC-23AD1B09F7B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8FA1492-2E93-D449-A651-E23AAD3F47A6}"/>
                  </a:ext>
                </a:extLst>
              </p:cNvPr>
              <p:cNvCxnSpPr>
                <a:cxnSpLocks/>
                <a:stCxn id="65" idx="4"/>
                <a:endCxn id="64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41FEB098-11FE-8042-8F41-F3088C4FA3FD}"/>
                  </a:ext>
                </a:extLst>
              </p:cNvPr>
              <p:cNvCxnSpPr>
                <a:cxnSpLocks/>
                <a:stCxn id="66" idx="4"/>
                <a:endCxn id="64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13D064C4-E7E3-FF46-B4F9-B2F5C2EBDC57}"/>
                  </a:ext>
                </a:extLst>
              </p:cNvPr>
              <p:cNvCxnSpPr>
                <a:cxnSpLocks/>
                <a:stCxn id="67" idx="2"/>
                <a:endCxn id="64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89D41D60-CB19-0149-8D1B-11CB1CA320A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85F2549-2DE6-7741-8C6E-63303502E53D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EE115DC-B2BD-CC4E-9C8B-DE20110266D2}"/>
                  </a:ext>
                </a:extLst>
              </p:cNvPr>
              <p:cNvCxnSpPr>
                <a:cxnSpLocks/>
                <a:stCxn id="68" idx="0"/>
                <a:endCxn id="66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60D3732-2FE2-194D-A151-F8B7B46AC8C8}"/>
                  </a:ext>
                </a:extLst>
              </p:cNvPr>
              <p:cNvCxnSpPr>
                <a:cxnSpLocks/>
                <a:stCxn id="68" idx="6"/>
                <a:endCxn id="69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779974AF-BE37-C545-8AD6-BF6AF31AA035}"/>
                  </a:ext>
                </a:extLst>
              </p:cNvPr>
              <p:cNvCxnSpPr>
                <a:cxnSpLocks/>
                <a:stCxn id="69" idx="1"/>
                <a:endCxn id="66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73D87EE3-8E5E-D446-B8BA-8AA3E8D8BFFE}"/>
                  </a:ext>
                </a:extLst>
              </p:cNvPr>
              <p:cNvCxnSpPr>
                <a:cxnSpLocks/>
                <a:stCxn id="69" idx="0"/>
                <a:endCxn id="65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0EF76798-342C-5D43-85F1-06B737C2EC68}"/>
                  </a:ext>
                </a:extLst>
              </p:cNvPr>
              <p:cNvCxnSpPr>
                <a:cxnSpLocks/>
                <a:stCxn id="70" idx="3"/>
                <a:endCxn id="66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77F8BAE0-00EE-124A-B470-DE322C2043EE}"/>
                  </a:ext>
                </a:extLst>
              </p:cNvPr>
              <p:cNvCxnSpPr>
                <a:cxnSpLocks/>
                <a:stCxn id="70" idx="3"/>
                <a:endCxn id="68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459B801B-1776-9842-AD3D-279A2872597F}"/>
                  </a:ext>
                </a:extLst>
              </p:cNvPr>
              <p:cNvCxnSpPr>
                <a:cxnSpLocks/>
                <a:stCxn id="70" idx="3"/>
                <a:endCxn id="69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0B6BF65-DB94-914D-AE40-1684555BB197}"/>
                  </a:ext>
                </a:extLst>
              </p:cNvPr>
              <p:cNvCxnSpPr>
                <a:cxnSpLocks/>
                <a:stCxn id="71" idx="2"/>
                <a:endCxn id="69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9973C21-884A-9F47-BECA-BF0DA5CEA25D}"/>
                  </a:ext>
                </a:extLst>
              </p:cNvPr>
              <p:cNvCxnSpPr>
                <a:cxnSpLocks/>
                <a:stCxn id="72" idx="4"/>
                <a:endCxn id="71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5140550C-D006-2C4E-8470-13FC0A4191C1}"/>
                  </a:ext>
                </a:extLst>
              </p:cNvPr>
              <p:cNvCxnSpPr>
                <a:cxnSpLocks/>
                <a:endCxn id="71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F64EC60-F13E-7347-8C63-E9330AF443D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5E9946AD-4961-FB4D-BDDE-FA926DB8992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63F1FB43-E8E0-EA4C-AE7B-FC2DB582336E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62CE593-7266-4D4C-8518-6BD1B7A82632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4E7209F5-5D9B-724C-87FA-912EA7068242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469E269-E3C6-2E45-BA68-D3DC9AA8284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7BC84C9-4595-E14B-890F-C3BB87A38E37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EB33C91-2FFA-5E47-BA36-70BD84406689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DC74E7F-7093-174C-B0EC-B40C0A2D8E13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A9D7478-CF51-6045-912F-87A0DCDD47D9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544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(4/4)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各</a:t>
                </a:r>
                <a:r>
                  <a:rPr kumimoji="1" lang="ja-JP" altLang="en-US" sz="2400"/>
                  <a:t>ブロックのサイズが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になるまで，ブロックのサイズ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kumimoji="1" lang="ja-JP" altLang="en-US" sz="2400"/>
                  <a:t>の最初のブロックを，サイズを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400"/>
                  <a:t>に分割し，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アルゴリズムを適用する．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このようにすることで，頂点順序に関係ない順列の集合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を得られる．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1B6CBA-3C18-CD4E-9C37-51E9558593E1}"/>
              </a:ext>
            </a:extLst>
          </p:cNvPr>
          <p:cNvGrpSpPr/>
          <p:nvPr/>
        </p:nvGrpSpPr>
        <p:grpSpPr>
          <a:xfrm>
            <a:off x="304024" y="3613515"/>
            <a:ext cx="8535951" cy="2461386"/>
            <a:chOff x="0" y="3613515"/>
            <a:chExt cx="8535951" cy="246138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B5FDA7B-396A-4B44-B412-046690782A49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3579434" y="4136735"/>
              <a:ext cx="1131786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/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/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/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,{1,3}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/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,{3}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AE53E7-155B-3941-8081-A6B06D3C464C}"/>
                </a:ext>
              </a:extLst>
            </p:cNvPr>
            <p:cNvCxnSpPr>
              <a:cxnSpLocks/>
              <a:stCxn id="31" idx="0"/>
              <a:endCxn id="26" idx="2"/>
            </p:cNvCxnSpPr>
            <p:nvPr/>
          </p:nvCxnSpPr>
          <p:spPr>
            <a:xfrm flipV="1">
              <a:off x="3089257" y="4794891"/>
              <a:ext cx="490177" cy="147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D3A610D-3218-CF41-9B06-4BBB988A6D72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1543050" y="5465186"/>
              <a:ext cx="1546207" cy="708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DE15C0D-CF3D-5F46-8D97-0D63272C58E9}"/>
                </a:ext>
              </a:extLst>
            </p:cNvPr>
            <p:cNvCxnSpPr>
              <a:cxnSpLocks/>
              <a:stCxn id="31" idx="2"/>
              <a:endCxn id="49" idx="0"/>
            </p:cNvCxnSpPr>
            <p:nvPr/>
          </p:nvCxnSpPr>
          <p:spPr>
            <a:xfrm>
              <a:off x="3089257" y="5465186"/>
              <a:ext cx="1621963" cy="864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/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5DB246B-ABA2-6945-8822-DC6C26DD9837}"/>
                </a:ext>
              </a:extLst>
            </p:cNvPr>
            <p:cNvCxnSpPr>
              <a:cxnSpLocks/>
              <a:stCxn id="19" idx="2"/>
              <a:endCxn id="64" idx="0"/>
            </p:cNvCxnSpPr>
            <p:nvPr/>
          </p:nvCxnSpPr>
          <p:spPr>
            <a:xfrm>
              <a:off x="4711220" y="4136735"/>
              <a:ext cx="1512149" cy="1594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/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5,6,7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98FB80A-8AA6-4145-8CEB-D4F36C4B2B09}"/>
                </a:ext>
              </a:extLst>
            </p:cNvPr>
            <p:cNvCxnSpPr>
              <a:cxnSpLocks/>
              <a:stCxn id="26" idx="2"/>
              <a:endCxn id="76" idx="0"/>
            </p:cNvCxnSpPr>
            <p:nvPr/>
          </p:nvCxnSpPr>
          <p:spPr>
            <a:xfrm>
              <a:off x="3579434" y="4794891"/>
              <a:ext cx="2100262" cy="2097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/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2421D0B-1E24-474C-A755-E9D66C47857F}"/>
                </a:ext>
              </a:extLst>
            </p:cNvPr>
            <p:cNvCxnSpPr>
              <a:cxnSpLocks/>
              <a:stCxn id="19" idx="2"/>
              <a:endCxn id="89" idx="0"/>
            </p:cNvCxnSpPr>
            <p:nvPr/>
          </p:nvCxnSpPr>
          <p:spPr>
            <a:xfrm>
              <a:off x="4711220" y="4136735"/>
              <a:ext cx="3390125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9C06E66F-185B-4243-B13E-118B1584CF23}"/>
                </a:ext>
              </a:extLst>
            </p:cNvPr>
            <p:cNvCxnSpPr>
              <a:cxnSpLocks/>
              <a:stCxn id="64" idx="2"/>
              <a:endCxn id="85" idx="0"/>
            </p:cNvCxnSpPr>
            <p:nvPr/>
          </p:nvCxnSpPr>
          <p:spPr>
            <a:xfrm>
              <a:off x="6223369" y="4819422"/>
              <a:ext cx="465508" cy="1864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/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/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𝑆𝑦𝑚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kumimoji="1" lang="ja-JP" altLang="en-US"/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を満たすとき，自己同型</a:t>
                </a:r>
                <a:r>
                  <a:rPr kumimoji="1" lang="en-US" altLang="ja-JP" dirty="0"/>
                  <a:t>(automorphism)</a:t>
                </a:r>
                <a:r>
                  <a:rPr kumimoji="1" lang="ja-JP" altLang="en-US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このとき，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975BA-C7FA-B14E-9FCA-3B694E80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5AB11-EFEB-854F-AC8C-7E869975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8ED81-6B05-184B-B771-81FADCE4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7C310-607F-6447-A1C5-D793A99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68B1A-933D-A842-82A2-3698DF18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229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</a:t>
                </a:r>
                <a:r>
                  <a:rPr lang="ja-JP" altLang="en-US" b="1"/>
                  <a:t>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の分割を指すこととする．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944115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549305" y="6108655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6677</TotalTime>
  <Words>3035</Words>
  <Application>Microsoft Macintosh PowerPoint</Application>
  <PresentationFormat>画面に合わせる (4:3)</PresentationFormat>
  <Paragraphs>590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</vt:lpstr>
      <vt:lpstr>分割の例(1/4)</vt:lpstr>
      <vt:lpstr>分割の例(2/4)</vt:lpstr>
      <vt:lpstr>分割の例(3/4)</vt:lpstr>
      <vt:lpstr>分割の例(4/4)</vt:lpstr>
      <vt:lpstr>certificate</vt:lpstr>
      <vt:lpstr>certificate</vt:lpstr>
      <vt:lpstr>簡単なcertificateの例</vt:lpstr>
      <vt:lpstr>certificateの高速化アイデア</vt:lpstr>
      <vt:lpstr>Refine algorithmの概要</vt:lpstr>
      <vt:lpstr>equitable partition</vt:lpstr>
      <vt:lpstr>Refinement</vt:lpstr>
      <vt:lpstr>Refine algorithm</vt:lpstr>
      <vt:lpstr>Refine algorithmの例(1/6)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Pruning with automorphism</vt:lpstr>
      <vt:lpstr>まとめ</vt:lpstr>
      <vt:lpstr>Appendix</vt:lpstr>
      <vt:lpstr>定理1の証明(1/2)</vt:lpstr>
      <vt:lpstr>定理1の証明(2/2)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177</cp:revision>
  <dcterms:created xsi:type="dcterms:W3CDTF">2021-05-23T15:10:14Z</dcterms:created>
  <dcterms:modified xsi:type="dcterms:W3CDTF">2021-06-09T09:18:11Z</dcterms:modified>
</cp:coreProperties>
</file>