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0"/>
  </p:notesMasterIdLst>
  <p:sldIdLst>
    <p:sldId id="256" r:id="rId2"/>
    <p:sldId id="258" r:id="rId3"/>
    <p:sldId id="301" r:id="rId4"/>
    <p:sldId id="259" r:id="rId5"/>
    <p:sldId id="306" r:id="rId6"/>
    <p:sldId id="278" r:id="rId7"/>
    <p:sldId id="260" r:id="rId8"/>
    <p:sldId id="297" r:id="rId9"/>
    <p:sldId id="262" r:id="rId10"/>
    <p:sldId id="296" r:id="rId11"/>
    <p:sldId id="265" r:id="rId12"/>
    <p:sldId id="266" r:id="rId13"/>
    <p:sldId id="299" r:id="rId14"/>
    <p:sldId id="276" r:id="rId15"/>
    <p:sldId id="261" r:id="rId16"/>
    <p:sldId id="268" r:id="rId17"/>
    <p:sldId id="263" r:id="rId18"/>
    <p:sldId id="307" r:id="rId19"/>
    <p:sldId id="274" r:id="rId20"/>
    <p:sldId id="282" r:id="rId21"/>
    <p:sldId id="269" r:id="rId22"/>
    <p:sldId id="277" r:id="rId23"/>
    <p:sldId id="283" r:id="rId24"/>
    <p:sldId id="281" r:id="rId25"/>
    <p:sldId id="287" r:id="rId26"/>
    <p:sldId id="286" r:id="rId27"/>
    <p:sldId id="288" r:id="rId28"/>
    <p:sldId id="289" r:id="rId29"/>
    <p:sldId id="290" r:id="rId30"/>
    <p:sldId id="298" r:id="rId31"/>
    <p:sldId id="308" r:id="rId32"/>
    <p:sldId id="303" r:id="rId33"/>
    <p:sldId id="304" r:id="rId34"/>
    <p:sldId id="302" r:id="rId35"/>
    <p:sldId id="300" r:id="rId36"/>
    <p:sldId id="295" r:id="rId37"/>
    <p:sldId id="292" r:id="rId38"/>
    <p:sldId id="293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132"/>
    <p:restoredTop sz="95884"/>
  </p:normalViewPr>
  <p:slideViewPr>
    <p:cSldViewPr snapToGrid="0" snapToObjects="1">
      <p:cViewPr varScale="1">
        <p:scale>
          <a:sx n="113" d="100"/>
          <a:sy n="113" d="100"/>
        </p:scale>
        <p:origin x="10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1602E-8F23-A943-AA78-2EF4B3D56FFF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2A8DA-4992-CD4A-8857-8DB279348F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9674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A282-D3AA-8948-A25B-E207E90EEC3F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033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86A0-B53E-2E46-907F-DEC3AFC24C7E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0261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C4B2D-13B7-854F-A507-8B52C75F5864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895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0CD95E90-EF71-484C-B11C-0A570254A6FA}"/>
              </a:ext>
            </a:extLst>
          </p:cNvPr>
          <p:cNvCxnSpPr/>
          <p:nvPr userDrawn="1"/>
        </p:nvCxnSpPr>
        <p:spPr>
          <a:xfrm>
            <a:off x="628650" y="1432275"/>
            <a:ext cx="78867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640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7BBD-A7FC-E54E-B1D4-DA479D034FD4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B5676993-9D42-FE43-9155-94196FFC2592}"/>
              </a:ext>
            </a:extLst>
          </p:cNvPr>
          <p:cNvCxnSpPr/>
          <p:nvPr userDrawn="1"/>
        </p:nvCxnSpPr>
        <p:spPr>
          <a:xfrm>
            <a:off x="623888" y="4562476"/>
            <a:ext cx="78867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57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FA72-7BBB-1A41-95F5-BB75FB62402A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31C5AA5-79A3-5A4C-845C-5B6B4AAAB8BB}"/>
              </a:ext>
            </a:extLst>
          </p:cNvPr>
          <p:cNvCxnSpPr/>
          <p:nvPr userDrawn="1"/>
        </p:nvCxnSpPr>
        <p:spPr>
          <a:xfrm>
            <a:off x="628650" y="1432275"/>
            <a:ext cx="78867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720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3626-AFC2-264E-A5A1-0789D53945AD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A19F581-F738-624B-B04B-A3D3173AD631}"/>
              </a:ext>
            </a:extLst>
          </p:cNvPr>
          <p:cNvCxnSpPr/>
          <p:nvPr userDrawn="1"/>
        </p:nvCxnSpPr>
        <p:spPr>
          <a:xfrm>
            <a:off x="628650" y="1432275"/>
            <a:ext cx="78867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88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796D-615A-0F4D-B445-50349EAD3FF5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E62C1AF-D9C7-C643-A8DB-63FB1F6D0D5D}"/>
              </a:ext>
            </a:extLst>
          </p:cNvPr>
          <p:cNvCxnSpPr/>
          <p:nvPr userDrawn="1"/>
        </p:nvCxnSpPr>
        <p:spPr>
          <a:xfrm>
            <a:off x="628650" y="1432275"/>
            <a:ext cx="78867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553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09D3-190D-2B43-BA0E-7989D68F6CAE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634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F49E6-31B2-E144-A164-973763146C38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6113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7350-EBE2-034D-A425-6B6CBCD7C035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1968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26102-8CEC-0649-B368-3A3B8451CBE3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4189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0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5" Type="http://schemas.openxmlformats.org/officeDocument/2006/relationships/image" Target="../media/image631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37.png"/><Relationship Id="rId5" Type="http://schemas.openxmlformats.org/officeDocument/2006/relationships/image" Target="../media/image43.png"/><Relationship Id="rId23" Type="http://schemas.openxmlformats.org/officeDocument/2006/relationships/image" Target="../media/image36.png"/><Relationship Id="rId10" Type="http://schemas.openxmlformats.org/officeDocument/2006/relationships/image" Target="../media/image48.png"/><Relationship Id="rId4" Type="http://schemas.openxmlformats.org/officeDocument/2006/relationships/image" Target="../media/image420.png"/><Relationship Id="rId9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image" Target="../media/image410.png"/><Relationship Id="rId21" Type="http://schemas.openxmlformats.org/officeDocument/2006/relationships/image" Target="../media/image59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image" Target="../media/image42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65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641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4" Type="http://schemas.openxmlformats.org/officeDocument/2006/relationships/image" Target="../media/image420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61.png"/><Relationship Id="rId3" Type="http://schemas.openxmlformats.org/officeDocument/2006/relationships/image" Target="../media/image420.png"/><Relationship Id="rId7" Type="http://schemas.openxmlformats.org/officeDocument/2006/relationships/image" Target="../media/image46.png"/><Relationship Id="rId12" Type="http://schemas.openxmlformats.org/officeDocument/2006/relationships/image" Target="../media/image421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63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6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0.png"/><Relationship Id="rId13" Type="http://schemas.openxmlformats.org/officeDocument/2006/relationships/image" Target="../media/image680.png"/><Relationship Id="rId3" Type="http://schemas.openxmlformats.org/officeDocument/2006/relationships/image" Target="../media/image67.png"/><Relationship Id="rId7" Type="http://schemas.openxmlformats.org/officeDocument/2006/relationships/image" Target="../media/image52.png"/><Relationship Id="rId12" Type="http://schemas.openxmlformats.org/officeDocument/2006/relationships/image" Target="../media/image2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0.png"/><Relationship Id="rId11" Type="http://schemas.openxmlformats.org/officeDocument/2006/relationships/image" Target="../media/image670.png"/><Relationship Id="rId5" Type="http://schemas.openxmlformats.org/officeDocument/2006/relationships/image" Target="../media/image69.png"/><Relationship Id="rId15" Type="http://schemas.openxmlformats.org/officeDocument/2006/relationships/image" Target="../media/image23.png"/><Relationship Id="rId10" Type="http://schemas.openxmlformats.org/officeDocument/2006/relationships/image" Target="../media/image660.png"/><Relationship Id="rId4" Type="http://schemas.openxmlformats.org/officeDocument/2006/relationships/image" Target="../media/image68.png"/><Relationship Id="rId9" Type="http://schemas.openxmlformats.org/officeDocument/2006/relationships/image" Target="../media/image54.png"/><Relationship Id="rId14" Type="http://schemas.openxmlformats.org/officeDocument/2006/relationships/image" Target="../media/image69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image" Target="../media/image410.png"/><Relationship Id="rId21" Type="http://schemas.openxmlformats.org/officeDocument/2006/relationships/image" Target="../media/image59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image" Target="../media/image70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72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71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4" Type="http://schemas.openxmlformats.org/officeDocument/2006/relationships/image" Target="../media/image420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80.png"/><Relationship Id="rId7" Type="http://schemas.openxmlformats.org/officeDocument/2006/relationships/image" Target="../media/image76.png"/><Relationship Id="rId12" Type="http://schemas.openxmlformats.org/officeDocument/2006/relationships/image" Target="../media/image86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85.png"/><Relationship Id="rId5" Type="http://schemas.openxmlformats.org/officeDocument/2006/relationships/image" Target="../media/image82.png"/><Relationship Id="rId10" Type="http://schemas.openxmlformats.org/officeDocument/2006/relationships/image" Target="../media/image84.png"/><Relationship Id="rId4" Type="http://schemas.openxmlformats.org/officeDocument/2006/relationships/image" Target="../media/image81.png"/><Relationship Id="rId9" Type="http://schemas.openxmlformats.org/officeDocument/2006/relationships/image" Target="../media/image8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0.png"/><Relationship Id="rId3" Type="http://schemas.openxmlformats.org/officeDocument/2006/relationships/image" Target="../media/image760.png"/><Relationship Id="rId7" Type="http://schemas.openxmlformats.org/officeDocument/2006/relationships/image" Target="../media/image850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0.png"/><Relationship Id="rId5" Type="http://schemas.openxmlformats.org/officeDocument/2006/relationships/image" Target="../media/image830.png"/><Relationship Id="rId4" Type="http://schemas.openxmlformats.org/officeDocument/2006/relationships/image" Target="../media/image790.png"/><Relationship Id="rId9" Type="http://schemas.openxmlformats.org/officeDocument/2006/relationships/image" Target="../media/image87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3" Type="http://schemas.openxmlformats.org/officeDocument/2006/relationships/image" Target="../media/image700.png"/><Relationship Id="rId7" Type="http://schemas.openxmlformats.org/officeDocument/2006/relationships/image" Target="../media/image73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890.png"/><Relationship Id="rId5" Type="http://schemas.openxmlformats.org/officeDocument/2006/relationships/image" Target="../media/image720.png"/><Relationship Id="rId10" Type="http://schemas.openxmlformats.org/officeDocument/2006/relationships/image" Target="../media/image50.png"/><Relationship Id="rId4" Type="http://schemas.openxmlformats.org/officeDocument/2006/relationships/image" Target="../media/image710.png"/><Relationship Id="rId9" Type="http://schemas.openxmlformats.org/officeDocument/2006/relationships/image" Target="../media/image75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3" Type="http://schemas.openxmlformats.org/officeDocument/2006/relationships/image" Target="../media/image700.png"/><Relationship Id="rId7" Type="http://schemas.openxmlformats.org/officeDocument/2006/relationships/image" Target="../media/image730.png"/><Relationship Id="rId2" Type="http://schemas.openxmlformats.org/officeDocument/2006/relationships/image" Target="../media/image9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60.png"/><Relationship Id="rId5" Type="http://schemas.openxmlformats.org/officeDocument/2006/relationships/image" Target="../media/image720.png"/><Relationship Id="rId10" Type="http://schemas.openxmlformats.org/officeDocument/2006/relationships/image" Target="../media/image50.png"/><Relationship Id="rId4" Type="http://schemas.openxmlformats.org/officeDocument/2006/relationships/image" Target="../media/image710.png"/><Relationship Id="rId9" Type="http://schemas.openxmlformats.org/officeDocument/2006/relationships/image" Target="../media/image75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13" Type="http://schemas.openxmlformats.org/officeDocument/2006/relationships/image" Target="../media/image101.png"/><Relationship Id="rId18" Type="http://schemas.openxmlformats.org/officeDocument/2006/relationships/image" Target="../media/image106.png"/><Relationship Id="rId3" Type="http://schemas.openxmlformats.org/officeDocument/2006/relationships/image" Target="../media/image700.png"/><Relationship Id="rId7" Type="http://schemas.openxmlformats.org/officeDocument/2006/relationships/image" Target="../media/image730.png"/><Relationship Id="rId12" Type="http://schemas.openxmlformats.org/officeDocument/2006/relationships/image" Target="../media/image100.png"/><Relationship Id="rId17" Type="http://schemas.openxmlformats.org/officeDocument/2006/relationships/image" Target="../media/image105.png"/><Relationship Id="rId2" Type="http://schemas.openxmlformats.org/officeDocument/2006/relationships/image" Target="../media/image93.png"/><Relationship Id="rId16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9.png"/><Relationship Id="rId5" Type="http://schemas.openxmlformats.org/officeDocument/2006/relationships/image" Target="../media/image720.png"/><Relationship Id="rId15" Type="http://schemas.openxmlformats.org/officeDocument/2006/relationships/image" Target="../media/image103.png"/><Relationship Id="rId10" Type="http://schemas.openxmlformats.org/officeDocument/2006/relationships/image" Target="../media/image50.png"/><Relationship Id="rId19" Type="http://schemas.openxmlformats.org/officeDocument/2006/relationships/image" Target="../media/image107.png"/><Relationship Id="rId4" Type="http://schemas.openxmlformats.org/officeDocument/2006/relationships/image" Target="../media/image710.png"/><Relationship Id="rId9" Type="http://schemas.openxmlformats.org/officeDocument/2006/relationships/image" Target="../media/image750.png"/><Relationship Id="rId14" Type="http://schemas.openxmlformats.org/officeDocument/2006/relationships/image" Target="../media/image10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13" Type="http://schemas.openxmlformats.org/officeDocument/2006/relationships/image" Target="../media/image110.png"/><Relationship Id="rId18" Type="http://schemas.openxmlformats.org/officeDocument/2006/relationships/image" Target="../media/image115.png"/><Relationship Id="rId3" Type="http://schemas.openxmlformats.org/officeDocument/2006/relationships/image" Target="../media/image700.png"/><Relationship Id="rId7" Type="http://schemas.openxmlformats.org/officeDocument/2006/relationships/image" Target="../media/image730.png"/><Relationship Id="rId12" Type="http://schemas.openxmlformats.org/officeDocument/2006/relationships/image" Target="../media/image109.png"/><Relationship Id="rId17" Type="http://schemas.openxmlformats.org/officeDocument/2006/relationships/image" Target="../media/image114.png"/><Relationship Id="rId2" Type="http://schemas.openxmlformats.org/officeDocument/2006/relationships/image" Target="../media/image94.png"/><Relationship Id="rId16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9.png"/><Relationship Id="rId5" Type="http://schemas.openxmlformats.org/officeDocument/2006/relationships/image" Target="../media/image720.png"/><Relationship Id="rId15" Type="http://schemas.openxmlformats.org/officeDocument/2006/relationships/image" Target="../media/image112.png"/><Relationship Id="rId10" Type="http://schemas.openxmlformats.org/officeDocument/2006/relationships/image" Target="../media/image50.png"/><Relationship Id="rId19" Type="http://schemas.openxmlformats.org/officeDocument/2006/relationships/image" Target="../media/image107.png"/><Relationship Id="rId4" Type="http://schemas.openxmlformats.org/officeDocument/2006/relationships/image" Target="../media/image710.png"/><Relationship Id="rId9" Type="http://schemas.openxmlformats.org/officeDocument/2006/relationships/image" Target="../media/image750.png"/><Relationship Id="rId14" Type="http://schemas.openxmlformats.org/officeDocument/2006/relationships/image" Target="../media/image11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13" Type="http://schemas.openxmlformats.org/officeDocument/2006/relationships/image" Target="../media/image118.png"/><Relationship Id="rId18" Type="http://schemas.openxmlformats.org/officeDocument/2006/relationships/image" Target="../media/image123.png"/><Relationship Id="rId3" Type="http://schemas.openxmlformats.org/officeDocument/2006/relationships/image" Target="../media/image700.png"/><Relationship Id="rId7" Type="http://schemas.openxmlformats.org/officeDocument/2006/relationships/image" Target="../media/image730.png"/><Relationship Id="rId12" Type="http://schemas.openxmlformats.org/officeDocument/2006/relationships/image" Target="../media/image117.png"/><Relationship Id="rId17" Type="http://schemas.openxmlformats.org/officeDocument/2006/relationships/image" Target="../media/image122.png"/><Relationship Id="rId2" Type="http://schemas.openxmlformats.org/officeDocument/2006/relationships/image" Target="../media/image95.png"/><Relationship Id="rId16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9.png"/><Relationship Id="rId5" Type="http://schemas.openxmlformats.org/officeDocument/2006/relationships/image" Target="../media/image720.png"/><Relationship Id="rId15" Type="http://schemas.openxmlformats.org/officeDocument/2006/relationships/image" Target="../media/image120.png"/><Relationship Id="rId10" Type="http://schemas.openxmlformats.org/officeDocument/2006/relationships/image" Target="../media/image50.png"/><Relationship Id="rId19" Type="http://schemas.openxmlformats.org/officeDocument/2006/relationships/image" Target="../media/image107.png"/><Relationship Id="rId4" Type="http://schemas.openxmlformats.org/officeDocument/2006/relationships/image" Target="../media/image710.png"/><Relationship Id="rId9" Type="http://schemas.openxmlformats.org/officeDocument/2006/relationships/image" Target="../media/image750.png"/><Relationship Id="rId14" Type="http://schemas.openxmlformats.org/officeDocument/2006/relationships/image" Target="../media/image11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13" Type="http://schemas.openxmlformats.org/officeDocument/2006/relationships/image" Target="../media/image118.png"/><Relationship Id="rId18" Type="http://schemas.openxmlformats.org/officeDocument/2006/relationships/image" Target="../media/image127.png"/><Relationship Id="rId3" Type="http://schemas.openxmlformats.org/officeDocument/2006/relationships/image" Target="../media/image700.png"/><Relationship Id="rId7" Type="http://schemas.openxmlformats.org/officeDocument/2006/relationships/image" Target="../media/image730.png"/><Relationship Id="rId12" Type="http://schemas.openxmlformats.org/officeDocument/2006/relationships/image" Target="../media/image125.png"/><Relationship Id="rId17" Type="http://schemas.openxmlformats.org/officeDocument/2006/relationships/image" Target="../media/image122.png"/><Relationship Id="rId2" Type="http://schemas.openxmlformats.org/officeDocument/2006/relationships/image" Target="../media/image96.png"/><Relationship Id="rId16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9.png"/><Relationship Id="rId5" Type="http://schemas.openxmlformats.org/officeDocument/2006/relationships/image" Target="../media/image720.png"/><Relationship Id="rId15" Type="http://schemas.openxmlformats.org/officeDocument/2006/relationships/image" Target="../media/image120.png"/><Relationship Id="rId10" Type="http://schemas.openxmlformats.org/officeDocument/2006/relationships/image" Target="../media/image50.png"/><Relationship Id="rId19" Type="http://schemas.openxmlformats.org/officeDocument/2006/relationships/image" Target="../media/image128.png"/><Relationship Id="rId4" Type="http://schemas.openxmlformats.org/officeDocument/2006/relationships/image" Target="../media/image710.png"/><Relationship Id="rId9" Type="http://schemas.openxmlformats.org/officeDocument/2006/relationships/image" Target="../media/image750.png"/><Relationship Id="rId14" Type="http://schemas.openxmlformats.org/officeDocument/2006/relationships/image" Target="../media/image12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3" Type="http://schemas.openxmlformats.org/officeDocument/2006/relationships/image" Target="../media/image700.png"/><Relationship Id="rId7" Type="http://schemas.openxmlformats.org/officeDocument/2006/relationships/image" Target="../media/image7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9.png"/><Relationship Id="rId5" Type="http://schemas.openxmlformats.org/officeDocument/2006/relationships/image" Target="../media/image720.png"/><Relationship Id="rId10" Type="http://schemas.openxmlformats.org/officeDocument/2006/relationships/image" Target="../media/image50.png"/><Relationship Id="rId4" Type="http://schemas.openxmlformats.org/officeDocument/2006/relationships/image" Target="../media/image710.png"/><Relationship Id="rId9" Type="http://schemas.openxmlformats.org/officeDocument/2006/relationships/image" Target="../media/image75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97.png"/><Relationship Id="rId7" Type="http://schemas.openxmlformats.org/officeDocument/2006/relationships/image" Target="../media/image124.png"/><Relationship Id="rId12" Type="http://schemas.openxmlformats.org/officeDocument/2006/relationships/image" Target="../media/image134.png"/><Relationship Id="rId2" Type="http://schemas.openxmlformats.org/officeDocument/2006/relationships/image" Target="../media/image9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11" Type="http://schemas.openxmlformats.org/officeDocument/2006/relationships/image" Target="../media/image133.png"/><Relationship Id="rId5" Type="http://schemas.openxmlformats.org/officeDocument/2006/relationships/image" Target="../media/image108.png"/><Relationship Id="rId10" Type="http://schemas.openxmlformats.org/officeDocument/2006/relationships/image" Target="../media/image132.png"/><Relationship Id="rId4" Type="http://schemas.openxmlformats.org/officeDocument/2006/relationships/image" Target="../media/image98.png"/><Relationship Id="rId9" Type="http://schemas.openxmlformats.org/officeDocument/2006/relationships/image" Target="../media/image13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13" Type="http://schemas.openxmlformats.org/officeDocument/2006/relationships/image" Target="../media/image133.png"/><Relationship Id="rId3" Type="http://schemas.openxmlformats.org/officeDocument/2006/relationships/image" Target="../media/image880.png"/><Relationship Id="rId7" Type="http://schemas.openxmlformats.org/officeDocument/2006/relationships/image" Target="../media/image137.png"/><Relationship Id="rId12" Type="http://schemas.openxmlformats.org/officeDocument/2006/relationships/image" Target="../media/image132.png"/><Relationship Id="rId2" Type="http://schemas.openxmlformats.org/officeDocument/2006/relationships/image" Target="../media/image91.png"/><Relationship Id="rId16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11" Type="http://schemas.openxmlformats.org/officeDocument/2006/relationships/image" Target="../media/image141.png"/><Relationship Id="rId5" Type="http://schemas.openxmlformats.org/officeDocument/2006/relationships/image" Target="../media/image135.png"/><Relationship Id="rId15" Type="http://schemas.openxmlformats.org/officeDocument/2006/relationships/image" Target="../media/image142.png"/><Relationship Id="rId10" Type="http://schemas.openxmlformats.org/officeDocument/2006/relationships/image" Target="../media/image140.png"/><Relationship Id="rId4" Type="http://schemas.openxmlformats.org/officeDocument/2006/relationships/image" Target="../media/image910.png"/><Relationship Id="rId9" Type="http://schemas.openxmlformats.org/officeDocument/2006/relationships/image" Target="../media/image139.png"/><Relationship Id="rId14" Type="http://schemas.openxmlformats.org/officeDocument/2006/relationships/image" Target="../media/image1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0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155.png"/><Relationship Id="rId3" Type="http://schemas.openxmlformats.org/officeDocument/2006/relationships/image" Target="../media/image145.png"/><Relationship Id="rId7" Type="http://schemas.openxmlformats.org/officeDocument/2006/relationships/image" Target="../media/image149.png"/><Relationship Id="rId12" Type="http://schemas.openxmlformats.org/officeDocument/2006/relationships/image" Target="../media/image154.png"/><Relationship Id="rId2" Type="http://schemas.openxmlformats.org/officeDocument/2006/relationships/image" Target="../media/image14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8.png"/><Relationship Id="rId11" Type="http://schemas.openxmlformats.org/officeDocument/2006/relationships/image" Target="../media/image153.png"/><Relationship Id="rId5" Type="http://schemas.openxmlformats.org/officeDocument/2006/relationships/image" Target="../media/image147.png"/><Relationship Id="rId15" Type="http://schemas.openxmlformats.org/officeDocument/2006/relationships/image" Target="../media/image157.png"/><Relationship Id="rId10" Type="http://schemas.openxmlformats.org/officeDocument/2006/relationships/image" Target="../media/image152.png"/><Relationship Id="rId4" Type="http://schemas.openxmlformats.org/officeDocument/2006/relationships/image" Target="../media/image146.png"/><Relationship Id="rId9" Type="http://schemas.openxmlformats.org/officeDocument/2006/relationships/image" Target="../media/image151.png"/><Relationship Id="rId14" Type="http://schemas.openxmlformats.org/officeDocument/2006/relationships/image" Target="../media/image15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26" Type="http://schemas.openxmlformats.org/officeDocument/2006/relationships/image" Target="../media/image29.png"/><Relationship Id="rId3" Type="http://schemas.openxmlformats.org/officeDocument/2006/relationships/image" Target="../media/image410.png"/><Relationship Id="rId21" Type="http://schemas.openxmlformats.org/officeDocument/2006/relationships/image" Target="../media/image59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5" Type="http://schemas.openxmlformats.org/officeDocument/2006/relationships/image" Target="../media/image28.png"/><Relationship Id="rId2" Type="http://schemas.openxmlformats.org/officeDocument/2006/relationships/image" Target="../media/image27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271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261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4" Type="http://schemas.openxmlformats.org/officeDocument/2006/relationships/image" Target="../media/image420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60.png"/><Relationship Id="rId18" Type="http://schemas.openxmlformats.org/officeDocument/2006/relationships/image" Target="../media/image31.png"/><Relationship Id="rId26" Type="http://schemas.openxmlformats.org/officeDocument/2006/relationships/image" Target="../media/image39.png"/><Relationship Id="rId3" Type="http://schemas.openxmlformats.org/officeDocument/2006/relationships/image" Target="../media/image4.png"/><Relationship Id="rId21" Type="http://schemas.openxmlformats.org/officeDocument/2006/relationships/image" Target="../media/image3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300.png"/><Relationship Id="rId25" Type="http://schemas.openxmlformats.org/officeDocument/2006/relationships/image" Target="../media/image38.png"/><Relationship Id="rId2" Type="http://schemas.openxmlformats.org/officeDocument/2006/relationships/image" Target="../media/image30.png"/><Relationship Id="rId16" Type="http://schemas.openxmlformats.org/officeDocument/2006/relationships/image" Target="../media/image290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37.png"/><Relationship Id="rId5" Type="http://schemas.openxmlformats.org/officeDocument/2006/relationships/image" Target="../media/image6.png"/><Relationship Id="rId15" Type="http://schemas.openxmlformats.org/officeDocument/2006/relationships/image" Target="../media/image280.png"/><Relationship Id="rId23" Type="http://schemas.openxmlformats.org/officeDocument/2006/relationships/image" Target="../media/image36.png"/><Relationship Id="rId28" Type="http://schemas.openxmlformats.org/officeDocument/2006/relationships/image" Target="../media/image41.png"/><Relationship Id="rId10" Type="http://schemas.openxmlformats.org/officeDocument/2006/relationships/image" Target="../media/image11.png"/><Relationship Id="rId19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270.png"/><Relationship Id="rId22" Type="http://schemas.openxmlformats.org/officeDocument/2006/relationships/image" Target="../media/image35.png"/><Relationship Id="rId27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82BE48-EBD1-DE44-9CAE-1D2B367E36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グラフ同型性判定問題</a:t>
            </a:r>
            <a:br>
              <a:rPr lang="en-US" altLang="ja-JP" dirty="0"/>
            </a:br>
            <a:r>
              <a:rPr lang="en-US" altLang="ja-JP" i="1" dirty="0"/>
              <a:t>Graph Isomorphism</a:t>
            </a:r>
            <a:endParaRPr kumimoji="1" lang="ja-JP" altLang="en-US" i="1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24E7058-AB66-794F-85F9-8377804425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ja-JP" dirty="0"/>
          </a:p>
          <a:p>
            <a:r>
              <a:rPr lang="ja-JP" altLang="en-US"/>
              <a:t>小畠教寛</a:t>
            </a:r>
            <a:endParaRPr lang="en-US" altLang="ja-JP" dirty="0"/>
          </a:p>
          <a:p>
            <a:r>
              <a:rPr lang="ja-JP" altLang="en-US"/>
              <a:t>北海道大学　大学院情報科学院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2B3C87-EEF6-7E48-8427-7F755C187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2232-8C75-064C-B77E-839B61BA3D7C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08D899-DEE1-3240-A77E-29F071CC2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9F1AAF-8382-9E4C-AED9-59E3E5D39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</a:t>
            </a:fld>
            <a:endParaRPr kumimoji="1" lang="ja-JP" altLang="en-US"/>
          </a:p>
        </p:txBody>
      </p:sp>
      <p:pic>
        <p:nvPicPr>
          <p:cNvPr id="7" name="図 6" descr="ロゴ&#10;&#10;自動的に生成された説明">
            <a:extLst>
              <a:ext uri="{FF2B5EF4-FFF2-40B4-BE49-F238E27FC236}">
                <a16:creationId xmlns:a16="http://schemas.microsoft.com/office/drawing/2014/main" id="{A05FDE9C-8C6D-5842-8446-B4AE7E94F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03" y="4113026"/>
            <a:ext cx="1358194" cy="1358194"/>
          </a:xfrm>
          <a:prstGeom prst="rect">
            <a:avLst/>
          </a:prstGeom>
        </p:spPr>
      </p:pic>
      <p:pic>
        <p:nvPicPr>
          <p:cNvPr id="8" name="図 7" descr="折れ線グラフ が含まれている画像&#10;&#10;自動的に生成された説明">
            <a:extLst>
              <a:ext uri="{FF2B5EF4-FFF2-40B4-BE49-F238E27FC236}">
                <a16:creationId xmlns:a16="http://schemas.microsoft.com/office/drawing/2014/main" id="{701578BB-E896-5D46-B11C-C02DD1ECB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782" y="4217301"/>
            <a:ext cx="1217772" cy="1149645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C1423AB-BC91-764E-B91B-410A7EB4816C}"/>
              </a:ext>
            </a:extLst>
          </p:cNvPr>
          <p:cNvSpPr txBox="1"/>
          <p:nvPr/>
        </p:nvSpPr>
        <p:spPr>
          <a:xfrm>
            <a:off x="5591260" y="5719214"/>
            <a:ext cx="3543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/>
              <a:t>このスライドは，</a:t>
            </a:r>
            <a:r>
              <a:rPr kumimoji="1" lang="en-US" altLang="ja-JP" sz="1600" dirty="0" err="1"/>
              <a:t>github</a:t>
            </a:r>
            <a:r>
              <a:rPr kumimoji="1" lang="ja-JP" altLang="en-US" sz="1600"/>
              <a:t>の</a:t>
            </a:r>
            <a:r>
              <a:rPr kumimoji="1" lang="en-US" altLang="ja-JP" sz="1600" dirty="0" err="1"/>
              <a:t>obatakyoukan</a:t>
            </a:r>
            <a:r>
              <a:rPr kumimoji="1" lang="en-US" altLang="ja-JP" sz="1600" dirty="0"/>
              <a:t>/paper</a:t>
            </a:r>
            <a:r>
              <a:rPr kumimoji="1" lang="ja-JP" altLang="en-US" sz="1600"/>
              <a:t>に挙げています．</a:t>
            </a:r>
          </a:p>
        </p:txBody>
      </p:sp>
    </p:spTree>
    <p:extLst>
      <p:ext uri="{BB962C8B-B14F-4D97-AF65-F5344CB8AC3E}">
        <p14:creationId xmlns:p14="http://schemas.microsoft.com/office/powerpoint/2010/main" val="225300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C53D35-943A-AD4B-8F67-52DF37F1A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不変量による分割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F0681AE-54DB-2A40-B3E1-BC83A1202F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 sz="2600"/>
                  <a:t>個の不変量のリストを</a:t>
                </a:r>
                <a:r>
                  <a:rPr kumimoji="1" lang="en-US" altLang="ja-JP" sz="26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2600" dirty="0"/>
                  <a:t>と</a:t>
                </a:r>
                <a:r>
                  <a:rPr kumimoji="1" lang="ja-JP" altLang="en-US" sz="2600"/>
                  <a:t>する．</a:t>
                </a:r>
                <a:endParaRPr kumimoji="1" lang="en-US" altLang="ja-JP" sz="2600" dirty="0"/>
              </a:p>
              <a:p>
                <a:pPr marL="0" indent="0">
                  <a:buNone/>
                </a:pPr>
                <a:r>
                  <a:rPr lang="ja-JP" altLang="en-US" sz="2600"/>
                  <a:t>分割</a:t>
                </a:r>
                <a:r>
                  <a:rPr lang="en-US" altLang="ja-JP" sz="2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ja-JP" altLang="en-US" sz="2600" dirty="0"/>
                  <a:t>で，</a:t>
                </a:r>
                <a14:m>
                  <m:oMath xmlns:m="http://schemas.openxmlformats.org/officeDocument/2006/math">
                    <m:r>
                      <a:rPr lang="en-US" altLang="ja-JP" sz="26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sz="2600" dirty="0"/>
                  <a:t>と</a:t>
                </a:r>
                <a14:m>
                  <m:oMath xmlns:m="http://schemas.openxmlformats.org/officeDocument/2006/math">
                    <m:r>
                      <a:rPr kumimoji="1" lang="en-US" altLang="ja-JP" sz="26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 sz="2600"/>
                  <a:t>が同じブロックに属するとき，</a:t>
                </a:r>
                <a:endParaRPr lang="en-US" altLang="ja-JP" sz="2600" dirty="0"/>
              </a:p>
              <a:p>
                <a:pPr marL="0" indent="0">
                  <a:buNone/>
                </a:pPr>
                <a:r>
                  <a:rPr kumimoji="1" lang="ja-JP" altLang="en-US" sz="2600" b="0"/>
                  <a:t>任意の</a:t>
                </a:r>
                <a14:m>
                  <m:oMath xmlns:m="http://schemas.openxmlformats.org/officeDocument/2006/math"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sz="2600" b="0"/>
                  <a:t>について，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kumimoji="1" lang="ja-JP" altLang="en-US" sz="2600"/>
                  <a:t>を満たす．</a:t>
                </a:r>
                <a:endParaRPr kumimoji="1" lang="en-US" altLang="ja-JP" sz="26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F0681AE-54DB-2A40-B3E1-BC83A1202F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C2DD82-D012-4742-ACDA-F9077A592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F97E28-FBA2-BA4D-9973-C945842A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B7AB98-9753-3446-94EE-75A4AA3D4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10</a:t>
            </a:fld>
            <a:endParaRPr kumimoji="1" lang="ja-JP" altLang="en-US"/>
          </a:p>
        </p:txBody>
      </p: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EA1D0591-DAB4-E44C-9374-FCA827D74298}"/>
              </a:ext>
            </a:extLst>
          </p:cNvPr>
          <p:cNvGrpSpPr/>
          <p:nvPr/>
        </p:nvGrpSpPr>
        <p:grpSpPr>
          <a:xfrm>
            <a:off x="1325011" y="3958307"/>
            <a:ext cx="2155192" cy="2308350"/>
            <a:chOff x="1059867" y="3868613"/>
            <a:chExt cx="2155192" cy="2308350"/>
          </a:xfrm>
        </p:grpSpPr>
        <p:grpSp>
          <p:nvGrpSpPr>
            <p:cNvPr id="84" name="グループ化 83">
              <a:extLst>
                <a:ext uri="{FF2B5EF4-FFF2-40B4-BE49-F238E27FC236}">
                  <a16:creationId xmlns:a16="http://schemas.microsoft.com/office/drawing/2014/main" id="{0983567A-E913-5F46-AA93-F1B95F136B77}"/>
                </a:ext>
              </a:extLst>
            </p:cNvPr>
            <p:cNvGrpSpPr/>
            <p:nvPr/>
          </p:nvGrpSpPr>
          <p:grpSpPr>
            <a:xfrm>
              <a:off x="1077536" y="4113484"/>
              <a:ext cx="2114689" cy="2063479"/>
              <a:chOff x="1036653" y="2501549"/>
              <a:chExt cx="2727502" cy="2730624"/>
            </a:xfrm>
          </p:grpSpPr>
          <p:sp>
            <p:nvSpPr>
              <p:cNvPr id="95" name="円/楕円 94">
                <a:extLst>
                  <a:ext uri="{FF2B5EF4-FFF2-40B4-BE49-F238E27FC236}">
                    <a16:creationId xmlns:a16="http://schemas.microsoft.com/office/drawing/2014/main" id="{7D998177-1BD2-5942-B2F2-E30A2EEF6D72}"/>
                  </a:ext>
                </a:extLst>
              </p:cNvPr>
              <p:cNvSpPr/>
              <p:nvPr/>
            </p:nvSpPr>
            <p:spPr>
              <a:xfrm>
                <a:off x="1567542" y="29240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円/楕円 95">
                <a:extLst>
                  <a:ext uri="{FF2B5EF4-FFF2-40B4-BE49-F238E27FC236}">
                    <a16:creationId xmlns:a16="http://schemas.microsoft.com/office/drawing/2014/main" id="{07F9CC35-9723-594B-82A7-3EDCA9E6FD6B}"/>
                  </a:ext>
                </a:extLst>
              </p:cNvPr>
              <p:cNvSpPr/>
              <p:nvPr/>
            </p:nvSpPr>
            <p:spPr>
              <a:xfrm>
                <a:off x="2116016" y="250154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円/楕円 96">
                <a:extLst>
                  <a:ext uri="{FF2B5EF4-FFF2-40B4-BE49-F238E27FC236}">
                    <a16:creationId xmlns:a16="http://schemas.microsoft.com/office/drawing/2014/main" id="{10595BD1-5CBC-B14D-BF6B-E471E686C820}"/>
                  </a:ext>
                </a:extLst>
              </p:cNvPr>
              <p:cNvSpPr/>
              <p:nvPr/>
            </p:nvSpPr>
            <p:spPr>
              <a:xfrm>
                <a:off x="1036653" y="349888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98" name="直線コネクタ 97">
                <a:extLst>
                  <a:ext uri="{FF2B5EF4-FFF2-40B4-BE49-F238E27FC236}">
                    <a16:creationId xmlns:a16="http://schemas.microsoft.com/office/drawing/2014/main" id="{4053F360-827B-C54E-B541-BAA4F6E59B54}"/>
                  </a:ext>
                </a:extLst>
              </p:cNvPr>
              <p:cNvCxnSpPr>
                <a:cxnSpLocks/>
                <a:stCxn id="95" idx="7"/>
                <a:endCxn id="96" idx="3"/>
              </p:cNvCxnSpPr>
              <p:nvPr/>
            </p:nvCxnSpPr>
            <p:spPr>
              <a:xfrm flipV="1">
                <a:off x="1859153" y="2793160"/>
                <a:ext cx="306896" cy="1809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コネクタ 98">
                <a:extLst>
                  <a:ext uri="{FF2B5EF4-FFF2-40B4-BE49-F238E27FC236}">
                    <a16:creationId xmlns:a16="http://schemas.microsoft.com/office/drawing/2014/main" id="{254DFD4D-2B10-314C-8A55-36F7312D8FD2}"/>
                  </a:ext>
                </a:extLst>
              </p:cNvPr>
              <p:cNvCxnSpPr>
                <a:cxnSpLocks/>
                <a:stCxn id="95" idx="3"/>
                <a:endCxn id="97" idx="7"/>
              </p:cNvCxnSpPr>
              <p:nvPr/>
            </p:nvCxnSpPr>
            <p:spPr>
              <a:xfrm flipH="1">
                <a:off x="1328264" y="3215682"/>
                <a:ext cx="289311" cy="3332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円/楕円 99">
                <a:extLst>
                  <a:ext uri="{FF2B5EF4-FFF2-40B4-BE49-F238E27FC236}">
                    <a16:creationId xmlns:a16="http://schemas.microsoft.com/office/drawing/2014/main" id="{C66283FA-6481-7444-BFD5-CB0D78146D3D}"/>
                  </a:ext>
                </a:extLst>
              </p:cNvPr>
              <p:cNvSpPr/>
              <p:nvPr/>
            </p:nvSpPr>
            <p:spPr>
              <a:xfrm>
                <a:off x="2012601" y="3342383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1" name="円/楕円 100">
                <a:extLst>
                  <a:ext uri="{FF2B5EF4-FFF2-40B4-BE49-F238E27FC236}">
                    <a16:creationId xmlns:a16="http://schemas.microsoft.com/office/drawing/2014/main" id="{26B83054-01DE-2F4A-8637-96395925A014}"/>
                  </a:ext>
                </a:extLst>
              </p:cNvPr>
              <p:cNvSpPr/>
              <p:nvPr/>
            </p:nvSpPr>
            <p:spPr>
              <a:xfrm>
                <a:off x="2948773" y="439913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2" name="円/楕円 101">
                <a:extLst>
                  <a:ext uri="{FF2B5EF4-FFF2-40B4-BE49-F238E27FC236}">
                    <a16:creationId xmlns:a16="http://schemas.microsoft.com/office/drawing/2014/main" id="{8FACDDFE-F73B-5A43-AD97-382D66C8E35D}"/>
                  </a:ext>
                </a:extLst>
              </p:cNvPr>
              <p:cNvSpPr/>
              <p:nvPr/>
            </p:nvSpPr>
            <p:spPr>
              <a:xfrm>
                <a:off x="2858128" y="3488828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" name="円/楕円 102">
                <a:extLst>
                  <a:ext uri="{FF2B5EF4-FFF2-40B4-BE49-F238E27FC236}">
                    <a16:creationId xmlns:a16="http://schemas.microsoft.com/office/drawing/2014/main" id="{81EE59B3-47B3-1C46-BB07-20FDA493872E}"/>
                  </a:ext>
                </a:extLst>
              </p:cNvPr>
              <p:cNvSpPr/>
              <p:nvPr/>
            </p:nvSpPr>
            <p:spPr>
              <a:xfrm>
                <a:off x="3422511" y="300730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" name="円/楕円 103">
                <a:extLst>
                  <a:ext uri="{FF2B5EF4-FFF2-40B4-BE49-F238E27FC236}">
                    <a16:creationId xmlns:a16="http://schemas.microsoft.com/office/drawing/2014/main" id="{97D77280-B174-3746-A771-F2FC9BCB097D}"/>
                  </a:ext>
                </a:extLst>
              </p:cNvPr>
              <p:cNvSpPr/>
              <p:nvPr/>
            </p:nvSpPr>
            <p:spPr>
              <a:xfrm>
                <a:off x="1859153" y="4001294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5" name="円/楕円 104">
                <a:extLst>
                  <a:ext uri="{FF2B5EF4-FFF2-40B4-BE49-F238E27FC236}">
                    <a16:creationId xmlns:a16="http://schemas.microsoft.com/office/drawing/2014/main" id="{4545E551-5E13-FA43-8F6D-359BE2C007B0}"/>
                  </a:ext>
                </a:extLst>
              </p:cNvPr>
              <p:cNvSpPr/>
              <p:nvPr/>
            </p:nvSpPr>
            <p:spPr>
              <a:xfrm>
                <a:off x="1916932" y="45488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6" name="円/楕円 105">
                <a:extLst>
                  <a:ext uri="{FF2B5EF4-FFF2-40B4-BE49-F238E27FC236}">
                    <a16:creationId xmlns:a16="http://schemas.microsoft.com/office/drawing/2014/main" id="{88CB353B-06E7-CF42-B605-F1BB0AB5E80B}"/>
                  </a:ext>
                </a:extLst>
              </p:cNvPr>
              <p:cNvSpPr/>
              <p:nvPr/>
            </p:nvSpPr>
            <p:spPr>
              <a:xfrm>
                <a:off x="1167491" y="489052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07" name="直線コネクタ 106">
                <a:extLst>
                  <a:ext uri="{FF2B5EF4-FFF2-40B4-BE49-F238E27FC236}">
                    <a16:creationId xmlns:a16="http://schemas.microsoft.com/office/drawing/2014/main" id="{D0F1200E-BBE0-7542-A4B9-79F98CE7B2C8}"/>
                  </a:ext>
                </a:extLst>
              </p:cNvPr>
              <p:cNvCxnSpPr>
                <a:cxnSpLocks/>
                <a:stCxn id="95" idx="5"/>
                <a:endCxn id="100" idx="1"/>
              </p:cNvCxnSpPr>
              <p:nvPr/>
            </p:nvCxnSpPr>
            <p:spPr>
              <a:xfrm>
                <a:off x="1859153" y="3215682"/>
                <a:ext cx="203481" cy="1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線コネクタ 107">
                <a:extLst>
                  <a:ext uri="{FF2B5EF4-FFF2-40B4-BE49-F238E27FC236}">
                    <a16:creationId xmlns:a16="http://schemas.microsoft.com/office/drawing/2014/main" id="{0799FD70-038D-3B44-BC27-BE438E64B811}"/>
                  </a:ext>
                </a:extLst>
              </p:cNvPr>
              <p:cNvCxnSpPr>
                <a:cxnSpLocks/>
                <a:stCxn id="101" idx="1"/>
                <a:endCxn id="100" idx="5"/>
              </p:cNvCxnSpPr>
              <p:nvPr/>
            </p:nvCxnSpPr>
            <p:spPr>
              <a:xfrm flipH="1" flipV="1">
                <a:off x="2304212" y="3633994"/>
                <a:ext cx="694594" cy="8151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線コネクタ 108">
                <a:extLst>
                  <a:ext uri="{FF2B5EF4-FFF2-40B4-BE49-F238E27FC236}">
                    <a16:creationId xmlns:a16="http://schemas.microsoft.com/office/drawing/2014/main" id="{11A76D5F-6FBF-F646-9558-B54BA6F9261C}"/>
                  </a:ext>
                </a:extLst>
              </p:cNvPr>
              <p:cNvCxnSpPr>
                <a:cxnSpLocks/>
                <a:stCxn id="101" idx="0"/>
                <a:endCxn id="103" idx="3"/>
              </p:cNvCxnSpPr>
              <p:nvPr/>
            </p:nvCxnSpPr>
            <p:spPr>
              <a:xfrm flipV="1">
                <a:off x="3119595" y="3298911"/>
                <a:ext cx="352949" cy="1100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線コネクタ 109">
                <a:extLst>
                  <a:ext uri="{FF2B5EF4-FFF2-40B4-BE49-F238E27FC236}">
                    <a16:creationId xmlns:a16="http://schemas.microsoft.com/office/drawing/2014/main" id="{59DDCE54-E248-974F-A895-47EA3DE39AF4}"/>
                  </a:ext>
                </a:extLst>
              </p:cNvPr>
              <p:cNvCxnSpPr>
                <a:cxnSpLocks/>
                <a:stCxn id="101" idx="1"/>
                <a:endCxn id="102" idx="4"/>
              </p:cNvCxnSpPr>
              <p:nvPr/>
            </p:nvCxnSpPr>
            <p:spPr>
              <a:xfrm flipV="1">
                <a:off x="2998806" y="3830472"/>
                <a:ext cx="30144" cy="6186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線コネクタ 110">
                <a:extLst>
                  <a:ext uri="{FF2B5EF4-FFF2-40B4-BE49-F238E27FC236}">
                    <a16:creationId xmlns:a16="http://schemas.microsoft.com/office/drawing/2014/main" id="{E6DF68EA-16EA-2342-B9FE-F3A68EF3E8C5}"/>
                  </a:ext>
                </a:extLst>
              </p:cNvPr>
              <p:cNvCxnSpPr>
                <a:cxnSpLocks/>
                <a:stCxn id="102" idx="7"/>
                <a:endCxn id="103" idx="3"/>
              </p:cNvCxnSpPr>
              <p:nvPr/>
            </p:nvCxnSpPr>
            <p:spPr>
              <a:xfrm flipV="1">
                <a:off x="3149739" y="3298911"/>
                <a:ext cx="322805" cy="239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線コネクタ 111">
                <a:extLst>
                  <a:ext uri="{FF2B5EF4-FFF2-40B4-BE49-F238E27FC236}">
                    <a16:creationId xmlns:a16="http://schemas.microsoft.com/office/drawing/2014/main" id="{D8DA8CB7-2C1C-8441-9992-83D6D766B34F}"/>
                  </a:ext>
                </a:extLst>
              </p:cNvPr>
              <p:cNvCxnSpPr>
                <a:cxnSpLocks/>
                <a:stCxn id="102" idx="2"/>
                <a:endCxn id="100" idx="6"/>
              </p:cNvCxnSpPr>
              <p:nvPr/>
            </p:nvCxnSpPr>
            <p:spPr>
              <a:xfrm flipH="1" flipV="1">
                <a:off x="2354245" y="3513205"/>
                <a:ext cx="503883" cy="1464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コネクタ 112">
                <a:extLst>
                  <a:ext uri="{FF2B5EF4-FFF2-40B4-BE49-F238E27FC236}">
                    <a16:creationId xmlns:a16="http://schemas.microsoft.com/office/drawing/2014/main" id="{B5EBBE6B-2430-8A4E-B6C4-E88D226DBB2E}"/>
                  </a:ext>
                </a:extLst>
              </p:cNvPr>
              <p:cNvCxnSpPr>
                <a:cxnSpLocks/>
                <a:stCxn id="103" idx="3"/>
                <a:endCxn id="100" idx="6"/>
              </p:cNvCxnSpPr>
              <p:nvPr/>
            </p:nvCxnSpPr>
            <p:spPr>
              <a:xfrm flipH="1">
                <a:off x="2354245" y="3298911"/>
                <a:ext cx="1118299" cy="214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線コネクタ 113">
                <a:extLst>
                  <a:ext uri="{FF2B5EF4-FFF2-40B4-BE49-F238E27FC236}">
                    <a16:creationId xmlns:a16="http://schemas.microsoft.com/office/drawing/2014/main" id="{4D9475E7-EBB0-3F46-AB4A-47F96845B499}"/>
                  </a:ext>
                </a:extLst>
              </p:cNvPr>
              <p:cNvCxnSpPr>
                <a:cxnSpLocks/>
                <a:stCxn id="104" idx="0"/>
                <a:endCxn id="100" idx="3"/>
              </p:cNvCxnSpPr>
              <p:nvPr/>
            </p:nvCxnSpPr>
            <p:spPr>
              <a:xfrm flipV="1">
                <a:off x="2029975" y="3633994"/>
                <a:ext cx="32659" cy="367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線コネクタ 114">
                <a:extLst>
                  <a:ext uri="{FF2B5EF4-FFF2-40B4-BE49-F238E27FC236}">
                    <a16:creationId xmlns:a16="http://schemas.microsoft.com/office/drawing/2014/main" id="{20358107-9AAF-FD4A-9E26-0DABEF8486BD}"/>
                  </a:ext>
                </a:extLst>
              </p:cNvPr>
              <p:cNvCxnSpPr>
                <a:cxnSpLocks/>
                <a:stCxn id="106" idx="0"/>
                <a:endCxn id="100" idx="3"/>
              </p:cNvCxnSpPr>
              <p:nvPr/>
            </p:nvCxnSpPr>
            <p:spPr>
              <a:xfrm flipV="1">
                <a:off x="1338313" y="3633994"/>
                <a:ext cx="724321" cy="12565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コネクタ 115">
                <a:extLst>
                  <a:ext uri="{FF2B5EF4-FFF2-40B4-BE49-F238E27FC236}">
                    <a16:creationId xmlns:a16="http://schemas.microsoft.com/office/drawing/2014/main" id="{52A88632-0840-D74E-A98E-142D6926A527}"/>
                  </a:ext>
                </a:extLst>
              </p:cNvPr>
              <p:cNvCxnSpPr>
                <a:cxnSpLocks/>
                <a:stCxn id="105" idx="0"/>
                <a:endCxn id="104" idx="4"/>
              </p:cNvCxnSpPr>
              <p:nvPr/>
            </p:nvCxnSpPr>
            <p:spPr>
              <a:xfrm flipH="1" flipV="1">
                <a:off x="2029975" y="4342938"/>
                <a:ext cx="57779" cy="2059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コネクタ 116">
                <a:extLst>
                  <a:ext uri="{FF2B5EF4-FFF2-40B4-BE49-F238E27FC236}">
                    <a16:creationId xmlns:a16="http://schemas.microsoft.com/office/drawing/2014/main" id="{D341F39D-0DD4-9243-8E0D-DBAEBAC1ACB0}"/>
                  </a:ext>
                </a:extLst>
              </p:cNvPr>
              <p:cNvCxnSpPr>
                <a:cxnSpLocks/>
                <a:stCxn id="101" idx="1"/>
                <a:endCxn id="104" idx="4"/>
              </p:cNvCxnSpPr>
              <p:nvPr/>
            </p:nvCxnSpPr>
            <p:spPr>
              <a:xfrm flipH="1" flipV="1">
                <a:off x="2029975" y="4342938"/>
                <a:ext cx="968831" cy="1062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線コネクタ 117">
                <a:extLst>
                  <a:ext uri="{FF2B5EF4-FFF2-40B4-BE49-F238E27FC236}">
                    <a16:creationId xmlns:a16="http://schemas.microsoft.com/office/drawing/2014/main" id="{6B5948D0-0C77-3A44-80F5-BAFFA5676E38}"/>
                  </a:ext>
                </a:extLst>
              </p:cNvPr>
              <p:cNvCxnSpPr>
                <a:cxnSpLocks/>
                <a:stCxn id="101" idx="3"/>
                <a:endCxn id="105" idx="6"/>
              </p:cNvCxnSpPr>
              <p:nvPr/>
            </p:nvCxnSpPr>
            <p:spPr>
              <a:xfrm flipH="1">
                <a:off x="2258577" y="4690747"/>
                <a:ext cx="740228" cy="289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コネクタ 118">
                <a:extLst>
                  <a:ext uri="{FF2B5EF4-FFF2-40B4-BE49-F238E27FC236}">
                    <a16:creationId xmlns:a16="http://schemas.microsoft.com/office/drawing/2014/main" id="{7D45FF62-3304-1146-8845-37D3B76E4AF1}"/>
                  </a:ext>
                </a:extLst>
              </p:cNvPr>
              <p:cNvCxnSpPr>
                <a:cxnSpLocks/>
                <a:stCxn id="106" idx="6"/>
                <a:endCxn id="101" idx="3"/>
              </p:cNvCxnSpPr>
              <p:nvPr/>
            </p:nvCxnSpPr>
            <p:spPr>
              <a:xfrm flipV="1">
                <a:off x="1509135" y="4690747"/>
                <a:ext cx="1489670" cy="3706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テキスト ボックス 84">
                  <a:extLst>
                    <a:ext uri="{FF2B5EF4-FFF2-40B4-BE49-F238E27FC236}">
                      <a16:creationId xmlns:a16="http://schemas.microsoft.com/office/drawing/2014/main" id="{1E86ADA8-017D-F142-842E-318C673C02AD}"/>
                    </a:ext>
                  </a:extLst>
                </p:cNvPr>
                <p:cNvSpPr txBox="1"/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5CB30E9B-EB49-A248-A97E-7530454C0B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テキスト ボックス 85">
                  <a:extLst>
                    <a:ext uri="{FF2B5EF4-FFF2-40B4-BE49-F238E27FC236}">
                      <a16:creationId xmlns:a16="http://schemas.microsoft.com/office/drawing/2014/main" id="{E14F2E5A-C387-F841-BE06-3B14315E45AD}"/>
                    </a:ext>
                  </a:extLst>
                </p:cNvPr>
                <p:cNvSpPr txBox="1"/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819F0257-854D-B94F-8AF9-1E4DD7705D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テキスト ボックス 86">
                  <a:extLst>
                    <a:ext uri="{FF2B5EF4-FFF2-40B4-BE49-F238E27FC236}">
                      <a16:creationId xmlns:a16="http://schemas.microsoft.com/office/drawing/2014/main" id="{97C2283D-D7AC-5444-A629-76BCAD1D118B}"/>
                    </a:ext>
                  </a:extLst>
                </p:cNvPr>
                <p:cNvSpPr txBox="1"/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84AE746-D1E7-C24F-8B26-7A20AB92CF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テキスト ボックス 87">
                  <a:extLst>
                    <a:ext uri="{FF2B5EF4-FFF2-40B4-BE49-F238E27FC236}">
                      <a16:creationId xmlns:a16="http://schemas.microsoft.com/office/drawing/2014/main" id="{E6E7C967-8B26-D64E-B64C-7956A7170835}"/>
                    </a:ext>
                  </a:extLst>
                </p:cNvPr>
                <p:cNvSpPr txBox="1"/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D5D25536-65E2-6F4E-83A9-70BEF53B9F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074A88E5-3312-8A4A-AF34-CDE922B862AE}"/>
                    </a:ext>
                  </a:extLst>
                </p:cNvPr>
                <p:cNvSpPr txBox="1"/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FF4AA6DB-CF34-204E-AD89-1C478120C5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テキスト ボックス 89">
                  <a:extLst>
                    <a:ext uri="{FF2B5EF4-FFF2-40B4-BE49-F238E27FC236}">
                      <a16:creationId xmlns:a16="http://schemas.microsoft.com/office/drawing/2014/main" id="{3C3FD186-B82D-5F4F-AC81-58D59DE5041F}"/>
                    </a:ext>
                  </a:extLst>
                </p:cNvPr>
                <p:cNvSpPr txBox="1"/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4D92B455-1FA7-5F46-A30C-9312BBBB0E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テキスト ボックス 90">
                  <a:extLst>
                    <a:ext uri="{FF2B5EF4-FFF2-40B4-BE49-F238E27FC236}">
                      <a16:creationId xmlns:a16="http://schemas.microsoft.com/office/drawing/2014/main" id="{C01B94AD-33EB-B245-8C1A-C8A560B2AC9E}"/>
                    </a:ext>
                  </a:extLst>
                </p:cNvPr>
                <p:cNvSpPr txBox="1"/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C73FF35E-E4E2-7345-8773-BBD46C9A24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テキスト ボックス 91">
                  <a:extLst>
                    <a:ext uri="{FF2B5EF4-FFF2-40B4-BE49-F238E27FC236}">
                      <a16:creationId xmlns:a16="http://schemas.microsoft.com/office/drawing/2014/main" id="{A5D1C413-4BEC-D64A-89FB-E20A2126D1E4}"/>
                    </a:ext>
                  </a:extLst>
                </p:cNvPr>
                <p:cNvSpPr txBox="1"/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4C8ED773-D9DC-2B49-BC96-EC294CF130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テキスト ボックス 92">
                  <a:extLst>
                    <a:ext uri="{FF2B5EF4-FFF2-40B4-BE49-F238E27FC236}">
                      <a16:creationId xmlns:a16="http://schemas.microsoft.com/office/drawing/2014/main" id="{2F52D734-2B6B-E34F-8F4F-E5626969CE78}"/>
                    </a:ext>
                  </a:extLst>
                </p:cNvPr>
                <p:cNvSpPr txBox="1"/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B86B6969-F3C7-2B42-8BAD-BE2B1EFFB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テキスト ボックス 93">
                  <a:extLst>
                    <a:ext uri="{FF2B5EF4-FFF2-40B4-BE49-F238E27FC236}">
                      <a16:creationId xmlns:a16="http://schemas.microsoft.com/office/drawing/2014/main" id="{589B85A6-F05F-DA4C-8303-438458B4DDEA}"/>
                    </a:ext>
                  </a:extLst>
                </p:cNvPr>
                <p:cNvSpPr txBox="1"/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AFC57EC3-F316-0F48-BA3F-C0590C8041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9" name="グループ化 158">
            <a:extLst>
              <a:ext uri="{FF2B5EF4-FFF2-40B4-BE49-F238E27FC236}">
                <a16:creationId xmlns:a16="http://schemas.microsoft.com/office/drawing/2014/main" id="{52966B7F-D711-9945-9572-3C5B27B46C40}"/>
              </a:ext>
            </a:extLst>
          </p:cNvPr>
          <p:cNvGrpSpPr/>
          <p:nvPr/>
        </p:nvGrpSpPr>
        <p:grpSpPr>
          <a:xfrm>
            <a:off x="4778052" y="3858363"/>
            <a:ext cx="2804116" cy="688934"/>
            <a:chOff x="6115050" y="3907542"/>
            <a:chExt cx="2804116" cy="6889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テキスト ボックス 159">
                  <a:extLst>
                    <a:ext uri="{FF2B5EF4-FFF2-40B4-BE49-F238E27FC236}">
                      <a16:creationId xmlns:a16="http://schemas.microsoft.com/office/drawing/2014/main" id="{47340D14-2D48-6E4E-80DA-A76B13DA1E85}"/>
                    </a:ext>
                  </a:extLst>
                </p:cNvPr>
                <p:cNvSpPr txBox="1"/>
                <p:nvPr/>
              </p:nvSpPr>
              <p:spPr>
                <a:xfrm>
                  <a:off x="6213786" y="3907542"/>
                  <a:ext cx="27053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kumimoji="1" lang="en-US" altLang="ja-JP" dirty="0"/>
                    <a:t> :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0 1 2 3 4 5 6 7 8 9</m:t>
                      </m:r>
                    </m:oMath>
                  </a14:m>
                  <a:endParaRPr kumimoji="1" lang="en-US" altLang="ja-JP" dirty="0"/>
                </a:p>
              </p:txBody>
            </p:sp>
          </mc:Choice>
          <mc:Fallback xmlns="">
            <p:sp>
              <p:nvSpPr>
                <p:cNvPr id="82" name="テキスト ボックス 81">
                  <a:extLst>
                    <a:ext uri="{FF2B5EF4-FFF2-40B4-BE49-F238E27FC236}">
                      <a16:creationId xmlns:a16="http://schemas.microsoft.com/office/drawing/2014/main" id="{ACCE36EF-44C2-C64A-ABE6-1172DA28A7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3786" y="3907542"/>
                  <a:ext cx="2705380" cy="369332"/>
                </a:xfrm>
                <a:prstGeom prst="rect">
                  <a:avLst/>
                </a:prstGeom>
                <a:blipFill>
                  <a:blip r:embed="rId23"/>
                  <a:stretch>
                    <a:fillRect t="-6667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テキスト ボックス 160">
                  <a:extLst>
                    <a:ext uri="{FF2B5EF4-FFF2-40B4-BE49-F238E27FC236}">
                      <a16:creationId xmlns:a16="http://schemas.microsoft.com/office/drawing/2014/main" id="{885F8DC5-8C49-7743-A336-9C2443815935}"/>
                    </a:ext>
                  </a:extLst>
                </p:cNvPr>
                <p:cNvSpPr txBox="1"/>
                <p:nvPr/>
              </p:nvSpPr>
              <p:spPr>
                <a:xfrm>
                  <a:off x="6149235" y="4227144"/>
                  <a:ext cx="27512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</m:oMath>
                  </a14:m>
                  <a:r>
                    <a:rPr kumimoji="1" lang="en-US" altLang="ja-JP" dirty="0"/>
                    <a:t> :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1 3 3 6 3 6 3 3 3 1</m:t>
                      </m:r>
                    </m:oMath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D9CC3B63-1E0A-224A-AF84-640743684F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9235" y="4227144"/>
                  <a:ext cx="2751283" cy="369332"/>
                </a:xfrm>
                <a:prstGeom prst="rect">
                  <a:avLst/>
                </a:prstGeom>
                <a:blipFill>
                  <a:blip r:embed="rId24"/>
                  <a:stretch>
                    <a:fillRect l="-922" t="-6667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2" name="直線コネクタ 161">
              <a:extLst>
                <a:ext uri="{FF2B5EF4-FFF2-40B4-BE49-F238E27FC236}">
                  <a16:creationId xmlns:a16="http://schemas.microsoft.com/office/drawing/2014/main" id="{E2A8686D-69CB-F64C-B2D2-D31131E83A54}"/>
                </a:ext>
              </a:extLst>
            </p:cNvPr>
            <p:cNvCxnSpPr>
              <a:cxnSpLocks/>
            </p:cNvCxnSpPr>
            <p:nvPr/>
          </p:nvCxnSpPr>
          <p:spPr>
            <a:xfrm>
              <a:off x="6115050" y="4237446"/>
              <a:ext cx="27065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7" name="右矢印 166">
            <a:extLst>
              <a:ext uri="{FF2B5EF4-FFF2-40B4-BE49-F238E27FC236}">
                <a16:creationId xmlns:a16="http://schemas.microsoft.com/office/drawing/2014/main" id="{BD91A71D-3008-2B47-B0EB-A4C8A105EC99}"/>
              </a:ext>
            </a:extLst>
          </p:cNvPr>
          <p:cNvSpPr/>
          <p:nvPr/>
        </p:nvSpPr>
        <p:spPr>
          <a:xfrm rot="5400000">
            <a:off x="5929325" y="4648961"/>
            <a:ext cx="412773" cy="445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正方形/長方形 167">
                <a:extLst>
                  <a:ext uri="{FF2B5EF4-FFF2-40B4-BE49-F238E27FC236}">
                    <a16:creationId xmlns:a16="http://schemas.microsoft.com/office/drawing/2014/main" id="{4B4A513D-858F-2943-94D9-540BEC385E21}"/>
                  </a:ext>
                </a:extLst>
              </p:cNvPr>
              <p:cNvSpPr/>
              <p:nvPr/>
            </p:nvSpPr>
            <p:spPr>
              <a:xfrm>
                <a:off x="4700886" y="5241533"/>
                <a:ext cx="34460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0,9</m:t>
                          </m:r>
                        </m:e>
                      </m:d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1,2,4,6,7,8</m:t>
                          </m:r>
                        </m:e>
                      </m:d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3,5</m:t>
                          </m:r>
                        </m:e>
                      </m:d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168" name="正方形/長方形 167">
                <a:extLst>
                  <a:ext uri="{FF2B5EF4-FFF2-40B4-BE49-F238E27FC236}">
                    <a16:creationId xmlns:a16="http://schemas.microsoft.com/office/drawing/2014/main" id="{4B4A513D-858F-2943-94D9-540BEC385E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886" y="5241533"/>
                <a:ext cx="3446007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114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A40FA2-2D70-9A47-BCAA-CA4EEAB97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分割の例</a:t>
            </a:r>
            <a:r>
              <a:rPr kumimoji="1" lang="en-US" altLang="ja-JP" dirty="0"/>
              <a:t>(1/4)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9E303B5-8A9C-8942-8AF8-C4756E619B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2600">
                    <a:latin typeface="Cambria Math" panose="02040503050406030204" pitchFamily="18" charset="0"/>
                  </a:rPr>
                  <a:t>以下の関数で不変量を与え，同型性を判定する．</a:t>
                </a:r>
                <a:endParaRPr kumimoji="1" lang="en-US" altLang="ja-JP" sz="2600" b="0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deg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=1,2,…,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ja-JP" dirty="0"/>
              </a:p>
              <a:p>
                <a:pPr marL="0" indent="0">
                  <a:buNone/>
                </a:pPr>
                <a:r>
                  <a:rPr lang="ja-JP" altLang="en-US" sz="24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 :</m:t>
                            </m:r>
                            <m:func>
                              <m:funcPr>
                                <m:ctrl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ja-JP" sz="2400" b="0" i="0" smtClean="0">
                                    <a:latin typeface="Cambria Math" panose="02040503050406030204" pitchFamily="18" charset="0"/>
                                  </a:rPr>
                                  <m:t>deg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 , </m:t>
                            </m:r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altLang="ja-JP" sz="2400" b="0" i="0" smtClean="0">
                                <a:latin typeface="Cambria Math" panose="02040503050406030204" pitchFamily="18" charset="0"/>
                              </a:rPr>
                              <m:t>Γ</m:t>
                            </m:r>
                            <m:d>
                              <m:dPr>
                                <m:ctrl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kumimoji="1" lang="ja-JP" altLang="en-US" sz="2400"/>
                  <a:t>とする．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9E303B5-8A9C-8942-8AF8-C4756E619B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2BC19F-B936-4B44-BF70-7962A7987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AB83A8-4316-E441-A22F-60A1AE7CE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06E4D4-0A65-BA49-9088-6DA587C4D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11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938DA594-10FC-9A44-88BE-5C5EBE3AAA4F}"/>
              </a:ext>
            </a:extLst>
          </p:cNvPr>
          <p:cNvGrpSpPr/>
          <p:nvPr/>
        </p:nvGrpSpPr>
        <p:grpSpPr>
          <a:xfrm>
            <a:off x="1002699" y="4155124"/>
            <a:ext cx="2155192" cy="2308350"/>
            <a:chOff x="1059867" y="3868613"/>
            <a:chExt cx="2155192" cy="2308350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C00B5944-0877-6B4C-A5C1-BE94C033E074}"/>
                </a:ext>
              </a:extLst>
            </p:cNvPr>
            <p:cNvGrpSpPr/>
            <p:nvPr/>
          </p:nvGrpSpPr>
          <p:grpSpPr>
            <a:xfrm>
              <a:off x="1077536" y="4113484"/>
              <a:ext cx="2114689" cy="2063479"/>
              <a:chOff x="1036653" y="2501549"/>
              <a:chExt cx="2727502" cy="2730624"/>
            </a:xfrm>
          </p:grpSpPr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F91099F5-8CA8-D84D-A82B-1D8BF46DF6EC}"/>
                  </a:ext>
                </a:extLst>
              </p:cNvPr>
              <p:cNvSpPr/>
              <p:nvPr/>
            </p:nvSpPr>
            <p:spPr>
              <a:xfrm>
                <a:off x="1567542" y="29240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F656D61F-93B1-1146-90C2-168C06C12D94}"/>
                  </a:ext>
                </a:extLst>
              </p:cNvPr>
              <p:cNvSpPr/>
              <p:nvPr/>
            </p:nvSpPr>
            <p:spPr>
              <a:xfrm>
                <a:off x="2116016" y="250154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0DB18646-A872-234C-B636-8C28ED1D24BC}"/>
                  </a:ext>
                </a:extLst>
              </p:cNvPr>
              <p:cNvSpPr/>
              <p:nvPr/>
            </p:nvSpPr>
            <p:spPr>
              <a:xfrm>
                <a:off x="1036653" y="349888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A77AD220-0854-964F-A4CE-B808A1B089AD}"/>
                  </a:ext>
                </a:extLst>
              </p:cNvPr>
              <p:cNvCxnSpPr>
                <a:cxnSpLocks/>
                <a:stCxn id="19" idx="7"/>
                <a:endCxn id="20" idx="3"/>
              </p:cNvCxnSpPr>
              <p:nvPr/>
            </p:nvCxnSpPr>
            <p:spPr>
              <a:xfrm flipV="1">
                <a:off x="1859153" y="2793160"/>
                <a:ext cx="306896" cy="1809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2BB5C8B9-7BC4-9B45-AE60-F35FB4341C7F}"/>
                  </a:ext>
                </a:extLst>
              </p:cNvPr>
              <p:cNvCxnSpPr>
                <a:cxnSpLocks/>
                <a:stCxn id="19" idx="3"/>
                <a:endCxn id="21" idx="7"/>
              </p:cNvCxnSpPr>
              <p:nvPr/>
            </p:nvCxnSpPr>
            <p:spPr>
              <a:xfrm flipH="1">
                <a:off x="1328264" y="3215682"/>
                <a:ext cx="289311" cy="3332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DAECF816-EC80-2142-B84B-5570C0ADA412}"/>
                  </a:ext>
                </a:extLst>
              </p:cNvPr>
              <p:cNvSpPr/>
              <p:nvPr/>
            </p:nvSpPr>
            <p:spPr>
              <a:xfrm>
                <a:off x="2012601" y="3342383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F10F1734-BFC2-0C4F-8B54-750E4C6B859B}"/>
                  </a:ext>
                </a:extLst>
              </p:cNvPr>
              <p:cNvSpPr/>
              <p:nvPr/>
            </p:nvSpPr>
            <p:spPr>
              <a:xfrm>
                <a:off x="2948773" y="439913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円/楕円 25">
                <a:extLst>
                  <a:ext uri="{FF2B5EF4-FFF2-40B4-BE49-F238E27FC236}">
                    <a16:creationId xmlns:a16="http://schemas.microsoft.com/office/drawing/2014/main" id="{44E1B350-CC36-2146-88C3-CE62D73C4704}"/>
                  </a:ext>
                </a:extLst>
              </p:cNvPr>
              <p:cNvSpPr/>
              <p:nvPr/>
            </p:nvSpPr>
            <p:spPr>
              <a:xfrm>
                <a:off x="2858128" y="3488828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F09E1F64-9198-8549-8E5C-7213C4A428AA}"/>
                  </a:ext>
                </a:extLst>
              </p:cNvPr>
              <p:cNvSpPr/>
              <p:nvPr/>
            </p:nvSpPr>
            <p:spPr>
              <a:xfrm>
                <a:off x="3422511" y="300730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E449047C-FC5A-764D-97B3-1F99923D6796}"/>
                  </a:ext>
                </a:extLst>
              </p:cNvPr>
              <p:cNvSpPr/>
              <p:nvPr/>
            </p:nvSpPr>
            <p:spPr>
              <a:xfrm>
                <a:off x="1859153" y="4001294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F9A3159F-1390-C94F-8EF0-B2D4C4E032C1}"/>
                  </a:ext>
                </a:extLst>
              </p:cNvPr>
              <p:cNvSpPr/>
              <p:nvPr/>
            </p:nvSpPr>
            <p:spPr>
              <a:xfrm>
                <a:off x="1916932" y="45488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円/楕円 29">
                <a:extLst>
                  <a:ext uri="{FF2B5EF4-FFF2-40B4-BE49-F238E27FC236}">
                    <a16:creationId xmlns:a16="http://schemas.microsoft.com/office/drawing/2014/main" id="{A5269B65-E206-8444-AA0E-93E5F25E2A13}"/>
                  </a:ext>
                </a:extLst>
              </p:cNvPr>
              <p:cNvSpPr/>
              <p:nvPr/>
            </p:nvSpPr>
            <p:spPr>
              <a:xfrm>
                <a:off x="1167491" y="489052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193E5E65-E38D-0D47-80E4-7878EFC63CB4}"/>
                  </a:ext>
                </a:extLst>
              </p:cNvPr>
              <p:cNvCxnSpPr>
                <a:cxnSpLocks/>
                <a:stCxn id="19" idx="5"/>
                <a:endCxn id="24" idx="1"/>
              </p:cNvCxnSpPr>
              <p:nvPr/>
            </p:nvCxnSpPr>
            <p:spPr>
              <a:xfrm>
                <a:off x="1859153" y="3215682"/>
                <a:ext cx="203481" cy="1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073620AA-B267-8C4B-838D-DC8E4DB501E8}"/>
                  </a:ext>
                </a:extLst>
              </p:cNvPr>
              <p:cNvCxnSpPr>
                <a:cxnSpLocks/>
                <a:stCxn id="25" idx="1"/>
                <a:endCxn id="24" idx="5"/>
              </p:cNvCxnSpPr>
              <p:nvPr/>
            </p:nvCxnSpPr>
            <p:spPr>
              <a:xfrm flipH="1" flipV="1">
                <a:off x="2304212" y="3633994"/>
                <a:ext cx="694594" cy="8151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7774F20A-5999-E14E-A81C-919B6522E2B1}"/>
                  </a:ext>
                </a:extLst>
              </p:cNvPr>
              <p:cNvCxnSpPr>
                <a:cxnSpLocks/>
                <a:stCxn id="25" idx="0"/>
                <a:endCxn id="27" idx="3"/>
              </p:cNvCxnSpPr>
              <p:nvPr/>
            </p:nvCxnSpPr>
            <p:spPr>
              <a:xfrm flipV="1">
                <a:off x="3119595" y="3298911"/>
                <a:ext cx="352949" cy="1100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94EC122E-A087-EC44-84F5-CF30019B4690}"/>
                  </a:ext>
                </a:extLst>
              </p:cNvPr>
              <p:cNvCxnSpPr>
                <a:cxnSpLocks/>
                <a:stCxn id="25" idx="1"/>
                <a:endCxn id="26" idx="4"/>
              </p:cNvCxnSpPr>
              <p:nvPr/>
            </p:nvCxnSpPr>
            <p:spPr>
              <a:xfrm flipV="1">
                <a:off x="2998806" y="3830472"/>
                <a:ext cx="30144" cy="6186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0183ED5A-8FCE-6840-AEB9-3ED0C1DF388D}"/>
                  </a:ext>
                </a:extLst>
              </p:cNvPr>
              <p:cNvCxnSpPr>
                <a:cxnSpLocks/>
                <a:stCxn id="26" idx="7"/>
                <a:endCxn id="27" idx="3"/>
              </p:cNvCxnSpPr>
              <p:nvPr/>
            </p:nvCxnSpPr>
            <p:spPr>
              <a:xfrm flipV="1">
                <a:off x="3149739" y="3298911"/>
                <a:ext cx="322805" cy="239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35C420A4-178D-7642-9CBF-5EEBF12152FA}"/>
                  </a:ext>
                </a:extLst>
              </p:cNvPr>
              <p:cNvCxnSpPr>
                <a:cxnSpLocks/>
                <a:stCxn id="26" idx="2"/>
                <a:endCxn id="24" idx="6"/>
              </p:cNvCxnSpPr>
              <p:nvPr/>
            </p:nvCxnSpPr>
            <p:spPr>
              <a:xfrm flipH="1" flipV="1">
                <a:off x="2354245" y="3513205"/>
                <a:ext cx="503883" cy="1464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E8F2DA6D-9677-8C4B-ACAD-9E80E996B2B6}"/>
                  </a:ext>
                </a:extLst>
              </p:cNvPr>
              <p:cNvCxnSpPr>
                <a:cxnSpLocks/>
                <a:stCxn id="27" idx="3"/>
                <a:endCxn id="24" idx="6"/>
              </p:cNvCxnSpPr>
              <p:nvPr/>
            </p:nvCxnSpPr>
            <p:spPr>
              <a:xfrm flipH="1">
                <a:off x="2354245" y="3298911"/>
                <a:ext cx="1118299" cy="214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FC1CB375-ADF4-014D-98E4-9536849A6853}"/>
                  </a:ext>
                </a:extLst>
              </p:cNvPr>
              <p:cNvCxnSpPr>
                <a:cxnSpLocks/>
                <a:stCxn id="28" idx="0"/>
                <a:endCxn id="24" idx="3"/>
              </p:cNvCxnSpPr>
              <p:nvPr/>
            </p:nvCxnSpPr>
            <p:spPr>
              <a:xfrm flipV="1">
                <a:off x="2029975" y="3633994"/>
                <a:ext cx="32659" cy="367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3CE958A1-6F5F-B644-B185-5447448980E1}"/>
                  </a:ext>
                </a:extLst>
              </p:cNvPr>
              <p:cNvCxnSpPr>
                <a:cxnSpLocks/>
                <a:stCxn id="30" idx="0"/>
                <a:endCxn id="24" idx="3"/>
              </p:cNvCxnSpPr>
              <p:nvPr/>
            </p:nvCxnSpPr>
            <p:spPr>
              <a:xfrm flipV="1">
                <a:off x="1338313" y="3633994"/>
                <a:ext cx="724321" cy="12565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CF73CDDB-68A2-B64E-8AD1-944168AB7A26}"/>
                  </a:ext>
                </a:extLst>
              </p:cNvPr>
              <p:cNvCxnSpPr>
                <a:cxnSpLocks/>
                <a:stCxn id="29" idx="0"/>
                <a:endCxn id="28" idx="4"/>
              </p:cNvCxnSpPr>
              <p:nvPr/>
            </p:nvCxnSpPr>
            <p:spPr>
              <a:xfrm flipH="1" flipV="1">
                <a:off x="2029975" y="4342938"/>
                <a:ext cx="57779" cy="2059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F72013C2-411F-7548-9C6B-3771BA002EEE}"/>
                  </a:ext>
                </a:extLst>
              </p:cNvPr>
              <p:cNvCxnSpPr>
                <a:cxnSpLocks/>
                <a:stCxn id="25" idx="1"/>
                <a:endCxn id="28" idx="4"/>
              </p:cNvCxnSpPr>
              <p:nvPr/>
            </p:nvCxnSpPr>
            <p:spPr>
              <a:xfrm flipH="1" flipV="1">
                <a:off x="2029975" y="4342938"/>
                <a:ext cx="968831" cy="1062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0605530A-4B4D-BC47-BD40-2F0E0D3E818A}"/>
                  </a:ext>
                </a:extLst>
              </p:cNvPr>
              <p:cNvCxnSpPr>
                <a:cxnSpLocks/>
                <a:stCxn id="25" idx="3"/>
                <a:endCxn id="29" idx="6"/>
              </p:cNvCxnSpPr>
              <p:nvPr/>
            </p:nvCxnSpPr>
            <p:spPr>
              <a:xfrm flipH="1">
                <a:off x="2258577" y="4690747"/>
                <a:ext cx="740228" cy="289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56150949-842A-A24C-937E-5235C3F634B8}"/>
                  </a:ext>
                </a:extLst>
              </p:cNvPr>
              <p:cNvCxnSpPr>
                <a:cxnSpLocks/>
                <a:stCxn id="30" idx="6"/>
                <a:endCxn id="25" idx="3"/>
              </p:cNvCxnSpPr>
              <p:nvPr/>
            </p:nvCxnSpPr>
            <p:spPr>
              <a:xfrm flipV="1">
                <a:off x="1509135" y="4690747"/>
                <a:ext cx="1489670" cy="3706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CA38F9E3-3E9B-2E4B-BA63-8CDADE8FE88C}"/>
                    </a:ext>
                  </a:extLst>
                </p:cNvPr>
                <p:cNvSpPr txBox="1"/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5CB30E9B-EB49-A248-A97E-7530454C0B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798B1D1-BC00-9342-969B-A8D0E06C82CE}"/>
                    </a:ext>
                  </a:extLst>
                </p:cNvPr>
                <p:cNvSpPr txBox="1"/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819F0257-854D-B94F-8AF9-1E4DD7705D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F946E31A-2727-9E4A-80A3-1465DD2BF502}"/>
                    </a:ext>
                  </a:extLst>
                </p:cNvPr>
                <p:cNvSpPr txBox="1"/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84AE746-D1E7-C24F-8B26-7A20AB92CF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A3F194FA-245D-2D4E-BFE6-8902F5EA64CA}"/>
                    </a:ext>
                  </a:extLst>
                </p:cNvPr>
                <p:cNvSpPr txBox="1"/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D5D25536-65E2-6F4E-83A9-70BEF53B9F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E9CCB053-681C-0844-9241-CF9CB3BD92FB}"/>
                    </a:ext>
                  </a:extLst>
                </p:cNvPr>
                <p:cNvSpPr txBox="1"/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FF4AA6DB-CF34-204E-AD89-1C478120C5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E4A32F60-1D01-DE4C-9C12-8F76185CE2F5}"/>
                    </a:ext>
                  </a:extLst>
                </p:cNvPr>
                <p:cNvSpPr txBox="1"/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4D92B455-1FA7-5F46-A30C-9312BBBB0E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64D94EEE-C27B-BF49-8946-6FE6670235C4}"/>
                    </a:ext>
                  </a:extLst>
                </p:cNvPr>
                <p:cNvSpPr txBox="1"/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C73FF35E-E4E2-7345-8773-BBD46C9A24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1E5FA682-2259-524D-806E-745587CD0DA1}"/>
                    </a:ext>
                  </a:extLst>
                </p:cNvPr>
                <p:cNvSpPr txBox="1"/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4C8ED773-D9DC-2B49-BC96-EC294CF130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37EA76FE-1B63-364A-8845-872C383D073D}"/>
                    </a:ext>
                  </a:extLst>
                </p:cNvPr>
                <p:cNvSpPr txBox="1"/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B86B6969-F3C7-2B42-8BAD-BE2B1EFFB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FF4F5260-634D-594E-BB69-5602EE2A6787}"/>
                    </a:ext>
                  </a:extLst>
                </p:cNvPr>
                <p:cNvSpPr txBox="1"/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AFC57EC3-F316-0F48-BA3F-C0590C8041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64E519E0-6A27-AA4C-B825-A52FCF663B11}"/>
              </a:ext>
            </a:extLst>
          </p:cNvPr>
          <p:cNvGrpSpPr/>
          <p:nvPr/>
        </p:nvGrpSpPr>
        <p:grpSpPr>
          <a:xfrm>
            <a:off x="3532311" y="4358140"/>
            <a:ext cx="2368965" cy="1983771"/>
            <a:chOff x="5689692" y="3998998"/>
            <a:chExt cx="2612180" cy="2218064"/>
          </a:xfrm>
        </p:grpSpPr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B6793919-9E3B-C34D-B143-1CBF04D14CAC}"/>
                </a:ext>
              </a:extLst>
            </p:cNvPr>
            <p:cNvGrpSpPr/>
            <p:nvPr/>
          </p:nvGrpSpPr>
          <p:grpSpPr>
            <a:xfrm>
              <a:off x="5690349" y="3998998"/>
              <a:ext cx="2376115" cy="2218064"/>
              <a:chOff x="4549384" y="2087521"/>
              <a:chExt cx="3080241" cy="2974180"/>
            </a:xfrm>
          </p:grpSpPr>
          <p:sp>
            <p:nvSpPr>
              <p:cNvPr id="56" name="円/楕円 55">
                <a:extLst>
                  <a:ext uri="{FF2B5EF4-FFF2-40B4-BE49-F238E27FC236}">
                    <a16:creationId xmlns:a16="http://schemas.microsoft.com/office/drawing/2014/main" id="{79DE6D92-C19E-2747-BBA8-B19225C34BB4}"/>
                  </a:ext>
                </a:extLst>
              </p:cNvPr>
              <p:cNvSpPr/>
              <p:nvPr/>
            </p:nvSpPr>
            <p:spPr>
              <a:xfrm>
                <a:off x="4549384" y="388861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円/楕円 56">
                <a:extLst>
                  <a:ext uri="{FF2B5EF4-FFF2-40B4-BE49-F238E27FC236}">
                    <a16:creationId xmlns:a16="http://schemas.microsoft.com/office/drawing/2014/main" id="{8E38AA61-A6F3-1042-9D22-057212593AC3}"/>
                  </a:ext>
                </a:extLst>
              </p:cNvPr>
              <p:cNvSpPr/>
              <p:nvPr/>
            </p:nvSpPr>
            <p:spPr>
              <a:xfrm>
                <a:off x="5666744" y="208752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円/楕円 57">
                <a:extLst>
                  <a:ext uri="{FF2B5EF4-FFF2-40B4-BE49-F238E27FC236}">
                    <a16:creationId xmlns:a16="http://schemas.microsoft.com/office/drawing/2014/main" id="{FB84BFF5-924B-9942-9554-B00D54F303F8}"/>
                  </a:ext>
                </a:extLst>
              </p:cNvPr>
              <p:cNvSpPr/>
              <p:nvPr/>
            </p:nvSpPr>
            <p:spPr>
              <a:xfrm>
                <a:off x="5666744" y="292691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円/楕円 58">
                <a:extLst>
                  <a:ext uri="{FF2B5EF4-FFF2-40B4-BE49-F238E27FC236}">
                    <a16:creationId xmlns:a16="http://schemas.microsoft.com/office/drawing/2014/main" id="{3AFA8E39-F74F-6548-8931-ECF650FEC2E2}"/>
                  </a:ext>
                </a:extLst>
              </p:cNvPr>
              <p:cNvSpPr/>
              <p:nvPr/>
            </p:nvSpPr>
            <p:spPr>
              <a:xfrm>
                <a:off x="5334622" y="375535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円/楕円 59">
                <a:extLst>
                  <a:ext uri="{FF2B5EF4-FFF2-40B4-BE49-F238E27FC236}">
                    <a16:creationId xmlns:a16="http://schemas.microsoft.com/office/drawing/2014/main" id="{6F494E7A-230C-494F-9779-9DBC0634CAAA}"/>
                  </a:ext>
                </a:extLst>
              </p:cNvPr>
              <p:cNvSpPr/>
              <p:nvPr/>
            </p:nvSpPr>
            <p:spPr>
              <a:xfrm>
                <a:off x="5542084" y="4720057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円/楕円 60">
                <a:extLst>
                  <a:ext uri="{FF2B5EF4-FFF2-40B4-BE49-F238E27FC236}">
                    <a16:creationId xmlns:a16="http://schemas.microsoft.com/office/drawing/2014/main" id="{F3EE73BC-4AA9-1346-BCB8-613224C595DE}"/>
                  </a:ext>
                </a:extLst>
              </p:cNvPr>
              <p:cNvSpPr/>
              <p:nvPr/>
            </p:nvSpPr>
            <p:spPr>
              <a:xfrm>
                <a:off x="6484329" y="466079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円/楕円 61">
                <a:extLst>
                  <a:ext uri="{FF2B5EF4-FFF2-40B4-BE49-F238E27FC236}">
                    <a16:creationId xmlns:a16="http://schemas.microsoft.com/office/drawing/2014/main" id="{745C0E02-2267-B64D-82DB-6650C7C3C5E9}"/>
                  </a:ext>
                </a:extLst>
              </p:cNvPr>
              <p:cNvSpPr/>
              <p:nvPr/>
            </p:nvSpPr>
            <p:spPr>
              <a:xfrm>
                <a:off x="6767665" y="26581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円/楕円 62">
                <a:extLst>
                  <a:ext uri="{FF2B5EF4-FFF2-40B4-BE49-F238E27FC236}">
                    <a16:creationId xmlns:a16="http://schemas.microsoft.com/office/drawing/2014/main" id="{931C716D-1CBE-3F48-AA07-08F8EAE184A2}"/>
                  </a:ext>
                </a:extLst>
              </p:cNvPr>
              <p:cNvSpPr/>
              <p:nvPr/>
            </p:nvSpPr>
            <p:spPr>
              <a:xfrm>
                <a:off x="7287981" y="37903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円/楕円 63">
                <a:extLst>
                  <a:ext uri="{FF2B5EF4-FFF2-40B4-BE49-F238E27FC236}">
                    <a16:creationId xmlns:a16="http://schemas.microsoft.com/office/drawing/2014/main" id="{A60CB5EC-3CF9-5440-8FD3-F7320B6EF024}"/>
                  </a:ext>
                </a:extLst>
              </p:cNvPr>
              <p:cNvSpPr/>
              <p:nvPr/>
            </p:nvSpPr>
            <p:spPr>
              <a:xfrm>
                <a:off x="7287981" y="301450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円/楕円 64">
                <a:extLst>
                  <a:ext uri="{FF2B5EF4-FFF2-40B4-BE49-F238E27FC236}">
                    <a16:creationId xmlns:a16="http://schemas.microsoft.com/office/drawing/2014/main" id="{ED9CB5EB-7DDF-8141-986A-415059DBC95B}"/>
                  </a:ext>
                </a:extLst>
              </p:cNvPr>
              <p:cNvSpPr/>
              <p:nvPr/>
            </p:nvSpPr>
            <p:spPr>
              <a:xfrm>
                <a:off x="7287981" y="4576796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id="{941F863E-B601-D543-9BBE-82DC6B5776C0}"/>
                  </a:ext>
                </a:extLst>
              </p:cNvPr>
              <p:cNvCxnSpPr>
                <a:cxnSpLocks/>
                <a:stCxn id="57" idx="4"/>
                <a:endCxn id="56" idx="7"/>
              </p:cNvCxnSpPr>
              <p:nvPr/>
            </p:nvCxnSpPr>
            <p:spPr>
              <a:xfrm flipH="1">
                <a:off x="4840995" y="2429165"/>
                <a:ext cx="996571" cy="15094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A6A6E02D-E1DA-A843-8E85-E87DCAE40313}"/>
                  </a:ext>
                </a:extLst>
              </p:cNvPr>
              <p:cNvCxnSpPr>
                <a:cxnSpLocks/>
                <a:stCxn id="58" idx="4"/>
                <a:endCxn id="56" idx="7"/>
              </p:cNvCxnSpPr>
              <p:nvPr/>
            </p:nvCxnSpPr>
            <p:spPr>
              <a:xfrm flipH="1">
                <a:off x="4840995" y="3268556"/>
                <a:ext cx="996571" cy="670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F34F53A3-87B7-4847-877F-1F084BBA8BA9}"/>
                  </a:ext>
                </a:extLst>
              </p:cNvPr>
              <p:cNvCxnSpPr>
                <a:cxnSpLocks/>
                <a:stCxn id="59" idx="2"/>
                <a:endCxn id="56" idx="7"/>
              </p:cNvCxnSpPr>
              <p:nvPr/>
            </p:nvCxnSpPr>
            <p:spPr>
              <a:xfrm flipH="1">
                <a:off x="4840995" y="3926181"/>
                <a:ext cx="493627" cy="12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0F970B0F-09A8-FD40-AF97-2BEC59DAC793}"/>
                  </a:ext>
                </a:extLst>
              </p:cNvPr>
              <p:cNvCxnSpPr>
                <a:cxnSpLocks/>
                <a:stCxn id="57" idx="4"/>
                <a:endCxn id="58" idx="0"/>
              </p:cNvCxnSpPr>
              <p:nvPr/>
            </p:nvCxnSpPr>
            <p:spPr>
              <a:xfrm>
                <a:off x="5837566" y="2429165"/>
                <a:ext cx="0" cy="4977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>
                <a:extLst>
                  <a:ext uri="{FF2B5EF4-FFF2-40B4-BE49-F238E27FC236}">
                    <a16:creationId xmlns:a16="http://schemas.microsoft.com/office/drawing/2014/main" id="{2B9F6B33-59BE-D94B-B9E4-A13AD1F31DCF}"/>
                  </a:ext>
                </a:extLst>
              </p:cNvPr>
              <p:cNvCxnSpPr>
                <a:cxnSpLocks/>
                <a:stCxn id="61" idx="1"/>
                <a:endCxn id="59" idx="5"/>
              </p:cNvCxnSpPr>
              <p:nvPr/>
            </p:nvCxnSpPr>
            <p:spPr>
              <a:xfrm flipH="1" flipV="1">
                <a:off x="5626233" y="4046970"/>
                <a:ext cx="908129" cy="6638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コネクタ 70">
                <a:extLst>
                  <a:ext uri="{FF2B5EF4-FFF2-40B4-BE49-F238E27FC236}">
                    <a16:creationId xmlns:a16="http://schemas.microsoft.com/office/drawing/2014/main" id="{D6C60459-90AC-0744-812D-709CCDF168E0}"/>
                  </a:ext>
                </a:extLst>
              </p:cNvPr>
              <p:cNvCxnSpPr>
                <a:cxnSpLocks/>
                <a:stCxn id="60" idx="0"/>
                <a:endCxn id="58" idx="4"/>
              </p:cNvCxnSpPr>
              <p:nvPr/>
            </p:nvCxnSpPr>
            <p:spPr>
              <a:xfrm flipV="1">
                <a:off x="5712906" y="3268556"/>
                <a:ext cx="124660" cy="14515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コネクタ 71">
                <a:extLst>
                  <a:ext uri="{FF2B5EF4-FFF2-40B4-BE49-F238E27FC236}">
                    <a16:creationId xmlns:a16="http://schemas.microsoft.com/office/drawing/2014/main" id="{0DB4C0D8-574D-9346-941E-C333B5D79EC2}"/>
                  </a:ext>
                </a:extLst>
              </p:cNvPr>
              <p:cNvCxnSpPr>
                <a:cxnSpLocks/>
                <a:stCxn id="60" idx="6"/>
                <a:endCxn id="61" idx="2"/>
              </p:cNvCxnSpPr>
              <p:nvPr/>
            </p:nvCxnSpPr>
            <p:spPr>
              <a:xfrm flipV="1">
                <a:off x="5883728" y="4831617"/>
                <a:ext cx="600601" cy="592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コネクタ 72">
                <a:extLst>
                  <a:ext uri="{FF2B5EF4-FFF2-40B4-BE49-F238E27FC236}">
                    <a16:creationId xmlns:a16="http://schemas.microsoft.com/office/drawing/2014/main" id="{8434930C-4603-8B43-BA5C-0382A6CB6998}"/>
                  </a:ext>
                </a:extLst>
              </p:cNvPr>
              <p:cNvCxnSpPr>
                <a:cxnSpLocks/>
                <a:stCxn id="61" idx="1"/>
                <a:endCxn id="58" idx="4"/>
              </p:cNvCxnSpPr>
              <p:nvPr/>
            </p:nvCxnSpPr>
            <p:spPr>
              <a:xfrm flipH="1" flipV="1">
                <a:off x="5837566" y="3268556"/>
                <a:ext cx="696796" cy="14422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コネクタ 73">
                <a:extLst>
                  <a:ext uri="{FF2B5EF4-FFF2-40B4-BE49-F238E27FC236}">
                    <a16:creationId xmlns:a16="http://schemas.microsoft.com/office/drawing/2014/main" id="{5BB46B82-967D-4E43-811A-F536DBC88286}"/>
                  </a:ext>
                </a:extLst>
              </p:cNvPr>
              <p:cNvCxnSpPr>
                <a:cxnSpLocks/>
                <a:stCxn id="61" idx="0"/>
                <a:endCxn id="57" idx="4"/>
              </p:cNvCxnSpPr>
              <p:nvPr/>
            </p:nvCxnSpPr>
            <p:spPr>
              <a:xfrm flipH="1" flipV="1">
                <a:off x="5837566" y="2429165"/>
                <a:ext cx="817585" cy="22316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コネクタ 74">
                <a:extLst>
                  <a:ext uri="{FF2B5EF4-FFF2-40B4-BE49-F238E27FC236}">
                    <a16:creationId xmlns:a16="http://schemas.microsoft.com/office/drawing/2014/main" id="{B57AC720-CEAD-F84D-ADA4-B226C2EB132D}"/>
                  </a:ext>
                </a:extLst>
              </p:cNvPr>
              <p:cNvCxnSpPr>
                <a:cxnSpLocks/>
                <a:stCxn id="62" idx="3"/>
                <a:endCxn id="58" idx="6"/>
              </p:cNvCxnSpPr>
              <p:nvPr/>
            </p:nvCxnSpPr>
            <p:spPr>
              <a:xfrm flipH="1">
                <a:off x="6008388" y="2949796"/>
                <a:ext cx="809310" cy="1479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DE9169A3-1E95-F54B-83D5-57F789E41B84}"/>
                  </a:ext>
                </a:extLst>
              </p:cNvPr>
              <p:cNvCxnSpPr>
                <a:cxnSpLocks/>
                <a:stCxn id="62" idx="3"/>
                <a:endCxn id="60" idx="7"/>
              </p:cNvCxnSpPr>
              <p:nvPr/>
            </p:nvCxnSpPr>
            <p:spPr>
              <a:xfrm flipH="1">
                <a:off x="5833695" y="2949796"/>
                <a:ext cx="984003" cy="1820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9CD9A193-E1D3-7943-AB7F-5B11B4223F05}"/>
                  </a:ext>
                </a:extLst>
              </p:cNvPr>
              <p:cNvCxnSpPr>
                <a:cxnSpLocks/>
                <a:stCxn id="62" idx="3"/>
                <a:endCxn id="61" idx="0"/>
              </p:cNvCxnSpPr>
              <p:nvPr/>
            </p:nvCxnSpPr>
            <p:spPr>
              <a:xfrm flipH="1">
                <a:off x="6655151" y="2949796"/>
                <a:ext cx="162547" cy="1710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コネクタ 77">
                <a:extLst>
                  <a:ext uri="{FF2B5EF4-FFF2-40B4-BE49-F238E27FC236}">
                    <a16:creationId xmlns:a16="http://schemas.microsoft.com/office/drawing/2014/main" id="{DAEA3B20-26D6-B748-974C-C448762B6E2E}"/>
                  </a:ext>
                </a:extLst>
              </p:cNvPr>
              <p:cNvCxnSpPr>
                <a:cxnSpLocks/>
                <a:stCxn id="63" idx="2"/>
                <a:endCxn id="61" idx="7"/>
              </p:cNvCxnSpPr>
              <p:nvPr/>
            </p:nvCxnSpPr>
            <p:spPr>
              <a:xfrm flipH="1">
                <a:off x="6775940" y="3961193"/>
                <a:ext cx="512041" cy="7496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>
                <a:extLst>
                  <a:ext uri="{FF2B5EF4-FFF2-40B4-BE49-F238E27FC236}">
                    <a16:creationId xmlns:a16="http://schemas.microsoft.com/office/drawing/2014/main" id="{A0DF79AE-E4F6-C74E-857F-A739CDD7E834}"/>
                  </a:ext>
                </a:extLst>
              </p:cNvPr>
              <p:cNvCxnSpPr>
                <a:cxnSpLocks/>
                <a:stCxn id="64" idx="4"/>
                <a:endCxn id="63" idx="0"/>
              </p:cNvCxnSpPr>
              <p:nvPr/>
            </p:nvCxnSpPr>
            <p:spPr>
              <a:xfrm>
                <a:off x="7458803" y="3356149"/>
                <a:ext cx="0" cy="434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コネクタ 79">
                <a:extLst>
                  <a:ext uri="{FF2B5EF4-FFF2-40B4-BE49-F238E27FC236}">
                    <a16:creationId xmlns:a16="http://schemas.microsoft.com/office/drawing/2014/main" id="{1C376015-69BD-144C-988E-E2425875B46C}"/>
                  </a:ext>
                </a:extLst>
              </p:cNvPr>
              <p:cNvCxnSpPr>
                <a:cxnSpLocks/>
                <a:endCxn id="63" idx="4"/>
              </p:cNvCxnSpPr>
              <p:nvPr/>
            </p:nvCxnSpPr>
            <p:spPr>
              <a:xfrm flipV="1">
                <a:off x="7458803" y="4132015"/>
                <a:ext cx="0" cy="4324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567F90F7-89CA-3645-8998-D070EA98CC80}"/>
                    </a:ext>
                  </a:extLst>
                </p:cNvPr>
                <p:cNvSpPr txBox="1"/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D138D578-F19C-4C47-B12D-422C8C58D2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A03EF388-06C9-1348-88A7-92232DD281B1}"/>
                    </a:ext>
                  </a:extLst>
                </p:cNvPr>
                <p:cNvSpPr txBox="1"/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B3B325D9-16DF-E24B-B525-ED7D9B49F8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473F1067-BB4C-B444-937D-9D5C9655B868}"/>
                    </a:ext>
                  </a:extLst>
                </p:cNvPr>
                <p:cNvSpPr txBox="1"/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F634A6FE-E798-454F-92DE-787F86396D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0994EDD5-909C-9E45-AA97-4057EB2E0D5A}"/>
                    </a:ext>
                  </a:extLst>
                </p:cNvPr>
                <p:cNvSpPr txBox="1"/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F24654EE-F744-DF4E-B3CA-A220646E0A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blipFill>
                  <a:blip r:embed="rId16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427D34DA-3B55-AE49-89D6-CE02A8D54158}"/>
                    </a:ext>
                  </a:extLst>
                </p:cNvPr>
                <p:cNvSpPr txBox="1"/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CFC7EB62-6D85-4B40-84DF-E10FC36081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993065A3-69B3-604B-994D-6ECE69CE9D97}"/>
                    </a:ext>
                  </a:extLst>
                </p:cNvPr>
                <p:cNvSpPr txBox="1"/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11C13AC0-8B9A-CF45-B077-3062100AB7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blipFill>
                  <a:blip r:embed="rId18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29CF125F-1C91-464D-94F4-92167F70D93C}"/>
                    </a:ext>
                  </a:extLst>
                </p:cNvPr>
                <p:cNvSpPr txBox="1"/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ECC7D3A1-0EE4-124E-A344-112B99A730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FC5D7E0E-E713-1442-AEC4-2547C5B2C433}"/>
                    </a:ext>
                  </a:extLst>
                </p:cNvPr>
                <p:cNvSpPr txBox="1"/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8B639DB8-6ACD-0E4E-B839-C8E8473792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740EBB2D-260A-E545-A5E8-CB4BC62AC5E2}"/>
                    </a:ext>
                  </a:extLst>
                </p:cNvPr>
                <p:cNvSpPr txBox="1"/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178454F0-33AC-104C-8FF0-CF815DC707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blipFill>
                  <a:blip r:embed="rId21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08C369FC-2442-964C-8204-D02E501E3A00}"/>
                    </a:ext>
                  </a:extLst>
                </p:cNvPr>
                <p:cNvSpPr txBox="1"/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A9BF0DCE-11DF-D748-879A-D8E453726A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blipFill>
                  <a:blip r:embed="rId22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051D66C5-E45E-464E-A699-7CB29819180B}"/>
                  </a:ext>
                </a:extLst>
              </p:cNvPr>
              <p:cNvSpPr txBox="1"/>
              <p:nvPr/>
            </p:nvSpPr>
            <p:spPr>
              <a:xfrm>
                <a:off x="5697835" y="4307431"/>
                <a:ext cx="3406585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0,9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2,4,6,7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3,5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051D66C5-E45E-464E-A699-7CB298191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835" y="4307431"/>
                <a:ext cx="3406585" cy="63998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E3551A22-487C-ED4C-87FD-0960F0E6001F}"/>
                  </a:ext>
                </a:extLst>
              </p:cNvPr>
              <p:cNvSpPr txBox="1"/>
              <p:nvPr/>
            </p:nvSpPr>
            <p:spPr>
              <a:xfrm>
                <a:off x="5787828" y="5171997"/>
                <a:ext cx="3406585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E3551A22-487C-ED4C-87FD-0960F0E60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828" y="5171997"/>
                <a:ext cx="3406585" cy="639983"/>
              </a:xfrm>
              <a:prstGeom prst="rect">
                <a:avLst/>
              </a:prstGeom>
              <a:blipFill>
                <a:blip r:embed="rId2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9140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B73883-1C41-1D45-A108-B5FC7BBA1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分割の例</a:t>
            </a:r>
            <a:r>
              <a:rPr lang="en-US" altLang="ja-JP" dirty="0"/>
              <a:t>(2/4)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469CFD-D85E-AF42-9015-178C7ED74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41" y="1735273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 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1BC3FE-341A-8A4E-BE19-F8EF6AB76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FA0FA8-A7CB-2049-9FA4-0C3555F3D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317A36-6A8C-7441-8D54-6EB12E754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12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DDF313AE-94D9-2542-B881-56DFCE1C0589}"/>
              </a:ext>
            </a:extLst>
          </p:cNvPr>
          <p:cNvGrpSpPr/>
          <p:nvPr/>
        </p:nvGrpSpPr>
        <p:grpSpPr>
          <a:xfrm>
            <a:off x="5037454" y="2422449"/>
            <a:ext cx="2155192" cy="2308350"/>
            <a:chOff x="1059867" y="3868613"/>
            <a:chExt cx="2155192" cy="2308350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FE419743-72C2-594B-8AD6-07A0E9884A2A}"/>
                </a:ext>
              </a:extLst>
            </p:cNvPr>
            <p:cNvGrpSpPr/>
            <p:nvPr/>
          </p:nvGrpSpPr>
          <p:grpSpPr>
            <a:xfrm>
              <a:off x="1077536" y="4113484"/>
              <a:ext cx="2114689" cy="2063479"/>
              <a:chOff x="1036653" y="2501549"/>
              <a:chExt cx="2727502" cy="2730624"/>
            </a:xfrm>
          </p:grpSpPr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E132B7F0-75B3-414E-8DEB-95456B810BB8}"/>
                  </a:ext>
                </a:extLst>
              </p:cNvPr>
              <p:cNvSpPr/>
              <p:nvPr/>
            </p:nvSpPr>
            <p:spPr>
              <a:xfrm>
                <a:off x="1567542" y="29240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55073811-729D-EA4F-BAD2-6C9D2968E24B}"/>
                  </a:ext>
                </a:extLst>
              </p:cNvPr>
              <p:cNvSpPr/>
              <p:nvPr/>
            </p:nvSpPr>
            <p:spPr>
              <a:xfrm>
                <a:off x="2116016" y="250154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E47C1707-7EB4-9D45-BD1A-7B92E4E18148}"/>
                  </a:ext>
                </a:extLst>
              </p:cNvPr>
              <p:cNvSpPr/>
              <p:nvPr/>
            </p:nvSpPr>
            <p:spPr>
              <a:xfrm>
                <a:off x="1036653" y="349888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67B6A059-D195-764B-BAF9-AF0DC927E5CE}"/>
                  </a:ext>
                </a:extLst>
              </p:cNvPr>
              <p:cNvCxnSpPr>
                <a:cxnSpLocks/>
                <a:stCxn id="19" idx="7"/>
                <a:endCxn id="20" idx="3"/>
              </p:cNvCxnSpPr>
              <p:nvPr/>
            </p:nvCxnSpPr>
            <p:spPr>
              <a:xfrm flipV="1">
                <a:off x="1859153" y="2793160"/>
                <a:ext cx="306896" cy="1809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34B03200-D96A-6741-A6DE-C82F7A43F876}"/>
                  </a:ext>
                </a:extLst>
              </p:cNvPr>
              <p:cNvCxnSpPr>
                <a:cxnSpLocks/>
                <a:stCxn id="19" idx="3"/>
                <a:endCxn id="21" idx="7"/>
              </p:cNvCxnSpPr>
              <p:nvPr/>
            </p:nvCxnSpPr>
            <p:spPr>
              <a:xfrm flipH="1">
                <a:off x="1328264" y="3215682"/>
                <a:ext cx="289311" cy="3332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D16AC1FE-995A-E84C-A6C4-087A2CC8B998}"/>
                  </a:ext>
                </a:extLst>
              </p:cNvPr>
              <p:cNvSpPr/>
              <p:nvPr/>
            </p:nvSpPr>
            <p:spPr>
              <a:xfrm>
                <a:off x="2012601" y="3342383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749D4439-BFB2-3140-A325-D17E38D6E407}"/>
                  </a:ext>
                </a:extLst>
              </p:cNvPr>
              <p:cNvSpPr/>
              <p:nvPr/>
            </p:nvSpPr>
            <p:spPr>
              <a:xfrm>
                <a:off x="2948773" y="439913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円/楕円 25">
                <a:extLst>
                  <a:ext uri="{FF2B5EF4-FFF2-40B4-BE49-F238E27FC236}">
                    <a16:creationId xmlns:a16="http://schemas.microsoft.com/office/drawing/2014/main" id="{5B183C91-2C28-9E49-B1A6-908EE090840C}"/>
                  </a:ext>
                </a:extLst>
              </p:cNvPr>
              <p:cNvSpPr/>
              <p:nvPr/>
            </p:nvSpPr>
            <p:spPr>
              <a:xfrm>
                <a:off x="2858128" y="3488828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9359C1DE-ACC1-6F49-BDC6-6B4654C9C056}"/>
                  </a:ext>
                </a:extLst>
              </p:cNvPr>
              <p:cNvSpPr/>
              <p:nvPr/>
            </p:nvSpPr>
            <p:spPr>
              <a:xfrm>
                <a:off x="3422511" y="300730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851C68EE-A691-1E45-BA50-FE5C85032F7E}"/>
                  </a:ext>
                </a:extLst>
              </p:cNvPr>
              <p:cNvSpPr/>
              <p:nvPr/>
            </p:nvSpPr>
            <p:spPr>
              <a:xfrm>
                <a:off x="1859153" y="4001294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F409E2A8-07D9-A244-8DD5-7C3EAC09720A}"/>
                  </a:ext>
                </a:extLst>
              </p:cNvPr>
              <p:cNvSpPr/>
              <p:nvPr/>
            </p:nvSpPr>
            <p:spPr>
              <a:xfrm>
                <a:off x="1916932" y="45488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円/楕円 29">
                <a:extLst>
                  <a:ext uri="{FF2B5EF4-FFF2-40B4-BE49-F238E27FC236}">
                    <a16:creationId xmlns:a16="http://schemas.microsoft.com/office/drawing/2014/main" id="{10D4E093-2240-064C-8EDC-9376954A288C}"/>
                  </a:ext>
                </a:extLst>
              </p:cNvPr>
              <p:cNvSpPr/>
              <p:nvPr/>
            </p:nvSpPr>
            <p:spPr>
              <a:xfrm>
                <a:off x="1167491" y="489052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7244F227-5429-5E49-8B7D-43DD93814806}"/>
                  </a:ext>
                </a:extLst>
              </p:cNvPr>
              <p:cNvCxnSpPr>
                <a:cxnSpLocks/>
                <a:stCxn id="19" idx="5"/>
                <a:endCxn id="24" idx="1"/>
              </p:cNvCxnSpPr>
              <p:nvPr/>
            </p:nvCxnSpPr>
            <p:spPr>
              <a:xfrm>
                <a:off x="1859153" y="3215682"/>
                <a:ext cx="203481" cy="1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98C7BD0D-00E4-3347-88D3-1C6F619C8551}"/>
                  </a:ext>
                </a:extLst>
              </p:cNvPr>
              <p:cNvCxnSpPr>
                <a:cxnSpLocks/>
                <a:stCxn id="25" idx="1"/>
                <a:endCxn id="24" idx="5"/>
              </p:cNvCxnSpPr>
              <p:nvPr/>
            </p:nvCxnSpPr>
            <p:spPr>
              <a:xfrm flipH="1" flipV="1">
                <a:off x="2304212" y="3633994"/>
                <a:ext cx="694594" cy="8151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A03D7342-5A03-E147-B30C-ADBE033DF9F3}"/>
                  </a:ext>
                </a:extLst>
              </p:cNvPr>
              <p:cNvCxnSpPr>
                <a:cxnSpLocks/>
                <a:stCxn id="25" idx="0"/>
                <a:endCxn id="27" idx="3"/>
              </p:cNvCxnSpPr>
              <p:nvPr/>
            </p:nvCxnSpPr>
            <p:spPr>
              <a:xfrm flipV="1">
                <a:off x="3119595" y="3298911"/>
                <a:ext cx="352949" cy="1100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0CF0BE07-727C-7945-8009-D639666BA568}"/>
                  </a:ext>
                </a:extLst>
              </p:cNvPr>
              <p:cNvCxnSpPr>
                <a:cxnSpLocks/>
                <a:stCxn id="25" idx="1"/>
                <a:endCxn id="26" idx="4"/>
              </p:cNvCxnSpPr>
              <p:nvPr/>
            </p:nvCxnSpPr>
            <p:spPr>
              <a:xfrm flipV="1">
                <a:off x="2998806" y="3830472"/>
                <a:ext cx="30144" cy="6186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680FED8A-7CC1-0844-82B9-4245B108D2D0}"/>
                  </a:ext>
                </a:extLst>
              </p:cNvPr>
              <p:cNvCxnSpPr>
                <a:cxnSpLocks/>
                <a:stCxn id="26" idx="7"/>
                <a:endCxn id="27" idx="3"/>
              </p:cNvCxnSpPr>
              <p:nvPr/>
            </p:nvCxnSpPr>
            <p:spPr>
              <a:xfrm flipV="1">
                <a:off x="3149739" y="3298911"/>
                <a:ext cx="322805" cy="239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E74A691A-D8A1-7449-BB3A-7490DC9BB5ED}"/>
                  </a:ext>
                </a:extLst>
              </p:cNvPr>
              <p:cNvCxnSpPr>
                <a:cxnSpLocks/>
                <a:stCxn id="26" idx="2"/>
                <a:endCxn id="24" idx="6"/>
              </p:cNvCxnSpPr>
              <p:nvPr/>
            </p:nvCxnSpPr>
            <p:spPr>
              <a:xfrm flipH="1" flipV="1">
                <a:off x="2354245" y="3513205"/>
                <a:ext cx="503883" cy="1464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974B2FD8-1F1A-754B-820A-35BBBCF9C456}"/>
                  </a:ext>
                </a:extLst>
              </p:cNvPr>
              <p:cNvCxnSpPr>
                <a:cxnSpLocks/>
                <a:stCxn id="27" idx="3"/>
                <a:endCxn id="24" idx="6"/>
              </p:cNvCxnSpPr>
              <p:nvPr/>
            </p:nvCxnSpPr>
            <p:spPr>
              <a:xfrm flipH="1">
                <a:off x="2354245" y="3298911"/>
                <a:ext cx="1118299" cy="214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B35137D5-9950-FA47-BB86-E62726F4DA26}"/>
                  </a:ext>
                </a:extLst>
              </p:cNvPr>
              <p:cNvCxnSpPr>
                <a:cxnSpLocks/>
                <a:stCxn id="28" idx="0"/>
                <a:endCxn id="24" idx="3"/>
              </p:cNvCxnSpPr>
              <p:nvPr/>
            </p:nvCxnSpPr>
            <p:spPr>
              <a:xfrm flipV="1">
                <a:off x="2029975" y="3633994"/>
                <a:ext cx="32659" cy="367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70228A2D-A579-A643-A048-7DA0ABCB5940}"/>
                  </a:ext>
                </a:extLst>
              </p:cNvPr>
              <p:cNvCxnSpPr>
                <a:cxnSpLocks/>
                <a:stCxn id="30" idx="0"/>
                <a:endCxn id="24" idx="3"/>
              </p:cNvCxnSpPr>
              <p:nvPr/>
            </p:nvCxnSpPr>
            <p:spPr>
              <a:xfrm flipV="1">
                <a:off x="1338313" y="3633994"/>
                <a:ext cx="724321" cy="12565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45C8A2F1-E451-B841-9023-538F51212EFF}"/>
                  </a:ext>
                </a:extLst>
              </p:cNvPr>
              <p:cNvCxnSpPr>
                <a:cxnSpLocks/>
                <a:stCxn id="29" idx="0"/>
                <a:endCxn id="28" idx="4"/>
              </p:cNvCxnSpPr>
              <p:nvPr/>
            </p:nvCxnSpPr>
            <p:spPr>
              <a:xfrm flipH="1" flipV="1">
                <a:off x="2029975" y="4342938"/>
                <a:ext cx="57779" cy="2059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A77B11AE-ED11-F348-A257-E9D5EEF8714B}"/>
                  </a:ext>
                </a:extLst>
              </p:cNvPr>
              <p:cNvCxnSpPr>
                <a:cxnSpLocks/>
                <a:stCxn id="25" idx="1"/>
                <a:endCxn id="28" idx="4"/>
              </p:cNvCxnSpPr>
              <p:nvPr/>
            </p:nvCxnSpPr>
            <p:spPr>
              <a:xfrm flipH="1" flipV="1">
                <a:off x="2029975" y="4342938"/>
                <a:ext cx="968831" cy="1062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0EE6843C-AE10-7845-A0B1-8D339A378697}"/>
                  </a:ext>
                </a:extLst>
              </p:cNvPr>
              <p:cNvCxnSpPr>
                <a:cxnSpLocks/>
                <a:stCxn id="25" idx="3"/>
                <a:endCxn id="29" idx="6"/>
              </p:cNvCxnSpPr>
              <p:nvPr/>
            </p:nvCxnSpPr>
            <p:spPr>
              <a:xfrm flipH="1">
                <a:off x="2258577" y="4690747"/>
                <a:ext cx="740228" cy="289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D9D1D803-114D-1D42-844D-49AA3240D33A}"/>
                  </a:ext>
                </a:extLst>
              </p:cNvPr>
              <p:cNvCxnSpPr>
                <a:cxnSpLocks/>
                <a:stCxn id="30" idx="6"/>
                <a:endCxn id="25" idx="3"/>
              </p:cNvCxnSpPr>
              <p:nvPr/>
            </p:nvCxnSpPr>
            <p:spPr>
              <a:xfrm flipV="1">
                <a:off x="1509135" y="4690747"/>
                <a:ext cx="1489670" cy="3706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18D94898-5CF9-A84C-9111-5FDF93EED927}"/>
                    </a:ext>
                  </a:extLst>
                </p:cNvPr>
                <p:cNvSpPr txBox="1"/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18D94898-5CF9-A84C-9111-5FDF93EED9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91564F9-82B0-BB47-8CEC-92436D4DE02A}"/>
                    </a:ext>
                  </a:extLst>
                </p:cNvPr>
                <p:cNvSpPr txBox="1"/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91564F9-82B0-BB47-8CEC-92436D4DE0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F0F56DF1-4E14-4145-BE23-69A6F3E18F24}"/>
                    </a:ext>
                  </a:extLst>
                </p:cNvPr>
                <p:cNvSpPr txBox="1"/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F0F56DF1-4E14-4145-BE23-69A6F3E18F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7338AE8D-8C05-6B4F-8493-E28A9BC38F9D}"/>
                    </a:ext>
                  </a:extLst>
                </p:cNvPr>
                <p:cNvSpPr txBox="1"/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7338AE8D-8C05-6B4F-8493-E28A9BC38F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04903A4F-53A7-3E4F-A3FC-EB098321682F}"/>
                    </a:ext>
                  </a:extLst>
                </p:cNvPr>
                <p:cNvSpPr txBox="1"/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04903A4F-53A7-3E4F-A3FC-EB09832168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E1D25812-4E4C-014C-83B8-EBC061C25FAA}"/>
                    </a:ext>
                  </a:extLst>
                </p:cNvPr>
                <p:cNvSpPr txBox="1"/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E1D25812-4E4C-014C-83B8-EBC061C25F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7EC65048-9D81-FB47-B157-16690DC11AB2}"/>
                    </a:ext>
                  </a:extLst>
                </p:cNvPr>
                <p:cNvSpPr txBox="1"/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7EC65048-9D81-FB47-B157-16690DC11A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D89FD490-BF65-9340-BD7B-0CEBCAA96BEE}"/>
                    </a:ext>
                  </a:extLst>
                </p:cNvPr>
                <p:cNvSpPr txBox="1"/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D89FD490-BF65-9340-BD7B-0CEBCAA96B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CA87A843-8815-CF4B-B9D1-331F9DBA936C}"/>
                    </a:ext>
                  </a:extLst>
                </p:cNvPr>
                <p:cNvSpPr txBox="1"/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CA87A843-8815-CF4B-B9D1-331F9DBA93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6268C646-4286-9A47-A582-9D83713DCBDC}"/>
                    </a:ext>
                  </a:extLst>
                </p:cNvPr>
                <p:cNvSpPr txBox="1"/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6268C646-4286-9A47-A582-9D83713DCB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6DCF73D9-B87C-0E47-8098-F06530B4B30C}"/>
              </a:ext>
            </a:extLst>
          </p:cNvPr>
          <p:cNvGrpSpPr/>
          <p:nvPr/>
        </p:nvGrpSpPr>
        <p:grpSpPr>
          <a:xfrm>
            <a:off x="875249" y="1636480"/>
            <a:ext cx="2980082" cy="688934"/>
            <a:chOff x="6115050" y="3907542"/>
            <a:chExt cx="2980082" cy="6889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98E26A44-8180-EC47-8342-3B7CDD260A25}"/>
                    </a:ext>
                  </a:extLst>
                </p:cNvPr>
                <p:cNvSpPr txBox="1"/>
                <p:nvPr/>
              </p:nvSpPr>
              <p:spPr>
                <a:xfrm>
                  <a:off x="6213786" y="3907542"/>
                  <a:ext cx="28813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kumimoji="1" lang="en-US" altLang="ja-JP" dirty="0"/>
                    <a:t>    :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0 1 2 3 4 5 6 7 8 9</m:t>
                      </m:r>
                    </m:oMath>
                  </a14:m>
                  <a:endParaRPr kumimoji="1" lang="en-US" altLang="ja-JP" dirty="0"/>
                </a:p>
              </p:txBody>
            </p:sp>
          </mc:Choice>
          <mc:Fallback xmlns=""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98E26A44-8180-EC47-8342-3B7CDD260A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3786" y="3907542"/>
                  <a:ext cx="2881346" cy="369332"/>
                </a:xfrm>
                <a:prstGeom prst="rect">
                  <a:avLst/>
                </a:prstGeom>
                <a:blipFill>
                  <a:blip r:embed="rId12"/>
                  <a:stretch>
                    <a:fillRect t="-6667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4CB41B51-B383-7F4A-8B47-8A42CD7F35B9}"/>
                    </a:ext>
                  </a:extLst>
                </p:cNvPr>
                <p:cNvSpPr txBox="1"/>
                <p:nvPr/>
              </p:nvSpPr>
              <p:spPr>
                <a:xfrm>
                  <a:off x="6149235" y="4227144"/>
                  <a:ext cx="29458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a14:m>
                  <a:r>
                    <a:rPr kumimoji="1" lang="en-US" altLang="ja-JP" dirty="0"/>
                    <a:t>: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1 3 3 6 3 6 3 3 3 1</m:t>
                      </m:r>
                    </m:oMath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4CB41B51-B383-7F4A-8B47-8A42CD7F35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9235" y="4227144"/>
                  <a:ext cx="2945897" cy="369332"/>
                </a:xfrm>
                <a:prstGeom prst="rect">
                  <a:avLst/>
                </a:prstGeom>
                <a:blipFill>
                  <a:blip r:embed="rId13"/>
                  <a:stretch>
                    <a:fillRect t="-10345" b="-3103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416DF8DF-4E19-4C42-8545-86AD7AA0689B}"/>
                </a:ext>
              </a:extLst>
            </p:cNvPr>
            <p:cNvCxnSpPr>
              <a:cxnSpLocks/>
            </p:cNvCxnSpPr>
            <p:nvPr/>
          </p:nvCxnSpPr>
          <p:spPr>
            <a:xfrm>
              <a:off x="6115050" y="4237446"/>
              <a:ext cx="29095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D632B6A2-5A3D-9C47-A3E9-F3DD56BC13B7}"/>
                  </a:ext>
                </a:extLst>
              </p:cNvPr>
              <p:cNvSpPr/>
              <p:nvPr/>
            </p:nvSpPr>
            <p:spPr>
              <a:xfrm>
                <a:off x="772616" y="2547935"/>
                <a:ext cx="3171060" cy="28623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0,0,1,0,0,0,0,0,0</m:t>
                          </m:r>
                        </m:e>
                      </m:d>
                    </m:oMath>
                  </m:oMathPara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,0,0,0</m:t>
                          </m:r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0,0,1,0,0,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,0,0,0</m:t>
                          </m:r>
                        </m:e>
                      </m:d>
                    </m:oMath>
                  </m:oMathPara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,0,0,0</m:t>
                          </m:r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0,0,1,0,0,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,0,0,0</m:t>
                          </m:r>
                        </m:e>
                      </m:d>
                    </m:oMath>
                  </m:oMathPara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,0,0,0</m:t>
                          </m:r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0,0,1,0,0,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,0,0,0</m:t>
                          </m:r>
                        </m:e>
                      </m:d>
                    </m:oMath>
                  </m:oMathPara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0,0,1,0,0,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,0,0,0</m:t>
                          </m:r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,0,0,0</m:t>
                          </m:r>
                        </m:e>
                      </m:d>
                    </m:oMath>
                  </m:oMathPara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0,0,1,0,0,0,0,0,0</m:t>
                          </m:r>
                        </m:e>
                      </m:d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D632B6A2-5A3D-9C47-A3E9-F3DD56BC13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16" y="2547935"/>
                <a:ext cx="3171060" cy="286232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DE590BAC-FB38-BC4C-A37B-B65D2B63F397}"/>
                  </a:ext>
                </a:extLst>
              </p:cNvPr>
              <p:cNvSpPr txBox="1"/>
              <p:nvPr/>
            </p:nvSpPr>
            <p:spPr>
              <a:xfrm>
                <a:off x="667911" y="5633778"/>
                <a:ext cx="40362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0,9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2,4,6,7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3,5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DE590BAC-FB38-BC4C-A37B-B65D2B63F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11" y="5633778"/>
                <a:ext cx="403627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5448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B73883-1C41-1D45-A108-B5FC7BBA1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分割の例</a:t>
            </a:r>
            <a:r>
              <a:rPr lang="en-US" altLang="ja-JP" dirty="0"/>
              <a:t>(3/4)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469CFD-D85E-AF42-9015-178C7ED74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41" y="1735273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 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1BC3FE-341A-8A4E-BE19-F8EF6AB76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FA0FA8-A7CB-2049-9FA4-0C3555F3D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317A36-6A8C-7441-8D54-6EB12E754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13</a:t>
            </a:fld>
            <a:endParaRPr kumimoji="1" lang="ja-JP" altLang="en-US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6DCF73D9-B87C-0E47-8098-F06530B4B30C}"/>
              </a:ext>
            </a:extLst>
          </p:cNvPr>
          <p:cNvGrpSpPr/>
          <p:nvPr/>
        </p:nvGrpSpPr>
        <p:grpSpPr>
          <a:xfrm>
            <a:off x="875249" y="1636480"/>
            <a:ext cx="3131151" cy="688934"/>
            <a:chOff x="6115050" y="3907542"/>
            <a:chExt cx="3131151" cy="6889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98E26A44-8180-EC47-8342-3B7CDD260A25}"/>
                    </a:ext>
                  </a:extLst>
                </p:cNvPr>
                <p:cNvSpPr txBox="1"/>
                <p:nvPr/>
              </p:nvSpPr>
              <p:spPr>
                <a:xfrm>
                  <a:off x="6364855" y="3907542"/>
                  <a:ext cx="28813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kumimoji="1" lang="en-US" altLang="ja-JP" dirty="0"/>
                    <a:t> : 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i="1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a14:m>
                  <a:endParaRPr kumimoji="1" lang="en-US" altLang="ja-JP" dirty="0"/>
                </a:p>
              </p:txBody>
            </p:sp>
          </mc:Choice>
          <mc:Fallback xmlns=""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98E26A44-8180-EC47-8342-3B7CDD260A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4855" y="3907542"/>
                  <a:ext cx="2881346" cy="369332"/>
                </a:xfrm>
                <a:prstGeom prst="rect">
                  <a:avLst/>
                </a:prstGeom>
                <a:blipFill>
                  <a:blip r:embed="rId2"/>
                  <a:stretch>
                    <a:fillRect t="-6667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4CB41B51-B383-7F4A-8B47-8A42CD7F35B9}"/>
                    </a:ext>
                  </a:extLst>
                </p:cNvPr>
                <p:cNvSpPr txBox="1"/>
                <p:nvPr/>
              </p:nvSpPr>
              <p:spPr>
                <a:xfrm>
                  <a:off x="6149235" y="4227144"/>
                  <a:ext cx="29458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a14:m>
                  <a:r>
                    <a:rPr kumimoji="1" lang="en-US" altLang="ja-JP" dirty="0"/>
                    <a:t>: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3 3 3 3 6 6 3 3 1 1</m:t>
                      </m:r>
                    </m:oMath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4CB41B51-B383-7F4A-8B47-8A42CD7F35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9235" y="4227144"/>
                  <a:ext cx="2945897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10345" b="-3103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416DF8DF-4E19-4C42-8545-86AD7AA0689B}"/>
                </a:ext>
              </a:extLst>
            </p:cNvPr>
            <p:cNvCxnSpPr>
              <a:cxnSpLocks/>
            </p:cNvCxnSpPr>
            <p:nvPr/>
          </p:nvCxnSpPr>
          <p:spPr>
            <a:xfrm>
              <a:off x="6115050" y="4237446"/>
              <a:ext cx="29095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D632B6A2-5A3D-9C47-A3E9-F3DD56BC13B7}"/>
                  </a:ext>
                </a:extLst>
              </p:cNvPr>
              <p:cNvSpPr/>
              <p:nvPr/>
            </p:nvSpPr>
            <p:spPr>
              <a:xfrm>
                <a:off x="772616" y="2547935"/>
                <a:ext cx="3244863" cy="28623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,0,0,0</m:t>
                          </m:r>
                        </m:e>
                      </m:d>
                    </m:oMath>
                  </m:oMathPara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,0,0,0</m:t>
                          </m:r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0,0,1,0,0,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,0,0,0</m:t>
                          </m:r>
                        </m:e>
                      </m:d>
                    </m:oMath>
                  </m:oMathPara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,0,0,0</m:t>
                          </m:r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,0,0,0</m:t>
                          </m:r>
                        </m:e>
                      </m:d>
                    </m:oMath>
                  </m:oMathPara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,0,0,0</m:t>
                          </m:r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0,0,1,0,0,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,0,0,0</m:t>
                          </m:r>
                        </m:e>
                      </m:d>
                    </m:oMath>
                  </m:oMathPara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,0,0,0</m:t>
                          </m:r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,0,0,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0,0,0</m:t>
                          </m:r>
                        </m:e>
                      </m:d>
                    </m:oMath>
                  </m:oMathPara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0,0,1,0,0,0,0,0,0</m:t>
                          </m:r>
                        </m:e>
                      </m:d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D632B6A2-5A3D-9C47-A3E9-F3DD56BC13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16" y="2547935"/>
                <a:ext cx="3244863" cy="2862322"/>
              </a:xfrm>
              <a:prstGeom prst="rect">
                <a:avLst/>
              </a:prstGeom>
              <a:blipFill>
                <a:blip r:embed="rId4"/>
                <a:stretch>
                  <a:fillRect b="-4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DE590BAC-FB38-BC4C-A37B-B65D2B63F397}"/>
                  </a:ext>
                </a:extLst>
              </p:cNvPr>
              <p:cNvSpPr txBox="1"/>
              <p:nvPr/>
            </p:nvSpPr>
            <p:spPr>
              <a:xfrm>
                <a:off x="667911" y="5633778"/>
                <a:ext cx="40362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DE590BAC-FB38-BC4C-A37B-B65D2B63F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11" y="5633778"/>
                <a:ext cx="4036277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17B61411-7444-7C42-9502-D5EB36CD7999}"/>
              </a:ext>
            </a:extLst>
          </p:cNvPr>
          <p:cNvGrpSpPr/>
          <p:nvPr/>
        </p:nvGrpSpPr>
        <p:grpSpPr>
          <a:xfrm>
            <a:off x="4704188" y="2919056"/>
            <a:ext cx="2368965" cy="1983771"/>
            <a:chOff x="5689692" y="3998998"/>
            <a:chExt cx="2612180" cy="2218064"/>
          </a:xfrm>
        </p:grpSpPr>
        <p:grpSp>
          <p:nvGrpSpPr>
            <p:cNvPr id="51" name="グループ化 50">
              <a:extLst>
                <a:ext uri="{FF2B5EF4-FFF2-40B4-BE49-F238E27FC236}">
                  <a16:creationId xmlns:a16="http://schemas.microsoft.com/office/drawing/2014/main" id="{DA1C521A-3507-EE41-849D-409756739936}"/>
                </a:ext>
              </a:extLst>
            </p:cNvPr>
            <p:cNvGrpSpPr/>
            <p:nvPr/>
          </p:nvGrpSpPr>
          <p:grpSpPr>
            <a:xfrm>
              <a:off x="5690349" y="3998998"/>
              <a:ext cx="2376115" cy="2218064"/>
              <a:chOff x="4549384" y="2087521"/>
              <a:chExt cx="3080241" cy="2974180"/>
            </a:xfrm>
          </p:grpSpPr>
          <p:sp>
            <p:nvSpPr>
              <p:cNvPr id="64" name="円/楕円 63">
                <a:extLst>
                  <a:ext uri="{FF2B5EF4-FFF2-40B4-BE49-F238E27FC236}">
                    <a16:creationId xmlns:a16="http://schemas.microsoft.com/office/drawing/2014/main" id="{E890601C-507A-274E-A159-CAB591F107E1}"/>
                  </a:ext>
                </a:extLst>
              </p:cNvPr>
              <p:cNvSpPr/>
              <p:nvPr/>
            </p:nvSpPr>
            <p:spPr>
              <a:xfrm>
                <a:off x="4549384" y="388861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円/楕円 64">
                <a:extLst>
                  <a:ext uri="{FF2B5EF4-FFF2-40B4-BE49-F238E27FC236}">
                    <a16:creationId xmlns:a16="http://schemas.microsoft.com/office/drawing/2014/main" id="{CDBBD2D9-3D4B-4C4E-8012-D0DAC1324099}"/>
                  </a:ext>
                </a:extLst>
              </p:cNvPr>
              <p:cNvSpPr/>
              <p:nvPr/>
            </p:nvSpPr>
            <p:spPr>
              <a:xfrm>
                <a:off x="5666744" y="208752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円/楕円 65">
                <a:extLst>
                  <a:ext uri="{FF2B5EF4-FFF2-40B4-BE49-F238E27FC236}">
                    <a16:creationId xmlns:a16="http://schemas.microsoft.com/office/drawing/2014/main" id="{DFE1D249-3670-BE46-8ADB-0ED4AC8345EC}"/>
                  </a:ext>
                </a:extLst>
              </p:cNvPr>
              <p:cNvSpPr/>
              <p:nvPr/>
            </p:nvSpPr>
            <p:spPr>
              <a:xfrm>
                <a:off x="5666744" y="292691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円/楕円 66">
                <a:extLst>
                  <a:ext uri="{FF2B5EF4-FFF2-40B4-BE49-F238E27FC236}">
                    <a16:creationId xmlns:a16="http://schemas.microsoft.com/office/drawing/2014/main" id="{B75FD03C-DBEC-9946-9922-B15D2C0AF33C}"/>
                  </a:ext>
                </a:extLst>
              </p:cNvPr>
              <p:cNvSpPr/>
              <p:nvPr/>
            </p:nvSpPr>
            <p:spPr>
              <a:xfrm>
                <a:off x="5334622" y="375535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円/楕円 67">
                <a:extLst>
                  <a:ext uri="{FF2B5EF4-FFF2-40B4-BE49-F238E27FC236}">
                    <a16:creationId xmlns:a16="http://schemas.microsoft.com/office/drawing/2014/main" id="{DD2C2A7E-46FD-1642-8261-77CD095EE6D0}"/>
                  </a:ext>
                </a:extLst>
              </p:cNvPr>
              <p:cNvSpPr/>
              <p:nvPr/>
            </p:nvSpPr>
            <p:spPr>
              <a:xfrm>
                <a:off x="5542084" y="4720057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9" name="円/楕円 68">
                <a:extLst>
                  <a:ext uri="{FF2B5EF4-FFF2-40B4-BE49-F238E27FC236}">
                    <a16:creationId xmlns:a16="http://schemas.microsoft.com/office/drawing/2014/main" id="{5CC50674-D3B3-744B-9EC2-B593B34737BF}"/>
                  </a:ext>
                </a:extLst>
              </p:cNvPr>
              <p:cNvSpPr/>
              <p:nvPr/>
            </p:nvSpPr>
            <p:spPr>
              <a:xfrm>
                <a:off x="6484329" y="466079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円/楕円 69">
                <a:extLst>
                  <a:ext uri="{FF2B5EF4-FFF2-40B4-BE49-F238E27FC236}">
                    <a16:creationId xmlns:a16="http://schemas.microsoft.com/office/drawing/2014/main" id="{54E05145-8F86-F04A-9DDE-ADAF0E88DB5A}"/>
                  </a:ext>
                </a:extLst>
              </p:cNvPr>
              <p:cNvSpPr/>
              <p:nvPr/>
            </p:nvSpPr>
            <p:spPr>
              <a:xfrm>
                <a:off x="6767665" y="26581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" name="円/楕円 70">
                <a:extLst>
                  <a:ext uri="{FF2B5EF4-FFF2-40B4-BE49-F238E27FC236}">
                    <a16:creationId xmlns:a16="http://schemas.microsoft.com/office/drawing/2014/main" id="{E601D828-C88E-A14B-992D-AED7B87A5BF1}"/>
                  </a:ext>
                </a:extLst>
              </p:cNvPr>
              <p:cNvSpPr/>
              <p:nvPr/>
            </p:nvSpPr>
            <p:spPr>
              <a:xfrm>
                <a:off x="7287981" y="37903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円/楕円 71">
                <a:extLst>
                  <a:ext uri="{FF2B5EF4-FFF2-40B4-BE49-F238E27FC236}">
                    <a16:creationId xmlns:a16="http://schemas.microsoft.com/office/drawing/2014/main" id="{EF64D3ED-E396-A943-BCB0-4BA67A210CFB}"/>
                  </a:ext>
                </a:extLst>
              </p:cNvPr>
              <p:cNvSpPr/>
              <p:nvPr/>
            </p:nvSpPr>
            <p:spPr>
              <a:xfrm>
                <a:off x="7287981" y="301450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円/楕円 72">
                <a:extLst>
                  <a:ext uri="{FF2B5EF4-FFF2-40B4-BE49-F238E27FC236}">
                    <a16:creationId xmlns:a16="http://schemas.microsoft.com/office/drawing/2014/main" id="{22C1ACCC-4E82-F147-B6FC-23AD1B09F7B5}"/>
                  </a:ext>
                </a:extLst>
              </p:cNvPr>
              <p:cNvSpPr/>
              <p:nvPr/>
            </p:nvSpPr>
            <p:spPr>
              <a:xfrm>
                <a:off x="7287981" y="4576796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74" name="直線コネクタ 73">
                <a:extLst>
                  <a:ext uri="{FF2B5EF4-FFF2-40B4-BE49-F238E27FC236}">
                    <a16:creationId xmlns:a16="http://schemas.microsoft.com/office/drawing/2014/main" id="{F8FA1492-2E93-D449-A651-E23AAD3F47A6}"/>
                  </a:ext>
                </a:extLst>
              </p:cNvPr>
              <p:cNvCxnSpPr>
                <a:cxnSpLocks/>
                <a:stCxn id="65" idx="4"/>
                <a:endCxn id="64" idx="7"/>
              </p:cNvCxnSpPr>
              <p:nvPr/>
            </p:nvCxnSpPr>
            <p:spPr>
              <a:xfrm flipH="1">
                <a:off x="4840995" y="2429165"/>
                <a:ext cx="996571" cy="15094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コネクタ 74">
                <a:extLst>
                  <a:ext uri="{FF2B5EF4-FFF2-40B4-BE49-F238E27FC236}">
                    <a16:creationId xmlns:a16="http://schemas.microsoft.com/office/drawing/2014/main" id="{41FEB098-11FE-8042-8F41-F3088C4FA3FD}"/>
                  </a:ext>
                </a:extLst>
              </p:cNvPr>
              <p:cNvCxnSpPr>
                <a:cxnSpLocks/>
                <a:stCxn id="66" idx="4"/>
                <a:endCxn id="64" idx="7"/>
              </p:cNvCxnSpPr>
              <p:nvPr/>
            </p:nvCxnSpPr>
            <p:spPr>
              <a:xfrm flipH="1">
                <a:off x="4840995" y="3268556"/>
                <a:ext cx="996571" cy="670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13D064C4-E7E3-FF46-B4F9-B2F5C2EBDC57}"/>
                  </a:ext>
                </a:extLst>
              </p:cNvPr>
              <p:cNvCxnSpPr>
                <a:cxnSpLocks/>
                <a:stCxn id="67" idx="2"/>
                <a:endCxn id="64" idx="7"/>
              </p:cNvCxnSpPr>
              <p:nvPr/>
            </p:nvCxnSpPr>
            <p:spPr>
              <a:xfrm flipH="1">
                <a:off x="4840995" y="3926181"/>
                <a:ext cx="493627" cy="12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89D41D60-CB19-0149-8D1B-11CB1CA320AF}"/>
                  </a:ext>
                </a:extLst>
              </p:cNvPr>
              <p:cNvCxnSpPr>
                <a:cxnSpLocks/>
                <a:stCxn id="65" idx="4"/>
                <a:endCxn id="66" idx="0"/>
              </p:cNvCxnSpPr>
              <p:nvPr/>
            </p:nvCxnSpPr>
            <p:spPr>
              <a:xfrm>
                <a:off x="5837566" y="2429165"/>
                <a:ext cx="0" cy="4977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コネクタ 77">
                <a:extLst>
                  <a:ext uri="{FF2B5EF4-FFF2-40B4-BE49-F238E27FC236}">
                    <a16:creationId xmlns:a16="http://schemas.microsoft.com/office/drawing/2014/main" id="{D85F2549-2DE6-7741-8C6E-63303502E53D}"/>
                  </a:ext>
                </a:extLst>
              </p:cNvPr>
              <p:cNvCxnSpPr>
                <a:cxnSpLocks/>
                <a:stCxn id="69" idx="1"/>
                <a:endCxn id="67" idx="5"/>
              </p:cNvCxnSpPr>
              <p:nvPr/>
            </p:nvCxnSpPr>
            <p:spPr>
              <a:xfrm flipH="1" flipV="1">
                <a:off x="5626233" y="4046970"/>
                <a:ext cx="908129" cy="6638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>
                <a:extLst>
                  <a:ext uri="{FF2B5EF4-FFF2-40B4-BE49-F238E27FC236}">
                    <a16:creationId xmlns:a16="http://schemas.microsoft.com/office/drawing/2014/main" id="{6EE115DC-B2BD-CC4E-9C8B-DE20110266D2}"/>
                  </a:ext>
                </a:extLst>
              </p:cNvPr>
              <p:cNvCxnSpPr>
                <a:cxnSpLocks/>
                <a:stCxn id="68" idx="0"/>
                <a:endCxn id="66" idx="4"/>
              </p:cNvCxnSpPr>
              <p:nvPr/>
            </p:nvCxnSpPr>
            <p:spPr>
              <a:xfrm flipV="1">
                <a:off x="5712906" y="3268556"/>
                <a:ext cx="124660" cy="14515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コネクタ 79">
                <a:extLst>
                  <a:ext uri="{FF2B5EF4-FFF2-40B4-BE49-F238E27FC236}">
                    <a16:creationId xmlns:a16="http://schemas.microsoft.com/office/drawing/2014/main" id="{E60D3732-2FE2-194D-A151-F8B7B46AC8C8}"/>
                  </a:ext>
                </a:extLst>
              </p:cNvPr>
              <p:cNvCxnSpPr>
                <a:cxnSpLocks/>
                <a:stCxn id="68" idx="6"/>
                <a:endCxn id="69" idx="2"/>
              </p:cNvCxnSpPr>
              <p:nvPr/>
            </p:nvCxnSpPr>
            <p:spPr>
              <a:xfrm flipV="1">
                <a:off x="5883728" y="4831617"/>
                <a:ext cx="600601" cy="592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コネクタ 80">
                <a:extLst>
                  <a:ext uri="{FF2B5EF4-FFF2-40B4-BE49-F238E27FC236}">
                    <a16:creationId xmlns:a16="http://schemas.microsoft.com/office/drawing/2014/main" id="{779974AF-BE37-C545-8AD6-BF6AF31AA035}"/>
                  </a:ext>
                </a:extLst>
              </p:cNvPr>
              <p:cNvCxnSpPr>
                <a:cxnSpLocks/>
                <a:stCxn id="69" idx="1"/>
                <a:endCxn id="66" idx="4"/>
              </p:cNvCxnSpPr>
              <p:nvPr/>
            </p:nvCxnSpPr>
            <p:spPr>
              <a:xfrm flipH="1" flipV="1">
                <a:off x="5837566" y="3268556"/>
                <a:ext cx="696796" cy="14422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コネクタ 81">
                <a:extLst>
                  <a:ext uri="{FF2B5EF4-FFF2-40B4-BE49-F238E27FC236}">
                    <a16:creationId xmlns:a16="http://schemas.microsoft.com/office/drawing/2014/main" id="{73D87EE3-8E5E-D446-B8BA-8AA3E8D8BFFE}"/>
                  </a:ext>
                </a:extLst>
              </p:cNvPr>
              <p:cNvCxnSpPr>
                <a:cxnSpLocks/>
                <a:stCxn id="69" idx="0"/>
                <a:endCxn id="65" idx="4"/>
              </p:cNvCxnSpPr>
              <p:nvPr/>
            </p:nvCxnSpPr>
            <p:spPr>
              <a:xfrm flipH="1" flipV="1">
                <a:off x="5837566" y="2429165"/>
                <a:ext cx="817585" cy="22316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コネクタ 82">
                <a:extLst>
                  <a:ext uri="{FF2B5EF4-FFF2-40B4-BE49-F238E27FC236}">
                    <a16:creationId xmlns:a16="http://schemas.microsoft.com/office/drawing/2014/main" id="{0EF76798-342C-5D43-85F1-06B737C2EC68}"/>
                  </a:ext>
                </a:extLst>
              </p:cNvPr>
              <p:cNvCxnSpPr>
                <a:cxnSpLocks/>
                <a:stCxn id="70" idx="3"/>
                <a:endCxn id="66" idx="6"/>
              </p:cNvCxnSpPr>
              <p:nvPr/>
            </p:nvCxnSpPr>
            <p:spPr>
              <a:xfrm flipH="1">
                <a:off x="6008388" y="2949796"/>
                <a:ext cx="809310" cy="1479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線コネクタ 83">
                <a:extLst>
                  <a:ext uri="{FF2B5EF4-FFF2-40B4-BE49-F238E27FC236}">
                    <a16:creationId xmlns:a16="http://schemas.microsoft.com/office/drawing/2014/main" id="{77F8BAE0-00EE-124A-B470-DE322C2043EE}"/>
                  </a:ext>
                </a:extLst>
              </p:cNvPr>
              <p:cNvCxnSpPr>
                <a:cxnSpLocks/>
                <a:stCxn id="70" idx="3"/>
                <a:endCxn id="68" idx="7"/>
              </p:cNvCxnSpPr>
              <p:nvPr/>
            </p:nvCxnSpPr>
            <p:spPr>
              <a:xfrm flipH="1">
                <a:off x="5833695" y="2949796"/>
                <a:ext cx="984003" cy="1820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線コネクタ 84">
                <a:extLst>
                  <a:ext uri="{FF2B5EF4-FFF2-40B4-BE49-F238E27FC236}">
                    <a16:creationId xmlns:a16="http://schemas.microsoft.com/office/drawing/2014/main" id="{459B801B-1776-9842-AD3D-279A2872597F}"/>
                  </a:ext>
                </a:extLst>
              </p:cNvPr>
              <p:cNvCxnSpPr>
                <a:cxnSpLocks/>
                <a:stCxn id="70" idx="3"/>
                <a:endCxn id="69" idx="0"/>
              </p:cNvCxnSpPr>
              <p:nvPr/>
            </p:nvCxnSpPr>
            <p:spPr>
              <a:xfrm flipH="1">
                <a:off x="6655151" y="2949796"/>
                <a:ext cx="162547" cy="1710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線コネクタ 85">
                <a:extLst>
                  <a:ext uri="{FF2B5EF4-FFF2-40B4-BE49-F238E27FC236}">
                    <a16:creationId xmlns:a16="http://schemas.microsoft.com/office/drawing/2014/main" id="{A0B6BF65-DB94-914D-AE40-1684555BB197}"/>
                  </a:ext>
                </a:extLst>
              </p:cNvPr>
              <p:cNvCxnSpPr>
                <a:cxnSpLocks/>
                <a:stCxn id="71" idx="2"/>
                <a:endCxn id="69" idx="7"/>
              </p:cNvCxnSpPr>
              <p:nvPr/>
            </p:nvCxnSpPr>
            <p:spPr>
              <a:xfrm flipH="1">
                <a:off x="6775940" y="3961193"/>
                <a:ext cx="512041" cy="7496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線コネクタ 86">
                <a:extLst>
                  <a:ext uri="{FF2B5EF4-FFF2-40B4-BE49-F238E27FC236}">
                    <a16:creationId xmlns:a16="http://schemas.microsoft.com/office/drawing/2014/main" id="{19973C21-884A-9F47-BECA-BF0DA5CEA25D}"/>
                  </a:ext>
                </a:extLst>
              </p:cNvPr>
              <p:cNvCxnSpPr>
                <a:cxnSpLocks/>
                <a:stCxn id="72" idx="4"/>
                <a:endCxn id="71" idx="0"/>
              </p:cNvCxnSpPr>
              <p:nvPr/>
            </p:nvCxnSpPr>
            <p:spPr>
              <a:xfrm>
                <a:off x="7458803" y="3356149"/>
                <a:ext cx="0" cy="434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コネクタ 87">
                <a:extLst>
                  <a:ext uri="{FF2B5EF4-FFF2-40B4-BE49-F238E27FC236}">
                    <a16:creationId xmlns:a16="http://schemas.microsoft.com/office/drawing/2014/main" id="{5140550C-D006-2C4E-8470-13FC0A4191C1}"/>
                  </a:ext>
                </a:extLst>
              </p:cNvPr>
              <p:cNvCxnSpPr>
                <a:cxnSpLocks/>
                <a:endCxn id="71" idx="4"/>
              </p:cNvCxnSpPr>
              <p:nvPr/>
            </p:nvCxnSpPr>
            <p:spPr>
              <a:xfrm flipV="1">
                <a:off x="7458803" y="4132015"/>
                <a:ext cx="0" cy="4324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0F64EC60-F13E-7347-8C63-E9330AF443DB}"/>
                    </a:ext>
                  </a:extLst>
                </p:cNvPr>
                <p:cNvSpPr txBox="1"/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B2C41539-4FF2-6848-ABAB-36525ACE9C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5E9946AD-4961-FB4D-BDDE-FA926DB89927}"/>
                    </a:ext>
                  </a:extLst>
                </p:cNvPr>
                <p:cNvSpPr txBox="1"/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F7544925-2301-3E4C-BFF7-63E896F9B3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63F1FB43-E8E0-EA4C-AE7B-FC2DB582336E}"/>
                    </a:ext>
                  </a:extLst>
                </p:cNvPr>
                <p:cNvSpPr txBox="1"/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41A69E57-45BC-BE41-9633-7EBDCED803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162CE593-7266-4D4C-8518-6BD1B7A82632}"/>
                    </a:ext>
                  </a:extLst>
                </p:cNvPr>
                <p:cNvSpPr txBox="1"/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24A65B69-A38E-6E43-9006-9237D27B0A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4E7209F5-5D9B-724C-87FA-912EA7068242}"/>
                    </a:ext>
                  </a:extLst>
                </p:cNvPr>
                <p:cNvSpPr txBox="1"/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AB2E1D2-64D0-6343-8D64-F2DEB2897A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6469E269-E3C6-2E45-BA68-D3DC9AA8284F}"/>
                    </a:ext>
                  </a:extLst>
                </p:cNvPr>
                <p:cNvSpPr txBox="1"/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331B397E-1126-D340-A29A-2417D3A655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2272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47BC84C9-4595-E14B-890F-C3BB87A38E37}"/>
                    </a:ext>
                  </a:extLst>
                </p:cNvPr>
                <p:cNvSpPr txBox="1"/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A9A8D0AA-EB74-BE44-B87A-642D490420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テキスト ボックス 59">
                  <a:extLst>
                    <a:ext uri="{FF2B5EF4-FFF2-40B4-BE49-F238E27FC236}">
                      <a16:creationId xmlns:a16="http://schemas.microsoft.com/office/drawing/2014/main" id="{0EB33C91-2FFA-5E47-BA36-70BD84406689}"/>
                    </a:ext>
                  </a:extLst>
                </p:cNvPr>
                <p:cNvSpPr txBox="1"/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D709AAAF-F5CD-ED41-A441-41207E910B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DDC74E7F-7093-174C-B0EC-B40C0A2D8E13}"/>
                    </a:ext>
                  </a:extLst>
                </p:cNvPr>
                <p:cNvSpPr txBox="1"/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382CBB13-EE87-AE48-B0BE-8A6D28298E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blipFill>
                  <a:blip r:embed="rId14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テキスト ボックス 62">
                  <a:extLst>
                    <a:ext uri="{FF2B5EF4-FFF2-40B4-BE49-F238E27FC236}">
                      <a16:creationId xmlns:a16="http://schemas.microsoft.com/office/drawing/2014/main" id="{BA9D7478-CF51-6045-912F-87A0DCDD47D9}"/>
                    </a:ext>
                  </a:extLst>
                </p:cNvPr>
                <p:cNvSpPr txBox="1"/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F4047F4F-6970-B542-A925-A8CA736C8E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blipFill>
                  <a:blip r:embed="rId15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55443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925037-6369-CF4C-B4A0-425B9C7A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分割の例</a:t>
            </a:r>
            <a:r>
              <a:rPr lang="en-US" altLang="ja-JP" dirty="0"/>
              <a:t>(4/4)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C5CE65C-149D-DF4B-B278-770AEC8BA6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0,9</m:t>
                          </m:r>
                        </m:e>
                      </m:d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kumimoji="1" lang="en-US" altLang="ja-JP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altLang="ja-JP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n-US" altLang="ja-JP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2,4,6,7</m:t>
                          </m:r>
                        </m:e>
                      </m:d>
                      <m:r>
                        <a:rPr lang="en-US" altLang="ja-JP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en-US" altLang="ja-JP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ja-JP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ja-JP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3,5</m:t>
                          </m:r>
                        </m:e>
                      </m:d>
                      <m:r>
                        <a:rPr lang="en-US" altLang="ja-JP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ja-JP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ja-JP" altLang="en-US" sz="2400">
                    <a:latin typeface="Cambria Math" panose="02040503050406030204" pitchFamily="18" charset="0"/>
                  </a:rPr>
                  <a:t>分割を与える不変量との対応関係から，同型な可能性があるのは，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2!</m:t>
                        </m:r>
                      </m:e>
                    </m:d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1!</m:t>
                        </m:r>
                      </m:e>
                    </m:d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4!</m:t>
                        </m:r>
                      </m:e>
                    </m:d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1!</m:t>
                        </m:r>
                      </m:e>
                    </m:d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2!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=96</m:t>
                    </m:r>
                  </m:oMath>
                </a14:m>
                <a:r>
                  <a:rPr lang="ja-JP" altLang="en-US" sz="2400">
                    <a:latin typeface="Cambria Math" panose="02040503050406030204" pitchFamily="18" charset="0"/>
                  </a:rPr>
                  <a:t>通りのみで，これだけを確かめれば良い．</a:t>
                </a:r>
                <a:endParaRPr kumimoji="1" lang="en-US" altLang="ja-JP" sz="2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C5CE65C-149D-DF4B-B278-770AEC8BA6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r="-1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C17903-E843-2A4C-8A10-41020D619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335A59-9949-0246-BD85-71FE335DF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384B3D-52EB-3147-A8CF-91832A00C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14</a:t>
            </a:fld>
            <a:endParaRPr kumimoji="1" lang="ja-JP" altLang="en-US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D9C4BB0F-AFCC-2845-AE90-CEA6FA4669D3}"/>
              </a:ext>
            </a:extLst>
          </p:cNvPr>
          <p:cNvGrpSpPr/>
          <p:nvPr/>
        </p:nvGrpSpPr>
        <p:grpSpPr>
          <a:xfrm>
            <a:off x="1002699" y="4145076"/>
            <a:ext cx="2155192" cy="2308350"/>
            <a:chOff x="1059867" y="3868613"/>
            <a:chExt cx="2155192" cy="2308350"/>
          </a:xfrm>
        </p:grpSpPr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A091B873-2FA1-E241-9C2D-EB0A5AC31625}"/>
                </a:ext>
              </a:extLst>
            </p:cNvPr>
            <p:cNvGrpSpPr/>
            <p:nvPr/>
          </p:nvGrpSpPr>
          <p:grpSpPr>
            <a:xfrm>
              <a:off x="1077536" y="4113484"/>
              <a:ext cx="2114689" cy="2063479"/>
              <a:chOff x="1036653" y="2501549"/>
              <a:chExt cx="2727502" cy="2730624"/>
            </a:xfrm>
          </p:grpSpPr>
          <p:sp>
            <p:nvSpPr>
              <p:cNvPr id="56" name="円/楕円 55">
                <a:extLst>
                  <a:ext uri="{FF2B5EF4-FFF2-40B4-BE49-F238E27FC236}">
                    <a16:creationId xmlns:a16="http://schemas.microsoft.com/office/drawing/2014/main" id="{BF0798D2-2F89-1A42-B782-23C699F51FDD}"/>
                  </a:ext>
                </a:extLst>
              </p:cNvPr>
              <p:cNvSpPr/>
              <p:nvPr/>
            </p:nvSpPr>
            <p:spPr>
              <a:xfrm>
                <a:off x="1567542" y="29240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円/楕円 56">
                <a:extLst>
                  <a:ext uri="{FF2B5EF4-FFF2-40B4-BE49-F238E27FC236}">
                    <a16:creationId xmlns:a16="http://schemas.microsoft.com/office/drawing/2014/main" id="{D687F93A-E73D-CF43-BA18-7EE9667EFDA6}"/>
                  </a:ext>
                </a:extLst>
              </p:cNvPr>
              <p:cNvSpPr/>
              <p:nvPr/>
            </p:nvSpPr>
            <p:spPr>
              <a:xfrm>
                <a:off x="2116016" y="250154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円/楕円 57">
                <a:extLst>
                  <a:ext uri="{FF2B5EF4-FFF2-40B4-BE49-F238E27FC236}">
                    <a16:creationId xmlns:a16="http://schemas.microsoft.com/office/drawing/2014/main" id="{76901D88-B8A6-D14A-8DA5-AF7E52C0AB4B}"/>
                  </a:ext>
                </a:extLst>
              </p:cNvPr>
              <p:cNvSpPr/>
              <p:nvPr/>
            </p:nvSpPr>
            <p:spPr>
              <a:xfrm>
                <a:off x="1036653" y="349888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59" name="直線コネクタ 58">
                <a:extLst>
                  <a:ext uri="{FF2B5EF4-FFF2-40B4-BE49-F238E27FC236}">
                    <a16:creationId xmlns:a16="http://schemas.microsoft.com/office/drawing/2014/main" id="{06116FF3-9203-EE4A-904A-D065AF29F9D1}"/>
                  </a:ext>
                </a:extLst>
              </p:cNvPr>
              <p:cNvCxnSpPr>
                <a:cxnSpLocks/>
                <a:stCxn id="56" idx="7"/>
                <a:endCxn id="57" idx="3"/>
              </p:cNvCxnSpPr>
              <p:nvPr/>
            </p:nvCxnSpPr>
            <p:spPr>
              <a:xfrm flipV="1">
                <a:off x="1859153" y="2793160"/>
                <a:ext cx="306896" cy="1809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コネクタ 59">
                <a:extLst>
                  <a:ext uri="{FF2B5EF4-FFF2-40B4-BE49-F238E27FC236}">
                    <a16:creationId xmlns:a16="http://schemas.microsoft.com/office/drawing/2014/main" id="{1796E6BC-0CDA-4144-91E9-91D2595C0C07}"/>
                  </a:ext>
                </a:extLst>
              </p:cNvPr>
              <p:cNvCxnSpPr>
                <a:cxnSpLocks/>
                <a:stCxn id="56" idx="3"/>
                <a:endCxn id="58" idx="7"/>
              </p:cNvCxnSpPr>
              <p:nvPr/>
            </p:nvCxnSpPr>
            <p:spPr>
              <a:xfrm flipH="1">
                <a:off x="1328264" y="3215682"/>
                <a:ext cx="289311" cy="3332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円/楕円 60">
                <a:extLst>
                  <a:ext uri="{FF2B5EF4-FFF2-40B4-BE49-F238E27FC236}">
                    <a16:creationId xmlns:a16="http://schemas.microsoft.com/office/drawing/2014/main" id="{3EBFEF76-658B-FF42-B2E0-B14166519F1C}"/>
                  </a:ext>
                </a:extLst>
              </p:cNvPr>
              <p:cNvSpPr/>
              <p:nvPr/>
            </p:nvSpPr>
            <p:spPr>
              <a:xfrm>
                <a:off x="2012601" y="3342383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円/楕円 61">
                <a:extLst>
                  <a:ext uri="{FF2B5EF4-FFF2-40B4-BE49-F238E27FC236}">
                    <a16:creationId xmlns:a16="http://schemas.microsoft.com/office/drawing/2014/main" id="{BD6CE485-E4AE-4F4B-9A05-7257DE73DD40}"/>
                  </a:ext>
                </a:extLst>
              </p:cNvPr>
              <p:cNvSpPr/>
              <p:nvPr/>
            </p:nvSpPr>
            <p:spPr>
              <a:xfrm>
                <a:off x="2948773" y="439913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円/楕円 62">
                <a:extLst>
                  <a:ext uri="{FF2B5EF4-FFF2-40B4-BE49-F238E27FC236}">
                    <a16:creationId xmlns:a16="http://schemas.microsoft.com/office/drawing/2014/main" id="{81C2D3A0-841C-584D-B9B2-12A6E087A6A6}"/>
                  </a:ext>
                </a:extLst>
              </p:cNvPr>
              <p:cNvSpPr/>
              <p:nvPr/>
            </p:nvSpPr>
            <p:spPr>
              <a:xfrm>
                <a:off x="2858128" y="3488828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円/楕円 63">
                <a:extLst>
                  <a:ext uri="{FF2B5EF4-FFF2-40B4-BE49-F238E27FC236}">
                    <a16:creationId xmlns:a16="http://schemas.microsoft.com/office/drawing/2014/main" id="{BF63F7B6-FE07-0F4C-97B7-704FDCBB8141}"/>
                  </a:ext>
                </a:extLst>
              </p:cNvPr>
              <p:cNvSpPr/>
              <p:nvPr/>
            </p:nvSpPr>
            <p:spPr>
              <a:xfrm>
                <a:off x="3422511" y="300730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円/楕円 64">
                <a:extLst>
                  <a:ext uri="{FF2B5EF4-FFF2-40B4-BE49-F238E27FC236}">
                    <a16:creationId xmlns:a16="http://schemas.microsoft.com/office/drawing/2014/main" id="{B156D805-DD59-B343-BC89-BFBFD1E1D160}"/>
                  </a:ext>
                </a:extLst>
              </p:cNvPr>
              <p:cNvSpPr/>
              <p:nvPr/>
            </p:nvSpPr>
            <p:spPr>
              <a:xfrm>
                <a:off x="1859153" y="4001294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円/楕円 65">
                <a:extLst>
                  <a:ext uri="{FF2B5EF4-FFF2-40B4-BE49-F238E27FC236}">
                    <a16:creationId xmlns:a16="http://schemas.microsoft.com/office/drawing/2014/main" id="{5868C447-FACC-DC41-8DB1-3AE9A4754B88}"/>
                  </a:ext>
                </a:extLst>
              </p:cNvPr>
              <p:cNvSpPr/>
              <p:nvPr/>
            </p:nvSpPr>
            <p:spPr>
              <a:xfrm>
                <a:off x="1916932" y="45488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円/楕円 66">
                <a:extLst>
                  <a:ext uri="{FF2B5EF4-FFF2-40B4-BE49-F238E27FC236}">
                    <a16:creationId xmlns:a16="http://schemas.microsoft.com/office/drawing/2014/main" id="{371BA452-AD97-4244-8B37-2D3456D55F10}"/>
                  </a:ext>
                </a:extLst>
              </p:cNvPr>
              <p:cNvSpPr/>
              <p:nvPr/>
            </p:nvSpPr>
            <p:spPr>
              <a:xfrm>
                <a:off x="1167491" y="489052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CA85B118-DAB8-3646-BA3F-9063B15AD6B6}"/>
                  </a:ext>
                </a:extLst>
              </p:cNvPr>
              <p:cNvCxnSpPr>
                <a:cxnSpLocks/>
                <a:stCxn id="56" idx="5"/>
                <a:endCxn id="61" idx="1"/>
              </p:cNvCxnSpPr>
              <p:nvPr/>
            </p:nvCxnSpPr>
            <p:spPr>
              <a:xfrm>
                <a:off x="1859153" y="3215682"/>
                <a:ext cx="203481" cy="1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34EB54E2-3CE6-9A44-971D-951A4BF6E941}"/>
                  </a:ext>
                </a:extLst>
              </p:cNvPr>
              <p:cNvCxnSpPr>
                <a:cxnSpLocks/>
                <a:stCxn id="62" idx="1"/>
                <a:endCxn id="61" idx="5"/>
              </p:cNvCxnSpPr>
              <p:nvPr/>
            </p:nvCxnSpPr>
            <p:spPr>
              <a:xfrm flipH="1" flipV="1">
                <a:off x="2304212" y="3633994"/>
                <a:ext cx="694594" cy="8151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>
                <a:extLst>
                  <a:ext uri="{FF2B5EF4-FFF2-40B4-BE49-F238E27FC236}">
                    <a16:creationId xmlns:a16="http://schemas.microsoft.com/office/drawing/2014/main" id="{707D3665-EC6A-1F44-833B-30ECA83734D4}"/>
                  </a:ext>
                </a:extLst>
              </p:cNvPr>
              <p:cNvCxnSpPr>
                <a:cxnSpLocks/>
                <a:stCxn id="62" idx="0"/>
                <a:endCxn id="64" idx="3"/>
              </p:cNvCxnSpPr>
              <p:nvPr/>
            </p:nvCxnSpPr>
            <p:spPr>
              <a:xfrm flipV="1">
                <a:off x="3119595" y="3298911"/>
                <a:ext cx="352949" cy="1100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コネクタ 70">
                <a:extLst>
                  <a:ext uri="{FF2B5EF4-FFF2-40B4-BE49-F238E27FC236}">
                    <a16:creationId xmlns:a16="http://schemas.microsoft.com/office/drawing/2014/main" id="{22B7E804-E3B6-4E40-8746-BB8AE6257C15}"/>
                  </a:ext>
                </a:extLst>
              </p:cNvPr>
              <p:cNvCxnSpPr>
                <a:cxnSpLocks/>
                <a:stCxn id="62" idx="1"/>
                <a:endCxn id="63" idx="4"/>
              </p:cNvCxnSpPr>
              <p:nvPr/>
            </p:nvCxnSpPr>
            <p:spPr>
              <a:xfrm flipV="1">
                <a:off x="2998806" y="3830472"/>
                <a:ext cx="30144" cy="6186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コネクタ 71">
                <a:extLst>
                  <a:ext uri="{FF2B5EF4-FFF2-40B4-BE49-F238E27FC236}">
                    <a16:creationId xmlns:a16="http://schemas.microsoft.com/office/drawing/2014/main" id="{B24F32E4-E358-A240-A87F-C510839EAEBC}"/>
                  </a:ext>
                </a:extLst>
              </p:cNvPr>
              <p:cNvCxnSpPr>
                <a:cxnSpLocks/>
                <a:stCxn id="63" idx="7"/>
                <a:endCxn id="64" idx="3"/>
              </p:cNvCxnSpPr>
              <p:nvPr/>
            </p:nvCxnSpPr>
            <p:spPr>
              <a:xfrm flipV="1">
                <a:off x="3149739" y="3298911"/>
                <a:ext cx="322805" cy="239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コネクタ 72">
                <a:extLst>
                  <a:ext uri="{FF2B5EF4-FFF2-40B4-BE49-F238E27FC236}">
                    <a16:creationId xmlns:a16="http://schemas.microsoft.com/office/drawing/2014/main" id="{64DF384D-FE1E-E94B-AE7B-F67A6B54A4BE}"/>
                  </a:ext>
                </a:extLst>
              </p:cNvPr>
              <p:cNvCxnSpPr>
                <a:cxnSpLocks/>
                <a:stCxn id="63" idx="2"/>
                <a:endCxn id="61" idx="6"/>
              </p:cNvCxnSpPr>
              <p:nvPr/>
            </p:nvCxnSpPr>
            <p:spPr>
              <a:xfrm flipH="1" flipV="1">
                <a:off x="2354245" y="3513205"/>
                <a:ext cx="503883" cy="1464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コネクタ 73">
                <a:extLst>
                  <a:ext uri="{FF2B5EF4-FFF2-40B4-BE49-F238E27FC236}">
                    <a16:creationId xmlns:a16="http://schemas.microsoft.com/office/drawing/2014/main" id="{F03E5046-0CF8-5C43-8071-5666647F19C5}"/>
                  </a:ext>
                </a:extLst>
              </p:cNvPr>
              <p:cNvCxnSpPr>
                <a:cxnSpLocks/>
                <a:stCxn id="64" idx="3"/>
                <a:endCxn id="61" idx="6"/>
              </p:cNvCxnSpPr>
              <p:nvPr/>
            </p:nvCxnSpPr>
            <p:spPr>
              <a:xfrm flipH="1">
                <a:off x="2354245" y="3298911"/>
                <a:ext cx="1118299" cy="214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コネクタ 74">
                <a:extLst>
                  <a:ext uri="{FF2B5EF4-FFF2-40B4-BE49-F238E27FC236}">
                    <a16:creationId xmlns:a16="http://schemas.microsoft.com/office/drawing/2014/main" id="{C05A8687-9CFB-A14A-9C60-B359A3BC260F}"/>
                  </a:ext>
                </a:extLst>
              </p:cNvPr>
              <p:cNvCxnSpPr>
                <a:cxnSpLocks/>
                <a:stCxn id="65" idx="0"/>
                <a:endCxn id="61" idx="3"/>
              </p:cNvCxnSpPr>
              <p:nvPr/>
            </p:nvCxnSpPr>
            <p:spPr>
              <a:xfrm flipV="1">
                <a:off x="2029975" y="3633994"/>
                <a:ext cx="32659" cy="367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A637B94F-6CCB-F740-8806-B83780EDA196}"/>
                  </a:ext>
                </a:extLst>
              </p:cNvPr>
              <p:cNvCxnSpPr>
                <a:cxnSpLocks/>
                <a:stCxn id="67" idx="0"/>
                <a:endCxn id="61" idx="3"/>
              </p:cNvCxnSpPr>
              <p:nvPr/>
            </p:nvCxnSpPr>
            <p:spPr>
              <a:xfrm flipV="1">
                <a:off x="1338313" y="3633994"/>
                <a:ext cx="724321" cy="12565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7B026EEB-C8B1-8348-91DB-9AEE24C1D4CE}"/>
                  </a:ext>
                </a:extLst>
              </p:cNvPr>
              <p:cNvCxnSpPr>
                <a:cxnSpLocks/>
                <a:stCxn id="66" idx="0"/>
                <a:endCxn id="65" idx="4"/>
              </p:cNvCxnSpPr>
              <p:nvPr/>
            </p:nvCxnSpPr>
            <p:spPr>
              <a:xfrm flipH="1" flipV="1">
                <a:off x="2029975" y="4342938"/>
                <a:ext cx="57779" cy="2059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コネクタ 77">
                <a:extLst>
                  <a:ext uri="{FF2B5EF4-FFF2-40B4-BE49-F238E27FC236}">
                    <a16:creationId xmlns:a16="http://schemas.microsoft.com/office/drawing/2014/main" id="{673811F5-9707-E14B-942D-1280063A8923}"/>
                  </a:ext>
                </a:extLst>
              </p:cNvPr>
              <p:cNvCxnSpPr>
                <a:cxnSpLocks/>
                <a:stCxn id="62" idx="1"/>
                <a:endCxn id="65" idx="4"/>
              </p:cNvCxnSpPr>
              <p:nvPr/>
            </p:nvCxnSpPr>
            <p:spPr>
              <a:xfrm flipH="1" flipV="1">
                <a:off x="2029975" y="4342938"/>
                <a:ext cx="968831" cy="1062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>
                <a:extLst>
                  <a:ext uri="{FF2B5EF4-FFF2-40B4-BE49-F238E27FC236}">
                    <a16:creationId xmlns:a16="http://schemas.microsoft.com/office/drawing/2014/main" id="{2EFC681D-1EDD-0F48-A87E-897252F24794}"/>
                  </a:ext>
                </a:extLst>
              </p:cNvPr>
              <p:cNvCxnSpPr>
                <a:cxnSpLocks/>
                <a:stCxn id="62" idx="3"/>
                <a:endCxn id="66" idx="6"/>
              </p:cNvCxnSpPr>
              <p:nvPr/>
            </p:nvCxnSpPr>
            <p:spPr>
              <a:xfrm flipH="1">
                <a:off x="2258577" y="4690747"/>
                <a:ext cx="740228" cy="289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コネクタ 79">
                <a:extLst>
                  <a:ext uri="{FF2B5EF4-FFF2-40B4-BE49-F238E27FC236}">
                    <a16:creationId xmlns:a16="http://schemas.microsoft.com/office/drawing/2014/main" id="{EA5C0B9B-19BA-AA4E-9EB3-9C969E048248}"/>
                  </a:ext>
                </a:extLst>
              </p:cNvPr>
              <p:cNvCxnSpPr>
                <a:cxnSpLocks/>
                <a:stCxn id="67" idx="6"/>
                <a:endCxn id="62" idx="3"/>
              </p:cNvCxnSpPr>
              <p:nvPr/>
            </p:nvCxnSpPr>
            <p:spPr>
              <a:xfrm flipV="1">
                <a:off x="1509135" y="4690747"/>
                <a:ext cx="1489670" cy="3706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2CB58B35-1887-354C-90E6-884AE534C681}"/>
                    </a:ext>
                  </a:extLst>
                </p:cNvPr>
                <p:cNvSpPr txBox="1"/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5CB30E9B-EB49-A248-A97E-7530454C0B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1119DD10-973A-3A48-B9BB-98BB2E94161E}"/>
                    </a:ext>
                  </a:extLst>
                </p:cNvPr>
                <p:cNvSpPr txBox="1"/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819F0257-854D-B94F-8AF9-1E4DD7705D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0C599BE9-3D80-6041-97B6-B52335B9E67A}"/>
                    </a:ext>
                  </a:extLst>
                </p:cNvPr>
                <p:cNvSpPr txBox="1"/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84AE746-D1E7-C24F-8B26-7A20AB92CF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8D3E7794-112B-9B4D-8425-2572DA934897}"/>
                    </a:ext>
                  </a:extLst>
                </p:cNvPr>
                <p:cNvSpPr txBox="1"/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D5D25536-65E2-6F4E-83A9-70BEF53B9F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BCE4860D-84A0-5841-B90C-4C1CDDE03C61}"/>
                    </a:ext>
                  </a:extLst>
                </p:cNvPr>
                <p:cNvSpPr txBox="1"/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FF4AA6DB-CF34-204E-AD89-1C478120C5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C59A6C21-EF4D-C14B-ABA2-72F2486D17CD}"/>
                    </a:ext>
                  </a:extLst>
                </p:cNvPr>
                <p:cNvSpPr txBox="1"/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4D92B455-1FA7-5F46-A30C-9312BBBB0E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8514727B-D57C-7641-9D8E-525CD5C503CD}"/>
                    </a:ext>
                  </a:extLst>
                </p:cNvPr>
                <p:cNvSpPr txBox="1"/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C73FF35E-E4E2-7345-8773-BBD46C9A24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6B7A19CC-78B4-8245-95E2-4291E39E974D}"/>
                    </a:ext>
                  </a:extLst>
                </p:cNvPr>
                <p:cNvSpPr txBox="1"/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4C8ED773-D9DC-2B49-BC96-EC294CF130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D868D69F-9D18-894A-966A-6015C95BB8F6}"/>
                    </a:ext>
                  </a:extLst>
                </p:cNvPr>
                <p:cNvSpPr txBox="1"/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B86B6969-F3C7-2B42-8BAD-BE2B1EFFB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DADB0A27-765E-294B-B745-362F75D52885}"/>
                    </a:ext>
                  </a:extLst>
                </p:cNvPr>
                <p:cNvSpPr txBox="1"/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AFC57EC3-F316-0F48-BA3F-C0590C8041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BB4B6EE4-C25A-C54A-BFB5-2E2377276AD5}"/>
              </a:ext>
            </a:extLst>
          </p:cNvPr>
          <p:cNvGrpSpPr/>
          <p:nvPr/>
        </p:nvGrpSpPr>
        <p:grpSpPr>
          <a:xfrm>
            <a:off x="3532311" y="4348092"/>
            <a:ext cx="2368965" cy="1983771"/>
            <a:chOff x="5689692" y="3998998"/>
            <a:chExt cx="2612180" cy="2218064"/>
          </a:xfrm>
        </p:grpSpPr>
        <p:grpSp>
          <p:nvGrpSpPr>
            <p:cNvPr id="82" name="グループ化 81">
              <a:extLst>
                <a:ext uri="{FF2B5EF4-FFF2-40B4-BE49-F238E27FC236}">
                  <a16:creationId xmlns:a16="http://schemas.microsoft.com/office/drawing/2014/main" id="{C90031D1-4FB6-0E48-AE0E-8F8C4357C601}"/>
                </a:ext>
              </a:extLst>
            </p:cNvPr>
            <p:cNvGrpSpPr/>
            <p:nvPr/>
          </p:nvGrpSpPr>
          <p:grpSpPr>
            <a:xfrm>
              <a:off x="5690349" y="3998998"/>
              <a:ext cx="2376115" cy="2218064"/>
              <a:chOff x="4549384" y="2087521"/>
              <a:chExt cx="3080241" cy="2974180"/>
            </a:xfrm>
          </p:grpSpPr>
          <p:sp>
            <p:nvSpPr>
              <p:cNvPr id="93" name="円/楕円 92">
                <a:extLst>
                  <a:ext uri="{FF2B5EF4-FFF2-40B4-BE49-F238E27FC236}">
                    <a16:creationId xmlns:a16="http://schemas.microsoft.com/office/drawing/2014/main" id="{8E7288CA-255B-E64E-8B98-E0A73D6D475C}"/>
                  </a:ext>
                </a:extLst>
              </p:cNvPr>
              <p:cNvSpPr/>
              <p:nvPr/>
            </p:nvSpPr>
            <p:spPr>
              <a:xfrm>
                <a:off x="4549384" y="388861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円/楕円 93">
                <a:extLst>
                  <a:ext uri="{FF2B5EF4-FFF2-40B4-BE49-F238E27FC236}">
                    <a16:creationId xmlns:a16="http://schemas.microsoft.com/office/drawing/2014/main" id="{39864A3A-2B1E-9D4A-B976-71C6879223C8}"/>
                  </a:ext>
                </a:extLst>
              </p:cNvPr>
              <p:cNvSpPr/>
              <p:nvPr/>
            </p:nvSpPr>
            <p:spPr>
              <a:xfrm>
                <a:off x="5666744" y="208752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" name="円/楕円 94">
                <a:extLst>
                  <a:ext uri="{FF2B5EF4-FFF2-40B4-BE49-F238E27FC236}">
                    <a16:creationId xmlns:a16="http://schemas.microsoft.com/office/drawing/2014/main" id="{69D9A135-5FFB-D644-846B-00F0CBEF2805}"/>
                  </a:ext>
                </a:extLst>
              </p:cNvPr>
              <p:cNvSpPr/>
              <p:nvPr/>
            </p:nvSpPr>
            <p:spPr>
              <a:xfrm>
                <a:off x="5666744" y="292691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円/楕円 95">
                <a:extLst>
                  <a:ext uri="{FF2B5EF4-FFF2-40B4-BE49-F238E27FC236}">
                    <a16:creationId xmlns:a16="http://schemas.microsoft.com/office/drawing/2014/main" id="{F4949909-13AA-5748-87F8-CC230656B514}"/>
                  </a:ext>
                </a:extLst>
              </p:cNvPr>
              <p:cNvSpPr/>
              <p:nvPr/>
            </p:nvSpPr>
            <p:spPr>
              <a:xfrm>
                <a:off x="5334622" y="375535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円/楕円 96">
                <a:extLst>
                  <a:ext uri="{FF2B5EF4-FFF2-40B4-BE49-F238E27FC236}">
                    <a16:creationId xmlns:a16="http://schemas.microsoft.com/office/drawing/2014/main" id="{691E362B-64D8-4C40-9D75-AB816F210EFC}"/>
                  </a:ext>
                </a:extLst>
              </p:cNvPr>
              <p:cNvSpPr/>
              <p:nvPr/>
            </p:nvSpPr>
            <p:spPr>
              <a:xfrm>
                <a:off x="5542084" y="4720057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8" name="円/楕円 97">
                <a:extLst>
                  <a:ext uri="{FF2B5EF4-FFF2-40B4-BE49-F238E27FC236}">
                    <a16:creationId xmlns:a16="http://schemas.microsoft.com/office/drawing/2014/main" id="{94C976BA-A0D3-3E43-B44D-35CC7A2CEF07}"/>
                  </a:ext>
                </a:extLst>
              </p:cNvPr>
              <p:cNvSpPr/>
              <p:nvPr/>
            </p:nvSpPr>
            <p:spPr>
              <a:xfrm>
                <a:off x="6484329" y="466079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9" name="円/楕円 98">
                <a:extLst>
                  <a:ext uri="{FF2B5EF4-FFF2-40B4-BE49-F238E27FC236}">
                    <a16:creationId xmlns:a16="http://schemas.microsoft.com/office/drawing/2014/main" id="{8F0BB54D-B369-0240-A4FA-A7D52FA0FECF}"/>
                  </a:ext>
                </a:extLst>
              </p:cNvPr>
              <p:cNvSpPr/>
              <p:nvPr/>
            </p:nvSpPr>
            <p:spPr>
              <a:xfrm>
                <a:off x="6767665" y="26581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0" name="円/楕円 99">
                <a:extLst>
                  <a:ext uri="{FF2B5EF4-FFF2-40B4-BE49-F238E27FC236}">
                    <a16:creationId xmlns:a16="http://schemas.microsoft.com/office/drawing/2014/main" id="{DE9DD6A8-CB8D-F443-A2A5-05D2B0139184}"/>
                  </a:ext>
                </a:extLst>
              </p:cNvPr>
              <p:cNvSpPr/>
              <p:nvPr/>
            </p:nvSpPr>
            <p:spPr>
              <a:xfrm>
                <a:off x="7287981" y="37903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1" name="円/楕円 100">
                <a:extLst>
                  <a:ext uri="{FF2B5EF4-FFF2-40B4-BE49-F238E27FC236}">
                    <a16:creationId xmlns:a16="http://schemas.microsoft.com/office/drawing/2014/main" id="{501E6906-63A4-4C40-B5BB-61A41A0EF2B2}"/>
                  </a:ext>
                </a:extLst>
              </p:cNvPr>
              <p:cNvSpPr/>
              <p:nvPr/>
            </p:nvSpPr>
            <p:spPr>
              <a:xfrm>
                <a:off x="7287981" y="301450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2" name="円/楕円 101">
                <a:extLst>
                  <a:ext uri="{FF2B5EF4-FFF2-40B4-BE49-F238E27FC236}">
                    <a16:creationId xmlns:a16="http://schemas.microsoft.com/office/drawing/2014/main" id="{F578FA2D-F692-7C41-854B-5053910CC061}"/>
                  </a:ext>
                </a:extLst>
              </p:cNvPr>
              <p:cNvSpPr/>
              <p:nvPr/>
            </p:nvSpPr>
            <p:spPr>
              <a:xfrm>
                <a:off x="7287981" y="4576796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03" name="直線コネクタ 102">
                <a:extLst>
                  <a:ext uri="{FF2B5EF4-FFF2-40B4-BE49-F238E27FC236}">
                    <a16:creationId xmlns:a16="http://schemas.microsoft.com/office/drawing/2014/main" id="{2A620E15-DE67-FA4E-B525-99EAD028525C}"/>
                  </a:ext>
                </a:extLst>
              </p:cNvPr>
              <p:cNvCxnSpPr>
                <a:cxnSpLocks/>
                <a:stCxn id="94" idx="4"/>
                <a:endCxn id="93" idx="7"/>
              </p:cNvCxnSpPr>
              <p:nvPr/>
            </p:nvCxnSpPr>
            <p:spPr>
              <a:xfrm flipH="1">
                <a:off x="4840995" y="2429165"/>
                <a:ext cx="996571" cy="15094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線コネクタ 103">
                <a:extLst>
                  <a:ext uri="{FF2B5EF4-FFF2-40B4-BE49-F238E27FC236}">
                    <a16:creationId xmlns:a16="http://schemas.microsoft.com/office/drawing/2014/main" id="{D3BB7C2A-001E-434E-A42A-46E9C8C8AE7F}"/>
                  </a:ext>
                </a:extLst>
              </p:cNvPr>
              <p:cNvCxnSpPr>
                <a:cxnSpLocks/>
                <a:stCxn id="95" idx="4"/>
                <a:endCxn id="93" idx="7"/>
              </p:cNvCxnSpPr>
              <p:nvPr/>
            </p:nvCxnSpPr>
            <p:spPr>
              <a:xfrm flipH="1">
                <a:off x="4840995" y="3268556"/>
                <a:ext cx="996571" cy="670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線コネクタ 104">
                <a:extLst>
                  <a:ext uri="{FF2B5EF4-FFF2-40B4-BE49-F238E27FC236}">
                    <a16:creationId xmlns:a16="http://schemas.microsoft.com/office/drawing/2014/main" id="{DC73770C-118F-3E4E-80D9-B5D17155C2DA}"/>
                  </a:ext>
                </a:extLst>
              </p:cNvPr>
              <p:cNvCxnSpPr>
                <a:cxnSpLocks/>
                <a:stCxn id="96" idx="2"/>
                <a:endCxn id="93" idx="7"/>
              </p:cNvCxnSpPr>
              <p:nvPr/>
            </p:nvCxnSpPr>
            <p:spPr>
              <a:xfrm flipH="1">
                <a:off x="4840995" y="3926181"/>
                <a:ext cx="493627" cy="12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線コネクタ 105">
                <a:extLst>
                  <a:ext uri="{FF2B5EF4-FFF2-40B4-BE49-F238E27FC236}">
                    <a16:creationId xmlns:a16="http://schemas.microsoft.com/office/drawing/2014/main" id="{E7296408-85AE-7744-B9E1-B6DA07DD2005}"/>
                  </a:ext>
                </a:extLst>
              </p:cNvPr>
              <p:cNvCxnSpPr>
                <a:cxnSpLocks/>
                <a:stCxn id="94" idx="4"/>
                <a:endCxn id="95" idx="0"/>
              </p:cNvCxnSpPr>
              <p:nvPr/>
            </p:nvCxnSpPr>
            <p:spPr>
              <a:xfrm>
                <a:off x="5837566" y="2429165"/>
                <a:ext cx="0" cy="4977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線コネクタ 106">
                <a:extLst>
                  <a:ext uri="{FF2B5EF4-FFF2-40B4-BE49-F238E27FC236}">
                    <a16:creationId xmlns:a16="http://schemas.microsoft.com/office/drawing/2014/main" id="{68C96B7C-E89B-2C48-B361-9344BCF0AF64}"/>
                  </a:ext>
                </a:extLst>
              </p:cNvPr>
              <p:cNvCxnSpPr>
                <a:cxnSpLocks/>
                <a:stCxn id="98" idx="1"/>
                <a:endCxn id="96" idx="5"/>
              </p:cNvCxnSpPr>
              <p:nvPr/>
            </p:nvCxnSpPr>
            <p:spPr>
              <a:xfrm flipH="1" flipV="1">
                <a:off x="5626233" y="4046970"/>
                <a:ext cx="908129" cy="6638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線コネクタ 107">
                <a:extLst>
                  <a:ext uri="{FF2B5EF4-FFF2-40B4-BE49-F238E27FC236}">
                    <a16:creationId xmlns:a16="http://schemas.microsoft.com/office/drawing/2014/main" id="{39170CEC-CF14-6E4A-A310-735344F3C2DC}"/>
                  </a:ext>
                </a:extLst>
              </p:cNvPr>
              <p:cNvCxnSpPr>
                <a:cxnSpLocks/>
                <a:stCxn id="97" idx="0"/>
                <a:endCxn id="95" idx="4"/>
              </p:cNvCxnSpPr>
              <p:nvPr/>
            </p:nvCxnSpPr>
            <p:spPr>
              <a:xfrm flipV="1">
                <a:off x="5712906" y="3268556"/>
                <a:ext cx="124660" cy="14515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線コネクタ 108">
                <a:extLst>
                  <a:ext uri="{FF2B5EF4-FFF2-40B4-BE49-F238E27FC236}">
                    <a16:creationId xmlns:a16="http://schemas.microsoft.com/office/drawing/2014/main" id="{3F8F92F6-50E9-2148-BEAB-097789F1E373}"/>
                  </a:ext>
                </a:extLst>
              </p:cNvPr>
              <p:cNvCxnSpPr>
                <a:cxnSpLocks/>
                <a:stCxn id="97" idx="6"/>
                <a:endCxn id="98" idx="2"/>
              </p:cNvCxnSpPr>
              <p:nvPr/>
            </p:nvCxnSpPr>
            <p:spPr>
              <a:xfrm flipV="1">
                <a:off x="5883728" y="4831617"/>
                <a:ext cx="600601" cy="592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線コネクタ 109">
                <a:extLst>
                  <a:ext uri="{FF2B5EF4-FFF2-40B4-BE49-F238E27FC236}">
                    <a16:creationId xmlns:a16="http://schemas.microsoft.com/office/drawing/2014/main" id="{AC517CE0-4269-1749-B449-3D1F7A0D6A5B}"/>
                  </a:ext>
                </a:extLst>
              </p:cNvPr>
              <p:cNvCxnSpPr>
                <a:cxnSpLocks/>
                <a:stCxn id="98" idx="1"/>
                <a:endCxn id="95" idx="4"/>
              </p:cNvCxnSpPr>
              <p:nvPr/>
            </p:nvCxnSpPr>
            <p:spPr>
              <a:xfrm flipH="1" flipV="1">
                <a:off x="5837566" y="3268556"/>
                <a:ext cx="696796" cy="14422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線コネクタ 110">
                <a:extLst>
                  <a:ext uri="{FF2B5EF4-FFF2-40B4-BE49-F238E27FC236}">
                    <a16:creationId xmlns:a16="http://schemas.microsoft.com/office/drawing/2014/main" id="{5A99BC30-0AC5-EC4A-8738-742705BF2048}"/>
                  </a:ext>
                </a:extLst>
              </p:cNvPr>
              <p:cNvCxnSpPr>
                <a:cxnSpLocks/>
                <a:stCxn id="98" idx="0"/>
                <a:endCxn id="94" idx="4"/>
              </p:cNvCxnSpPr>
              <p:nvPr/>
            </p:nvCxnSpPr>
            <p:spPr>
              <a:xfrm flipH="1" flipV="1">
                <a:off x="5837566" y="2429165"/>
                <a:ext cx="817585" cy="22316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線コネクタ 111">
                <a:extLst>
                  <a:ext uri="{FF2B5EF4-FFF2-40B4-BE49-F238E27FC236}">
                    <a16:creationId xmlns:a16="http://schemas.microsoft.com/office/drawing/2014/main" id="{DAE41D1E-5226-5549-B98C-C52F3217A181}"/>
                  </a:ext>
                </a:extLst>
              </p:cNvPr>
              <p:cNvCxnSpPr>
                <a:cxnSpLocks/>
                <a:stCxn id="99" idx="3"/>
                <a:endCxn id="95" idx="6"/>
              </p:cNvCxnSpPr>
              <p:nvPr/>
            </p:nvCxnSpPr>
            <p:spPr>
              <a:xfrm flipH="1">
                <a:off x="6008388" y="2949796"/>
                <a:ext cx="809310" cy="1479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コネクタ 112">
                <a:extLst>
                  <a:ext uri="{FF2B5EF4-FFF2-40B4-BE49-F238E27FC236}">
                    <a16:creationId xmlns:a16="http://schemas.microsoft.com/office/drawing/2014/main" id="{CFE70C17-3DCA-2945-906F-8E12D4B6782B}"/>
                  </a:ext>
                </a:extLst>
              </p:cNvPr>
              <p:cNvCxnSpPr>
                <a:cxnSpLocks/>
                <a:stCxn id="99" idx="3"/>
                <a:endCxn id="97" idx="7"/>
              </p:cNvCxnSpPr>
              <p:nvPr/>
            </p:nvCxnSpPr>
            <p:spPr>
              <a:xfrm flipH="1">
                <a:off x="5833695" y="2949796"/>
                <a:ext cx="984003" cy="1820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線コネクタ 113">
                <a:extLst>
                  <a:ext uri="{FF2B5EF4-FFF2-40B4-BE49-F238E27FC236}">
                    <a16:creationId xmlns:a16="http://schemas.microsoft.com/office/drawing/2014/main" id="{768DD233-8545-0E49-BA6A-AC8A72992DC8}"/>
                  </a:ext>
                </a:extLst>
              </p:cNvPr>
              <p:cNvCxnSpPr>
                <a:cxnSpLocks/>
                <a:stCxn id="99" idx="3"/>
                <a:endCxn id="98" idx="0"/>
              </p:cNvCxnSpPr>
              <p:nvPr/>
            </p:nvCxnSpPr>
            <p:spPr>
              <a:xfrm flipH="1">
                <a:off x="6655151" y="2949796"/>
                <a:ext cx="162547" cy="1710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線コネクタ 114">
                <a:extLst>
                  <a:ext uri="{FF2B5EF4-FFF2-40B4-BE49-F238E27FC236}">
                    <a16:creationId xmlns:a16="http://schemas.microsoft.com/office/drawing/2014/main" id="{3ACB340F-BD90-5248-8521-7877831C7ADA}"/>
                  </a:ext>
                </a:extLst>
              </p:cNvPr>
              <p:cNvCxnSpPr>
                <a:cxnSpLocks/>
                <a:stCxn id="100" idx="2"/>
                <a:endCxn id="98" idx="7"/>
              </p:cNvCxnSpPr>
              <p:nvPr/>
            </p:nvCxnSpPr>
            <p:spPr>
              <a:xfrm flipH="1">
                <a:off x="6775940" y="3961193"/>
                <a:ext cx="512041" cy="7496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コネクタ 115">
                <a:extLst>
                  <a:ext uri="{FF2B5EF4-FFF2-40B4-BE49-F238E27FC236}">
                    <a16:creationId xmlns:a16="http://schemas.microsoft.com/office/drawing/2014/main" id="{008179AB-BCF9-7B4C-8CCD-722CC160B631}"/>
                  </a:ext>
                </a:extLst>
              </p:cNvPr>
              <p:cNvCxnSpPr>
                <a:cxnSpLocks/>
                <a:stCxn id="101" idx="4"/>
                <a:endCxn id="100" idx="0"/>
              </p:cNvCxnSpPr>
              <p:nvPr/>
            </p:nvCxnSpPr>
            <p:spPr>
              <a:xfrm>
                <a:off x="7458803" y="3356149"/>
                <a:ext cx="0" cy="434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コネクタ 116">
                <a:extLst>
                  <a:ext uri="{FF2B5EF4-FFF2-40B4-BE49-F238E27FC236}">
                    <a16:creationId xmlns:a16="http://schemas.microsoft.com/office/drawing/2014/main" id="{79FEB123-DD36-DF44-A00E-00743C3827C2}"/>
                  </a:ext>
                </a:extLst>
              </p:cNvPr>
              <p:cNvCxnSpPr>
                <a:cxnSpLocks/>
                <a:endCxn id="100" idx="4"/>
              </p:cNvCxnSpPr>
              <p:nvPr/>
            </p:nvCxnSpPr>
            <p:spPr>
              <a:xfrm flipV="1">
                <a:off x="7458803" y="4132015"/>
                <a:ext cx="0" cy="4324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6592DA62-D0CD-8F44-9B9E-D6B277A1535A}"/>
                    </a:ext>
                  </a:extLst>
                </p:cNvPr>
                <p:cNvSpPr txBox="1"/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D138D578-F19C-4C47-B12D-422C8C58D2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D25089A6-CF48-2949-9889-190110426311}"/>
                    </a:ext>
                  </a:extLst>
                </p:cNvPr>
                <p:cNvSpPr txBox="1"/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B3B325D9-16DF-E24B-B525-ED7D9B49F8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テキスト ボックス 84">
                  <a:extLst>
                    <a:ext uri="{FF2B5EF4-FFF2-40B4-BE49-F238E27FC236}">
                      <a16:creationId xmlns:a16="http://schemas.microsoft.com/office/drawing/2014/main" id="{D269E287-3B0E-D94B-A106-428BC1A8C80A}"/>
                    </a:ext>
                  </a:extLst>
                </p:cNvPr>
                <p:cNvSpPr txBox="1"/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F634A6FE-E798-454F-92DE-787F86396D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テキスト ボックス 85">
                  <a:extLst>
                    <a:ext uri="{FF2B5EF4-FFF2-40B4-BE49-F238E27FC236}">
                      <a16:creationId xmlns:a16="http://schemas.microsoft.com/office/drawing/2014/main" id="{97BE97FE-A935-1545-A802-D425070CD286}"/>
                    </a:ext>
                  </a:extLst>
                </p:cNvPr>
                <p:cNvSpPr txBox="1"/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F24654EE-F744-DF4E-B3CA-A220646E0A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blipFill>
                  <a:blip r:embed="rId16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テキスト ボックス 86">
                  <a:extLst>
                    <a:ext uri="{FF2B5EF4-FFF2-40B4-BE49-F238E27FC236}">
                      <a16:creationId xmlns:a16="http://schemas.microsoft.com/office/drawing/2014/main" id="{7B58AE36-982C-A64F-A593-48A9B522E845}"/>
                    </a:ext>
                  </a:extLst>
                </p:cNvPr>
                <p:cNvSpPr txBox="1"/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CFC7EB62-6D85-4B40-84DF-E10FC36081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テキスト ボックス 87">
                  <a:extLst>
                    <a:ext uri="{FF2B5EF4-FFF2-40B4-BE49-F238E27FC236}">
                      <a16:creationId xmlns:a16="http://schemas.microsoft.com/office/drawing/2014/main" id="{D8ED344F-C11D-574E-86D0-FC130FD2B8A5}"/>
                    </a:ext>
                  </a:extLst>
                </p:cNvPr>
                <p:cNvSpPr txBox="1"/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11C13AC0-8B9A-CF45-B077-3062100AB7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blipFill>
                  <a:blip r:embed="rId18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EA693205-DF6A-5B46-9866-478BBF33E613}"/>
                    </a:ext>
                  </a:extLst>
                </p:cNvPr>
                <p:cNvSpPr txBox="1"/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ECC7D3A1-0EE4-124E-A344-112B99A730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テキスト ボックス 89">
                  <a:extLst>
                    <a:ext uri="{FF2B5EF4-FFF2-40B4-BE49-F238E27FC236}">
                      <a16:creationId xmlns:a16="http://schemas.microsoft.com/office/drawing/2014/main" id="{1E95F40A-642D-6E48-99B2-137198A742A4}"/>
                    </a:ext>
                  </a:extLst>
                </p:cNvPr>
                <p:cNvSpPr txBox="1"/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8B639DB8-6ACD-0E4E-B839-C8E8473792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テキスト ボックス 90">
                  <a:extLst>
                    <a:ext uri="{FF2B5EF4-FFF2-40B4-BE49-F238E27FC236}">
                      <a16:creationId xmlns:a16="http://schemas.microsoft.com/office/drawing/2014/main" id="{904D4CD5-8781-2D48-8FE7-3876D6571061}"/>
                    </a:ext>
                  </a:extLst>
                </p:cNvPr>
                <p:cNvSpPr txBox="1"/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178454F0-33AC-104C-8FF0-CF815DC707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blipFill>
                  <a:blip r:embed="rId21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テキスト ボックス 91">
                  <a:extLst>
                    <a:ext uri="{FF2B5EF4-FFF2-40B4-BE49-F238E27FC236}">
                      <a16:creationId xmlns:a16="http://schemas.microsoft.com/office/drawing/2014/main" id="{5ECB242C-F6CE-104C-A097-8E4507F6399D}"/>
                    </a:ext>
                  </a:extLst>
                </p:cNvPr>
                <p:cNvSpPr txBox="1"/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A9BF0DCE-11DF-D748-879A-D8E453726A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blipFill>
                  <a:blip r:embed="rId22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4D006A19-5351-F04B-91D0-E4618ECAA445}"/>
                  </a:ext>
                </a:extLst>
              </p:cNvPr>
              <p:cNvSpPr txBox="1"/>
              <p:nvPr/>
            </p:nvSpPr>
            <p:spPr>
              <a:xfrm>
                <a:off x="5697835" y="4297383"/>
                <a:ext cx="3406585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0,9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2,4,6,7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3,5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4D006A19-5351-F04B-91D0-E4618ECAA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835" y="4297383"/>
                <a:ext cx="3406585" cy="63998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760570EA-6735-6341-A45D-A0D8F844032E}"/>
                  </a:ext>
                </a:extLst>
              </p:cNvPr>
              <p:cNvSpPr txBox="1"/>
              <p:nvPr/>
            </p:nvSpPr>
            <p:spPr>
              <a:xfrm>
                <a:off x="5787828" y="5161949"/>
                <a:ext cx="3406585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760570EA-6735-6341-A45D-A0D8F8440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828" y="5161949"/>
                <a:ext cx="3406585" cy="639983"/>
              </a:xfrm>
              <a:prstGeom prst="rect">
                <a:avLst/>
              </a:prstGeom>
              <a:blipFill>
                <a:blip r:embed="rId2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0062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F598C3-5ED8-E848-B896-0388E26CC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ja-JP" dirty="0"/>
              <a:t>certificate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647571-13B2-034B-B231-E5628B2701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D10E80-C8EE-844A-B9E7-9CABE28A0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7BBD-A7FC-E54E-B1D4-DA479D034FD4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17287A-FDFA-0142-A199-BDA227645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602AE9-64A8-8F47-908B-814AABCA9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7744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B694CA-1790-334D-8B5D-5DE473BE8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</a:t>
            </a:r>
            <a:r>
              <a:rPr kumimoji="1" lang="en-US" altLang="ja-JP" dirty="0"/>
              <a:t>ertificate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0D27905-6F50-BD4D-B72C-4922731D1B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ja-JP" sz="2400" b="1" i="1" dirty="0"/>
                  <a:t>c</a:t>
                </a:r>
                <a:r>
                  <a:rPr kumimoji="1" lang="en-US" altLang="ja-JP" sz="2400" b="1" i="1" dirty="0"/>
                  <a:t>ertificate</a:t>
                </a:r>
                <a:r>
                  <a:rPr kumimoji="1" lang="en-US" altLang="ja-JP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Cert</m:t>
                    </m:r>
                  </m:oMath>
                </a14:m>
                <a:r>
                  <a:rPr kumimoji="1" lang="ja-JP" altLang="en-US" sz="2400"/>
                  <a:t>とは，任意のグラフ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sz="2400"/>
                  <a:t>に対して，以下の条件を満たすような関数である．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Cert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Cert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ja-JP" sz="2400" dirty="0"/>
                  <a:t> are </a:t>
                </a:r>
                <a:r>
                  <a:rPr kumimoji="1" lang="en-US" altLang="ja-JP" sz="2400" i="1" dirty="0"/>
                  <a:t>isomorphic</a:t>
                </a:r>
                <a:r>
                  <a:rPr kumimoji="1" lang="ja-JP" altLang="en-US" sz="2400"/>
                  <a:t>．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:endParaRPr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0D27905-6F50-BD4D-B72C-4922731D1B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6C4ACD-D390-1F4B-BD17-30BB1884B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1E83C3-4D0E-AA41-B91C-B772BEEE2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8EEFA8-442D-6D4A-A5AF-B13CB7A0B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16</a:t>
            </a:fld>
            <a:endParaRPr kumimoji="1" lang="ja-JP" altLang="en-US"/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E2EDDD42-DB59-F64A-AC83-73D8E2C7907E}"/>
              </a:ext>
            </a:extLst>
          </p:cNvPr>
          <p:cNvGrpSpPr/>
          <p:nvPr/>
        </p:nvGrpSpPr>
        <p:grpSpPr>
          <a:xfrm>
            <a:off x="2377058" y="3019948"/>
            <a:ext cx="858016" cy="854891"/>
            <a:chOff x="749093" y="3743120"/>
            <a:chExt cx="858016" cy="854891"/>
          </a:xfrm>
        </p:grpSpPr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FEEB1F1D-4F76-1942-B4C3-229F8CF93A92}"/>
                </a:ext>
              </a:extLst>
            </p:cNvPr>
            <p:cNvSpPr/>
            <p:nvPr/>
          </p:nvSpPr>
          <p:spPr>
            <a:xfrm>
              <a:off x="749093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7104CFF1-FF60-374B-8403-FC7F588B0CC4}"/>
                </a:ext>
              </a:extLst>
            </p:cNvPr>
            <p:cNvSpPr/>
            <p:nvPr/>
          </p:nvSpPr>
          <p:spPr>
            <a:xfrm>
              <a:off x="1342225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>
              <a:extLst>
                <a:ext uri="{FF2B5EF4-FFF2-40B4-BE49-F238E27FC236}">
                  <a16:creationId xmlns:a16="http://schemas.microsoft.com/office/drawing/2014/main" id="{A4A72984-82B1-2247-AF6A-8C1627C7245E}"/>
                </a:ext>
              </a:extLst>
            </p:cNvPr>
            <p:cNvSpPr/>
            <p:nvPr/>
          </p:nvSpPr>
          <p:spPr>
            <a:xfrm>
              <a:off x="749093" y="4337653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/楕円 9">
              <a:extLst>
                <a:ext uri="{FF2B5EF4-FFF2-40B4-BE49-F238E27FC236}">
                  <a16:creationId xmlns:a16="http://schemas.microsoft.com/office/drawing/2014/main" id="{80648354-C589-7046-A21A-2469A11A69C3}"/>
                </a:ext>
              </a:extLst>
            </p:cNvPr>
            <p:cNvSpPr/>
            <p:nvPr/>
          </p:nvSpPr>
          <p:spPr>
            <a:xfrm>
              <a:off x="1332177" y="4339837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22B9FE91-70FF-654F-A9A0-467E8D651A85}"/>
                </a:ext>
              </a:extLst>
            </p:cNvPr>
            <p:cNvCxnSpPr>
              <a:cxnSpLocks/>
              <a:stCxn id="8" idx="4"/>
              <a:endCxn id="10" idx="0"/>
            </p:cNvCxnSpPr>
            <p:nvPr/>
          </p:nvCxnSpPr>
          <p:spPr>
            <a:xfrm flipH="1">
              <a:off x="1464619" y="4001294"/>
              <a:ext cx="10048" cy="338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E3139A97-14A6-B342-A6C1-E059D9521237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1013977" y="4466740"/>
              <a:ext cx="318200" cy="2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0B06543F-103D-D64F-B956-135C6D16B5E6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881535" y="4001294"/>
              <a:ext cx="0" cy="3363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62DD2103-71BA-AB4A-9B02-3AE74804E206}"/>
                </a:ext>
              </a:extLst>
            </p:cNvPr>
            <p:cNvCxnSpPr>
              <a:cxnSpLocks/>
              <a:stCxn id="7" idx="5"/>
            </p:cNvCxnSpPr>
            <p:nvPr/>
          </p:nvCxnSpPr>
          <p:spPr>
            <a:xfrm>
              <a:off x="975186" y="3963485"/>
              <a:ext cx="393068" cy="4882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8E70E95F-AAAD-4947-81A2-520D2569514B}"/>
              </a:ext>
            </a:extLst>
          </p:cNvPr>
          <p:cNvGrpSpPr/>
          <p:nvPr/>
        </p:nvGrpSpPr>
        <p:grpSpPr>
          <a:xfrm>
            <a:off x="2356962" y="4028061"/>
            <a:ext cx="858016" cy="854891"/>
            <a:chOff x="749093" y="3743120"/>
            <a:chExt cx="858016" cy="854891"/>
          </a:xfrm>
        </p:grpSpPr>
        <p:sp>
          <p:nvSpPr>
            <p:cNvPr id="26" name="円/楕円 25">
              <a:extLst>
                <a:ext uri="{FF2B5EF4-FFF2-40B4-BE49-F238E27FC236}">
                  <a16:creationId xmlns:a16="http://schemas.microsoft.com/office/drawing/2014/main" id="{B4F4E703-5A65-5C4A-98C6-5D53846B320E}"/>
                </a:ext>
              </a:extLst>
            </p:cNvPr>
            <p:cNvSpPr/>
            <p:nvPr/>
          </p:nvSpPr>
          <p:spPr>
            <a:xfrm>
              <a:off x="749093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円/楕円 26">
              <a:extLst>
                <a:ext uri="{FF2B5EF4-FFF2-40B4-BE49-F238E27FC236}">
                  <a16:creationId xmlns:a16="http://schemas.microsoft.com/office/drawing/2014/main" id="{EBBC6A8D-406C-8444-BADB-B4E3AA7CE366}"/>
                </a:ext>
              </a:extLst>
            </p:cNvPr>
            <p:cNvSpPr/>
            <p:nvPr/>
          </p:nvSpPr>
          <p:spPr>
            <a:xfrm>
              <a:off x="1342225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円/楕円 27">
              <a:extLst>
                <a:ext uri="{FF2B5EF4-FFF2-40B4-BE49-F238E27FC236}">
                  <a16:creationId xmlns:a16="http://schemas.microsoft.com/office/drawing/2014/main" id="{F57A3C6B-7188-944B-BE5F-7F442DF47D9D}"/>
                </a:ext>
              </a:extLst>
            </p:cNvPr>
            <p:cNvSpPr/>
            <p:nvPr/>
          </p:nvSpPr>
          <p:spPr>
            <a:xfrm>
              <a:off x="749093" y="4337653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円/楕円 28">
              <a:extLst>
                <a:ext uri="{FF2B5EF4-FFF2-40B4-BE49-F238E27FC236}">
                  <a16:creationId xmlns:a16="http://schemas.microsoft.com/office/drawing/2014/main" id="{988A2B8C-50ED-4446-A78D-3A5ABC50A4CF}"/>
                </a:ext>
              </a:extLst>
            </p:cNvPr>
            <p:cNvSpPr/>
            <p:nvPr/>
          </p:nvSpPr>
          <p:spPr>
            <a:xfrm>
              <a:off x="1332177" y="4339837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DDF1CAA9-9E59-C640-BCA4-86B005AF7F53}"/>
                </a:ext>
              </a:extLst>
            </p:cNvPr>
            <p:cNvCxnSpPr>
              <a:cxnSpLocks/>
              <a:stCxn id="27" idx="4"/>
              <a:endCxn id="29" idx="0"/>
            </p:cNvCxnSpPr>
            <p:nvPr/>
          </p:nvCxnSpPr>
          <p:spPr>
            <a:xfrm flipH="1">
              <a:off x="1464619" y="4001294"/>
              <a:ext cx="10048" cy="338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8EB1DA77-016E-8C45-A9A8-ADAEF28F6F2F}"/>
                </a:ext>
              </a:extLst>
            </p:cNvPr>
            <p:cNvCxnSpPr>
              <a:cxnSpLocks/>
              <a:stCxn id="28" idx="6"/>
              <a:endCxn id="29" idx="2"/>
            </p:cNvCxnSpPr>
            <p:nvPr/>
          </p:nvCxnSpPr>
          <p:spPr>
            <a:xfrm>
              <a:off x="1013977" y="4466740"/>
              <a:ext cx="318200" cy="2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541ED794-5A29-BA4C-AF25-C02FB6A6FCAE}"/>
                </a:ext>
              </a:extLst>
            </p:cNvPr>
            <p:cNvCxnSpPr>
              <a:cxnSpLocks/>
              <a:stCxn id="26" idx="4"/>
              <a:endCxn id="28" idx="0"/>
            </p:cNvCxnSpPr>
            <p:nvPr/>
          </p:nvCxnSpPr>
          <p:spPr>
            <a:xfrm>
              <a:off x="881535" y="4001294"/>
              <a:ext cx="0" cy="3363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D3A9E4D3-38A7-694B-B944-E730591B17C0}"/>
                </a:ext>
              </a:extLst>
            </p:cNvPr>
            <p:cNvCxnSpPr>
              <a:cxnSpLocks/>
              <a:stCxn id="27" idx="3"/>
              <a:endCxn id="28" idx="7"/>
            </p:cNvCxnSpPr>
            <p:nvPr/>
          </p:nvCxnSpPr>
          <p:spPr>
            <a:xfrm flipH="1">
              <a:off x="975186" y="3963485"/>
              <a:ext cx="405830" cy="4119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71D169A9-36ED-4F47-91E7-58DAC609AB40}"/>
              </a:ext>
            </a:extLst>
          </p:cNvPr>
          <p:cNvGrpSpPr/>
          <p:nvPr/>
        </p:nvGrpSpPr>
        <p:grpSpPr>
          <a:xfrm>
            <a:off x="2357456" y="5240136"/>
            <a:ext cx="868064" cy="854891"/>
            <a:chOff x="749093" y="3743120"/>
            <a:chExt cx="868064" cy="854891"/>
          </a:xfrm>
        </p:grpSpPr>
        <p:sp>
          <p:nvSpPr>
            <p:cNvPr id="37" name="円/楕円 36">
              <a:extLst>
                <a:ext uri="{FF2B5EF4-FFF2-40B4-BE49-F238E27FC236}">
                  <a16:creationId xmlns:a16="http://schemas.microsoft.com/office/drawing/2014/main" id="{95AFF431-2241-7F48-9125-6B36A0D9E14E}"/>
                </a:ext>
              </a:extLst>
            </p:cNvPr>
            <p:cNvSpPr/>
            <p:nvPr/>
          </p:nvSpPr>
          <p:spPr>
            <a:xfrm>
              <a:off x="749093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>
              <a:extLst>
                <a:ext uri="{FF2B5EF4-FFF2-40B4-BE49-F238E27FC236}">
                  <a16:creationId xmlns:a16="http://schemas.microsoft.com/office/drawing/2014/main" id="{E4D3FB2F-E1F6-E445-8B04-2AB6D13C42AF}"/>
                </a:ext>
              </a:extLst>
            </p:cNvPr>
            <p:cNvSpPr/>
            <p:nvPr/>
          </p:nvSpPr>
          <p:spPr>
            <a:xfrm>
              <a:off x="1352273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>
              <a:extLst>
                <a:ext uri="{FF2B5EF4-FFF2-40B4-BE49-F238E27FC236}">
                  <a16:creationId xmlns:a16="http://schemas.microsoft.com/office/drawing/2014/main" id="{54F9C21B-F2DF-C145-9536-57A8D1A7E27F}"/>
                </a:ext>
              </a:extLst>
            </p:cNvPr>
            <p:cNvSpPr/>
            <p:nvPr/>
          </p:nvSpPr>
          <p:spPr>
            <a:xfrm>
              <a:off x="749093" y="4337653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>
              <a:extLst>
                <a:ext uri="{FF2B5EF4-FFF2-40B4-BE49-F238E27FC236}">
                  <a16:creationId xmlns:a16="http://schemas.microsoft.com/office/drawing/2014/main" id="{7A1CF596-675E-0348-90DE-1AEE1073E5C9}"/>
                </a:ext>
              </a:extLst>
            </p:cNvPr>
            <p:cNvSpPr/>
            <p:nvPr/>
          </p:nvSpPr>
          <p:spPr>
            <a:xfrm>
              <a:off x="1342225" y="4339837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22B335E2-3033-5949-9415-004B4AD248D9}"/>
                </a:ext>
              </a:extLst>
            </p:cNvPr>
            <p:cNvCxnSpPr>
              <a:cxnSpLocks/>
              <a:stCxn id="38" idx="4"/>
              <a:endCxn id="40" idx="0"/>
            </p:cNvCxnSpPr>
            <p:nvPr/>
          </p:nvCxnSpPr>
          <p:spPr>
            <a:xfrm flipH="1">
              <a:off x="1474667" y="4001294"/>
              <a:ext cx="10048" cy="338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C71CC1E3-6B41-EA49-B9C1-90F22B9E2264}"/>
                </a:ext>
              </a:extLst>
            </p:cNvPr>
            <p:cNvCxnSpPr>
              <a:cxnSpLocks/>
              <a:stCxn id="39" idx="6"/>
              <a:endCxn id="40" idx="2"/>
            </p:cNvCxnSpPr>
            <p:nvPr/>
          </p:nvCxnSpPr>
          <p:spPr>
            <a:xfrm>
              <a:off x="1013977" y="4466740"/>
              <a:ext cx="328248" cy="2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3C18DEBE-A9C4-FA40-9D64-7DAA36F04F73}"/>
                </a:ext>
              </a:extLst>
            </p:cNvPr>
            <p:cNvCxnSpPr>
              <a:cxnSpLocks/>
              <a:stCxn id="37" idx="4"/>
              <a:endCxn id="39" idx="0"/>
            </p:cNvCxnSpPr>
            <p:nvPr/>
          </p:nvCxnSpPr>
          <p:spPr>
            <a:xfrm>
              <a:off x="881535" y="4001294"/>
              <a:ext cx="0" cy="3363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3375393D-3BA1-A94C-8EB7-627F2DC41BCE}"/>
                </a:ext>
              </a:extLst>
            </p:cNvPr>
            <p:cNvCxnSpPr>
              <a:cxnSpLocks/>
              <a:stCxn id="38" idx="2"/>
              <a:endCxn id="37" idx="6"/>
            </p:cNvCxnSpPr>
            <p:nvPr/>
          </p:nvCxnSpPr>
          <p:spPr>
            <a:xfrm flipH="1">
              <a:off x="1013977" y="3872207"/>
              <a:ext cx="3382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右矢印 46">
            <a:extLst>
              <a:ext uri="{FF2B5EF4-FFF2-40B4-BE49-F238E27FC236}">
                <a16:creationId xmlns:a16="http://schemas.microsoft.com/office/drawing/2014/main" id="{149EE916-4997-8841-8207-C9DD9A3DD151}"/>
              </a:ext>
            </a:extLst>
          </p:cNvPr>
          <p:cNvSpPr/>
          <p:nvPr/>
        </p:nvSpPr>
        <p:spPr>
          <a:xfrm rot="783420">
            <a:off x="3720406" y="3264383"/>
            <a:ext cx="1337817" cy="424081"/>
          </a:xfrm>
          <a:prstGeom prst="rightArrow">
            <a:avLst/>
          </a:prstGeom>
          <a:solidFill>
            <a:schemeClr val="accent5">
              <a:alpha val="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右矢印 47">
            <a:extLst>
              <a:ext uri="{FF2B5EF4-FFF2-40B4-BE49-F238E27FC236}">
                <a16:creationId xmlns:a16="http://schemas.microsoft.com/office/drawing/2014/main" id="{D238D018-88A4-A64D-B277-9C483A7B3E8F}"/>
              </a:ext>
            </a:extLst>
          </p:cNvPr>
          <p:cNvSpPr/>
          <p:nvPr/>
        </p:nvSpPr>
        <p:spPr>
          <a:xfrm>
            <a:off x="4074476" y="5439617"/>
            <a:ext cx="1034972" cy="424081"/>
          </a:xfrm>
          <a:prstGeom prst="rightArrow">
            <a:avLst/>
          </a:prstGeom>
          <a:solidFill>
            <a:schemeClr val="accent5">
              <a:alpha val="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右矢印 48">
            <a:extLst>
              <a:ext uri="{FF2B5EF4-FFF2-40B4-BE49-F238E27FC236}">
                <a16:creationId xmlns:a16="http://schemas.microsoft.com/office/drawing/2014/main" id="{F5631CF8-EE4D-244C-8858-DF3648EB54AA}"/>
              </a:ext>
            </a:extLst>
          </p:cNvPr>
          <p:cNvSpPr/>
          <p:nvPr/>
        </p:nvSpPr>
        <p:spPr>
          <a:xfrm rot="21035611">
            <a:off x="3654614" y="4066138"/>
            <a:ext cx="1399062" cy="424081"/>
          </a:xfrm>
          <a:prstGeom prst="rightArrow">
            <a:avLst/>
          </a:prstGeom>
          <a:solidFill>
            <a:schemeClr val="accent5">
              <a:alpha val="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9A4BB34B-BA25-6F43-A387-FAF0217A1DE3}"/>
                  </a:ext>
                </a:extLst>
              </p:cNvPr>
              <p:cNvSpPr txBox="1"/>
              <p:nvPr/>
            </p:nvSpPr>
            <p:spPr>
              <a:xfrm>
                <a:off x="5313528" y="3510632"/>
                <a:ext cx="10249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9A4BB34B-BA25-6F43-A387-FAF0217A1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528" y="3510632"/>
                <a:ext cx="102493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51E905B7-DC1C-144B-A2DE-12C2E6CE659D}"/>
                  </a:ext>
                </a:extLst>
              </p:cNvPr>
              <p:cNvSpPr txBox="1"/>
              <p:nvPr/>
            </p:nvSpPr>
            <p:spPr>
              <a:xfrm>
                <a:off x="5282574" y="5369223"/>
                <a:ext cx="10249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51E905B7-DC1C-144B-A2DE-12C2E6CE6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574" y="5369223"/>
                <a:ext cx="1024932" cy="523220"/>
              </a:xfrm>
              <a:prstGeom prst="rect">
                <a:avLst/>
              </a:prstGeom>
              <a:blipFill>
                <a:blip r:embed="rId4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右矢印 51">
            <a:extLst>
              <a:ext uri="{FF2B5EF4-FFF2-40B4-BE49-F238E27FC236}">
                <a16:creationId xmlns:a16="http://schemas.microsoft.com/office/drawing/2014/main" id="{FA846EA1-1FD3-3543-98D5-0F7ACECB549B}"/>
              </a:ext>
            </a:extLst>
          </p:cNvPr>
          <p:cNvSpPr/>
          <p:nvPr/>
        </p:nvSpPr>
        <p:spPr>
          <a:xfrm rot="19575835">
            <a:off x="3791957" y="4824093"/>
            <a:ext cx="1208856" cy="424081"/>
          </a:xfrm>
          <a:prstGeom prst="rightArrow">
            <a:avLst/>
          </a:prstGeom>
          <a:solidFill>
            <a:schemeClr val="accent5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十字形 52">
            <a:extLst>
              <a:ext uri="{FF2B5EF4-FFF2-40B4-BE49-F238E27FC236}">
                <a16:creationId xmlns:a16="http://schemas.microsoft.com/office/drawing/2014/main" id="{3F6E60CD-6D92-F84B-9FED-40829A4D7317}"/>
              </a:ext>
            </a:extLst>
          </p:cNvPr>
          <p:cNvSpPr/>
          <p:nvPr/>
        </p:nvSpPr>
        <p:spPr>
          <a:xfrm rot="18974995">
            <a:off x="4202547" y="4732794"/>
            <a:ext cx="543187" cy="591056"/>
          </a:xfrm>
          <a:prstGeom prst="plus">
            <a:avLst>
              <a:gd name="adj" fmla="val 3814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632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BE4304-5306-724B-9B94-795AC4B88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簡単な</a:t>
            </a:r>
            <a:r>
              <a:rPr kumimoji="1" lang="en-US" altLang="ja-JP" dirty="0"/>
              <a:t>certificate</a:t>
            </a:r>
            <a:r>
              <a:rPr kumimoji="1" lang="ja-JP" altLang="en-US"/>
              <a:t>の例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B6DA0B3-E54A-9948-898B-FC6E0A2724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ja-JP" altLang="en-US" sz="2000"/>
                  <a:t>グラフを並べ替えることでできる順列</a:t>
                </a:r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ja-JP" altLang="en-US" sz="2000"/>
                  <a:t>に対して，行列</a:t>
                </a:r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ja-JP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000"/>
                  <a:t>は，以下のように定義する．</a:t>
                </a:r>
                <a:endParaRPr lang="en-US" altLang="ja-JP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 sz="240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d>
                                      <m:d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d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d>
                                      <m:d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d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 sz="2400">
                                    <a:latin typeface="Cambria Math" panose="02040503050406030204" pitchFamily="18" charset="0"/>
                                  </a:rPr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000"/>
                  <a:t>このとき，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000">
                        <a:latin typeface="Cambria Math" panose="02040503050406030204" pitchFamily="18" charset="0"/>
                      </a:rPr>
                      <m:t>Nu</m:t>
                    </m:r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ja-JP" altLang="en-US" sz="2000" dirty="0"/>
                  <a:t>を</a:t>
                </a:r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000" i="1" dirty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ja-JP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ja-JP" altLang="en-US" sz="2000"/>
                  <a:t>の対角成分より上の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ja-JP" sz="2000" i="1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ja-JP" altLang="en-US" sz="2000"/>
                  <a:t>要素の書いたときに</a:t>
                </a:r>
                <a:r>
                  <a:rPr lang="en-US" altLang="ja-JP" sz="2000" dirty="0"/>
                  <a:t>2</a:t>
                </a:r>
                <a:r>
                  <a:rPr lang="ja-JP" altLang="en-US" sz="2000"/>
                  <a:t>進数で表れる数字．</a:t>
                </a:r>
                <a:endParaRPr lang="en-US" altLang="ja-JP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400" i="0">
                          <a:latin typeface="Cambria Math" panose="02040503050406030204" pitchFamily="18" charset="0"/>
                        </a:rPr>
                        <m:t>Cert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Nu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Sym</m:t>
                              </m:r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kumimoji="1" lang="ja-JP" altLang="en-US" sz="2000" b="0"/>
                  <a:t>ここで，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000" b="0" i="0" smtClean="0">
                        <a:latin typeface="Cambria Math" panose="02040503050406030204" pitchFamily="18" charset="0"/>
                      </a:rPr>
                      <m:t>Sym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000"/>
                  <a:t>は，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kumimoji="1" lang="ja-JP" altLang="en-US" sz="2000"/>
                  <a:t>の全ての順列の集合とする．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B6DA0B3-E54A-9948-898B-FC6E0A2724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4" t="-311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36A482-B566-114D-9CD7-F9EF35918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5E3323-DBD8-4942-89A7-B8AF93CCD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34A935-F344-3142-B61D-CC075CE75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17</a:t>
            </a:fld>
            <a:endParaRPr kumimoji="1" lang="ja-JP" altLang="en-US"/>
          </a:p>
        </p:txBody>
      </p:sp>
      <p:grpSp>
        <p:nvGrpSpPr>
          <p:cNvPr id="142" name="グループ化 141">
            <a:extLst>
              <a:ext uri="{FF2B5EF4-FFF2-40B4-BE49-F238E27FC236}">
                <a16:creationId xmlns:a16="http://schemas.microsoft.com/office/drawing/2014/main" id="{2993187B-5D19-DE42-B5C5-7CA2B75CBC31}"/>
              </a:ext>
            </a:extLst>
          </p:cNvPr>
          <p:cNvGrpSpPr/>
          <p:nvPr/>
        </p:nvGrpSpPr>
        <p:grpSpPr>
          <a:xfrm>
            <a:off x="1056682" y="5043684"/>
            <a:ext cx="858016" cy="854891"/>
            <a:chOff x="749093" y="3743120"/>
            <a:chExt cx="858016" cy="854891"/>
          </a:xfrm>
        </p:grpSpPr>
        <p:sp>
          <p:nvSpPr>
            <p:cNvPr id="143" name="円/楕円 142">
              <a:extLst>
                <a:ext uri="{FF2B5EF4-FFF2-40B4-BE49-F238E27FC236}">
                  <a16:creationId xmlns:a16="http://schemas.microsoft.com/office/drawing/2014/main" id="{8F444DA3-37D1-2C41-B002-07E8E67B1D95}"/>
                </a:ext>
              </a:extLst>
            </p:cNvPr>
            <p:cNvSpPr/>
            <p:nvPr/>
          </p:nvSpPr>
          <p:spPr>
            <a:xfrm>
              <a:off x="749093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" name="円/楕円 143">
              <a:extLst>
                <a:ext uri="{FF2B5EF4-FFF2-40B4-BE49-F238E27FC236}">
                  <a16:creationId xmlns:a16="http://schemas.microsoft.com/office/drawing/2014/main" id="{DFD683DE-B2A8-A347-AD37-050E06E909D1}"/>
                </a:ext>
              </a:extLst>
            </p:cNvPr>
            <p:cNvSpPr/>
            <p:nvPr/>
          </p:nvSpPr>
          <p:spPr>
            <a:xfrm>
              <a:off x="1342225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" name="円/楕円 144">
              <a:extLst>
                <a:ext uri="{FF2B5EF4-FFF2-40B4-BE49-F238E27FC236}">
                  <a16:creationId xmlns:a16="http://schemas.microsoft.com/office/drawing/2014/main" id="{BD59DA66-0616-334D-9C37-EEFB74F98150}"/>
                </a:ext>
              </a:extLst>
            </p:cNvPr>
            <p:cNvSpPr/>
            <p:nvPr/>
          </p:nvSpPr>
          <p:spPr>
            <a:xfrm>
              <a:off x="749093" y="4337653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" name="円/楕円 145">
              <a:extLst>
                <a:ext uri="{FF2B5EF4-FFF2-40B4-BE49-F238E27FC236}">
                  <a16:creationId xmlns:a16="http://schemas.microsoft.com/office/drawing/2014/main" id="{003943D0-DB3C-8A4C-8AAE-CFEF6F272072}"/>
                </a:ext>
              </a:extLst>
            </p:cNvPr>
            <p:cNvSpPr/>
            <p:nvPr/>
          </p:nvSpPr>
          <p:spPr>
            <a:xfrm>
              <a:off x="1332177" y="4339837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7" name="直線コネクタ 146">
              <a:extLst>
                <a:ext uri="{FF2B5EF4-FFF2-40B4-BE49-F238E27FC236}">
                  <a16:creationId xmlns:a16="http://schemas.microsoft.com/office/drawing/2014/main" id="{9AF4B9D6-EA0A-EA4C-8F6E-DBFCEA2E3FF3}"/>
                </a:ext>
              </a:extLst>
            </p:cNvPr>
            <p:cNvCxnSpPr>
              <a:cxnSpLocks/>
              <a:stCxn id="144" idx="4"/>
              <a:endCxn id="146" idx="0"/>
            </p:cNvCxnSpPr>
            <p:nvPr/>
          </p:nvCxnSpPr>
          <p:spPr>
            <a:xfrm flipH="1">
              <a:off x="1464619" y="4001294"/>
              <a:ext cx="10048" cy="338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コネクタ 147">
              <a:extLst>
                <a:ext uri="{FF2B5EF4-FFF2-40B4-BE49-F238E27FC236}">
                  <a16:creationId xmlns:a16="http://schemas.microsoft.com/office/drawing/2014/main" id="{BE77EDF7-9999-8A40-B231-7E730C9120D1}"/>
                </a:ext>
              </a:extLst>
            </p:cNvPr>
            <p:cNvCxnSpPr>
              <a:cxnSpLocks/>
              <a:stCxn id="145" idx="6"/>
              <a:endCxn id="146" idx="2"/>
            </p:cNvCxnSpPr>
            <p:nvPr/>
          </p:nvCxnSpPr>
          <p:spPr>
            <a:xfrm>
              <a:off x="1013977" y="4466740"/>
              <a:ext cx="318200" cy="2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コネクタ 148">
              <a:extLst>
                <a:ext uri="{FF2B5EF4-FFF2-40B4-BE49-F238E27FC236}">
                  <a16:creationId xmlns:a16="http://schemas.microsoft.com/office/drawing/2014/main" id="{D776CE1B-670E-844F-9455-62F4740853AF}"/>
                </a:ext>
              </a:extLst>
            </p:cNvPr>
            <p:cNvCxnSpPr>
              <a:cxnSpLocks/>
              <a:stCxn id="143" idx="4"/>
              <a:endCxn id="145" idx="0"/>
            </p:cNvCxnSpPr>
            <p:nvPr/>
          </p:nvCxnSpPr>
          <p:spPr>
            <a:xfrm>
              <a:off x="881535" y="4001294"/>
              <a:ext cx="0" cy="3363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コネクタ 149">
              <a:extLst>
                <a:ext uri="{FF2B5EF4-FFF2-40B4-BE49-F238E27FC236}">
                  <a16:creationId xmlns:a16="http://schemas.microsoft.com/office/drawing/2014/main" id="{A5FB151F-EECA-6E4E-810D-0605362AA6EB}"/>
                </a:ext>
              </a:extLst>
            </p:cNvPr>
            <p:cNvCxnSpPr>
              <a:cxnSpLocks/>
              <a:stCxn id="143" idx="5"/>
            </p:cNvCxnSpPr>
            <p:nvPr/>
          </p:nvCxnSpPr>
          <p:spPr>
            <a:xfrm>
              <a:off x="975186" y="3963485"/>
              <a:ext cx="393068" cy="4882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グループ化 160">
            <a:extLst>
              <a:ext uri="{FF2B5EF4-FFF2-40B4-BE49-F238E27FC236}">
                <a16:creationId xmlns:a16="http://schemas.microsoft.com/office/drawing/2014/main" id="{6A831DCF-4193-D745-8639-1D2BF10A489A}"/>
              </a:ext>
            </a:extLst>
          </p:cNvPr>
          <p:cNvGrpSpPr/>
          <p:nvPr/>
        </p:nvGrpSpPr>
        <p:grpSpPr>
          <a:xfrm>
            <a:off x="2476436" y="4906549"/>
            <a:ext cx="1781577" cy="1126975"/>
            <a:chOff x="2476436" y="4906549"/>
            <a:chExt cx="1781577" cy="1126975"/>
          </a:xfrm>
        </p:grpSpPr>
        <p:grpSp>
          <p:nvGrpSpPr>
            <p:cNvPr id="153" name="グループ化 152">
              <a:extLst>
                <a:ext uri="{FF2B5EF4-FFF2-40B4-BE49-F238E27FC236}">
                  <a16:creationId xmlns:a16="http://schemas.microsoft.com/office/drawing/2014/main" id="{63C68850-7575-F04A-B1A7-BFE31A75D4C7}"/>
                </a:ext>
              </a:extLst>
            </p:cNvPr>
            <p:cNvGrpSpPr/>
            <p:nvPr/>
          </p:nvGrpSpPr>
          <p:grpSpPr>
            <a:xfrm>
              <a:off x="2476436" y="4906549"/>
              <a:ext cx="1781577" cy="1126975"/>
              <a:chOff x="3824854" y="5093587"/>
              <a:chExt cx="1781577" cy="112697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テキスト ボックス 150">
                    <a:extLst>
                      <a:ext uri="{FF2B5EF4-FFF2-40B4-BE49-F238E27FC236}">
                        <a16:creationId xmlns:a16="http://schemas.microsoft.com/office/drawing/2014/main" id="{6D77C8E4-E442-5F4F-8E98-20BE2448C070}"/>
                      </a:ext>
                    </a:extLst>
                  </p:cNvPr>
                  <p:cNvSpPr txBox="1"/>
                  <p:nvPr/>
                </p:nvSpPr>
                <p:spPr>
                  <a:xfrm>
                    <a:off x="3824854" y="5093587"/>
                    <a:ext cx="1781577" cy="11269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151" name="テキスト ボックス 150">
                    <a:extLst>
                      <a:ext uri="{FF2B5EF4-FFF2-40B4-BE49-F238E27FC236}">
                        <a16:creationId xmlns:a16="http://schemas.microsoft.com/office/drawing/2014/main" id="{6D77C8E4-E442-5F4F-8E98-20BE2448C0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4854" y="5093587"/>
                    <a:ext cx="1781577" cy="112697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22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2" name="直角三角形 151">
                <a:extLst>
                  <a:ext uri="{FF2B5EF4-FFF2-40B4-BE49-F238E27FC236}">
                    <a16:creationId xmlns:a16="http://schemas.microsoft.com/office/drawing/2014/main" id="{ECE340E5-9767-404D-8CA7-D250A7C2B507}"/>
                  </a:ext>
                </a:extLst>
              </p:cNvPr>
              <p:cNvSpPr/>
              <p:nvPr/>
            </p:nvSpPr>
            <p:spPr>
              <a:xfrm rot="10800000">
                <a:off x="4215206" y="5123731"/>
                <a:ext cx="1166439" cy="930578"/>
              </a:xfrm>
              <a:prstGeom prst="rtTriangle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155" name="直線矢印コネクタ 154">
              <a:extLst>
                <a:ext uri="{FF2B5EF4-FFF2-40B4-BE49-F238E27FC236}">
                  <a16:creationId xmlns:a16="http://schemas.microsoft.com/office/drawing/2014/main" id="{7EDF6BCC-F227-084C-BE7D-B5B3BE5B4E0B}"/>
                </a:ext>
              </a:extLst>
            </p:cNvPr>
            <p:cNvCxnSpPr>
              <a:cxnSpLocks/>
            </p:cNvCxnSpPr>
            <p:nvPr/>
          </p:nvCxnSpPr>
          <p:spPr>
            <a:xfrm>
              <a:off x="3336053" y="4936693"/>
              <a:ext cx="0" cy="4391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矢印コネクタ 156">
              <a:extLst>
                <a:ext uri="{FF2B5EF4-FFF2-40B4-BE49-F238E27FC236}">
                  <a16:creationId xmlns:a16="http://schemas.microsoft.com/office/drawing/2014/main" id="{F8776B6B-07E9-5C40-B0E8-74DA607BF354}"/>
                </a:ext>
              </a:extLst>
            </p:cNvPr>
            <p:cNvCxnSpPr>
              <a:cxnSpLocks/>
            </p:cNvCxnSpPr>
            <p:nvPr/>
          </p:nvCxnSpPr>
          <p:spPr>
            <a:xfrm>
              <a:off x="3689419" y="4938370"/>
              <a:ext cx="0" cy="69984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矢印コネクタ 158">
              <a:extLst>
                <a:ext uri="{FF2B5EF4-FFF2-40B4-BE49-F238E27FC236}">
                  <a16:creationId xmlns:a16="http://schemas.microsoft.com/office/drawing/2014/main" id="{49194488-605E-274C-ADFA-608CBEDD6CF8}"/>
                </a:ext>
              </a:extLst>
            </p:cNvPr>
            <p:cNvCxnSpPr>
              <a:cxnSpLocks/>
              <a:endCxn id="152" idx="0"/>
            </p:cNvCxnSpPr>
            <p:nvPr/>
          </p:nvCxnSpPr>
          <p:spPr>
            <a:xfrm>
              <a:off x="4033227" y="4936693"/>
              <a:ext cx="0" cy="93057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テキスト ボックス 161">
                <a:extLst>
                  <a:ext uri="{FF2B5EF4-FFF2-40B4-BE49-F238E27FC236}">
                    <a16:creationId xmlns:a16="http://schemas.microsoft.com/office/drawing/2014/main" id="{890F337F-27CC-3545-A001-2CFF35AB15AE}"/>
                  </a:ext>
                </a:extLst>
              </p:cNvPr>
              <p:cNvSpPr txBox="1"/>
              <p:nvPr/>
            </p:nvSpPr>
            <p:spPr>
              <a:xfrm>
                <a:off x="5412884" y="4639618"/>
                <a:ext cx="1577592" cy="497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001111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62" name="テキスト ボックス 161">
                <a:extLst>
                  <a:ext uri="{FF2B5EF4-FFF2-40B4-BE49-F238E27FC236}">
                    <a16:creationId xmlns:a16="http://schemas.microsoft.com/office/drawing/2014/main" id="{890F337F-27CC-3545-A001-2CFF35AB1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884" y="4639618"/>
                <a:ext cx="1577592" cy="49725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右矢印 165">
            <a:extLst>
              <a:ext uri="{FF2B5EF4-FFF2-40B4-BE49-F238E27FC236}">
                <a16:creationId xmlns:a16="http://schemas.microsoft.com/office/drawing/2014/main" id="{589B3329-4EDA-6B4E-A7E4-42A1089EEE06}"/>
              </a:ext>
            </a:extLst>
          </p:cNvPr>
          <p:cNvSpPr/>
          <p:nvPr/>
        </p:nvSpPr>
        <p:spPr>
          <a:xfrm rot="19956028">
            <a:off x="4408028" y="5134519"/>
            <a:ext cx="1057564" cy="2360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7" name="右矢印 166">
            <a:extLst>
              <a:ext uri="{FF2B5EF4-FFF2-40B4-BE49-F238E27FC236}">
                <a16:creationId xmlns:a16="http://schemas.microsoft.com/office/drawing/2014/main" id="{CE154552-F9DB-E946-B7AC-A00B70A551B9}"/>
              </a:ext>
            </a:extLst>
          </p:cNvPr>
          <p:cNvSpPr/>
          <p:nvPr/>
        </p:nvSpPr>
        <p:spPr>
          <a:xfrm rot="5400000">
            <a:off x="5918757" y="5229189"/>
            <a:ext cx="461664" cy="3416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テキスト ボックス 167">
                <a:extLst>
                  <a:ext uri="{FF2B5EF4-FFF2-40B4-BE49-F238E27FC236}">
                    <a16:creationId xmlns:a16="http://schemas.microsoft.com/office/drawing/2014/main" id="{FF49C384-C6D5-7648-BAFB-CD75A350AFD1}"/>
                  </a:ext>
                </a:extLst>
              </p:cNvPr>
              <p:cNvSpPr txBox="1"/>
              <p:nvPr/>
            </p:nvSpPr>
            <p:spPr>
              <a:xfrm>
                <a:off x="5360792" y="5746162"/>
                <a:ext cx="15775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68" name="テキスト ボックス 167">
                <a:extLst>
                  <a:ext uri="{FF2B5EF4-FFF2-40B4-BE49-F238E27FC236}">
                    <a16:creationId xmlns:a16="http://schemas.microsoft.com/office/drawing/2014/main" id="{FF49C384-C6D5-7648-BAFB-CD75A350A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792" y="5746162"/>
                <a:ext cx="157759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16F7895-5E85-1545-B878-13698FB0381A}"/>
                  </a:ext>
                </a:extLst>
              </p:cNvPr>
              <p:cNvSpPr txBox="1"/>
              <p:nvPr/>
            </p:nvSpPr>
            <p:spPr>
              <a:xfrm>
                <a:off x="854110" y="4772967"/>
                <a:ext cx="264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16F7895-5E85-1545-B878-13698FB03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110" y="4772967"/>
                <a:ext cx="264884" cy="369332"/>
              </a:xfrm>
              <a:prstGeom prst="rect">
                <a:avLst/>
              </a:prstGeom>
              <a:blipFill>
                <a:blip r:embed="rId6"/>
                <a:stretch>
                  <a:fillRect r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D4D6ED65-5765-9E4F-B315-37333EE70A15}"/>
                  </a:ext>
                </a:extLst>
              </p:cNvPr>
              <p:cNvSpPr txBox="1"/>
              <p:nvPr/>
            </p:nvSpPr>
            <p:spPr>
              <a:xfrm>
                <a:off x="824962" y="5727157"/>
                <a:ext cx="264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D4D6ED65-5765-9E4F-B315-37333EE70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2" y="5727157"/>
                <a:ext cx="264884" cy="369332"/>
              </a:xfrm>
              <a:prstGeom prst="rect">
                <a:avLst/>
              </a:prstGeom>
              <a:blipFill>
                <a:blip r:embed="rId7"/>
                <a:stretch>
                  <a:fillRect r="-1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A47D93FA-622A-374A-8EA2-6B1F7DCE85F8}"/>
                  </a:ext>
                </a:extLst>
              </p:cNvPr>
              <p:cNvSpPr txBox="1"/>
              <p:nvPr/>
            </p:nvSpPr>
            <p:spPr>
              <a:xfrm>
                <a:off x="1447033" y="5746992"/>
                <a:ext cx="264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A47D93FA-622A-374A-8EA2-6B1F7DCE8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033" y="5746992"/>
                <a:ext cx="26488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0544C3EC-929E-B344-8E69-D269E62FBA98}"/>
                  </a:ext>
                </a:extLst>
              </p:cNvPr>
              <p:cNvSpPr txBox="1"/>
              <p:nvPr/>
            </p:nvSpPr>
            <p:spPr>
              <a:xfrm>
                <a:off x="1525948" y="4754949"/>
                <a:ext cx="264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0544C3EC-929E-B344-8E69-D269E62FB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948" y="4754949"/>
                <a:ext cx="264884" cy="369332"/>
              </a:xfrm>
              <a:prstGeom prst="rect">
                <a:avLst/>
              </a:prstGeom>
              <a:blipFill>
                <a:blip r:embed="rId9"/>
                <a:stretch>
                  <a:fillRect r="-1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56E0F15A-D9F0-A24F-BC97-68D3ABC30AA4}"/>
                  </a:ext>
                </a:extLst>
              </p:cNvPr>
              <p:cNvSpPr txBox="1"/>
              <p:nvPr/>
            </p:nvSpPr>
            <p:spPr>
              <a:xfrm>
                <a:off x="721602" y="6050070"/>
                <a:ext cx="4546238" cy="455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56E0F15A-D9F0-A24F-BC97-68D3ABC30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02" y="6050070"/>
                <a:ext cx="4546238" cy="4558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67B4B9F-4CB9-CC48-A1B7-758CE4376D72}"/>
                  </a:ext>
                </a:extLst>
              </p:cNvPr>
              <p:cNvSpPr txBox="1"/>
              <p:nvPr/>
            </p:nvSpPr>
            <p:spPr>
              <a:xfrm>
                <a:off x="2686049" y="4599426"/>
                <a:ext cx="14237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kumimoji="1" lang="en-US" altLang="ja-JP" dirty="0"/>
                  <a:t>   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en-US" altLang="ja-JP" dirty="0"/>
                  <a:t>   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en-US" altLang="ja-JP" dirty="0"/>
                  <a:t>    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67B4B9F-4CB9-CC48-A1B7-758CE4376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049" y="4599426"/>
                <a:ext cx="142372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92BD45C9-F687-4444-9F71-F45BC8A4BF25}"/>
                  </a:ext>
                </a:extLst>
              </p:cNvPr>
              <p:cNvSpPr txBox="1"/>
              <p:nvPr/>
            </p:nvSpPr>
            <p:spPr>
              <a:xfrm>
                <a:off x="2214691" y="4869986"/>
                <a:ext cx="48313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en-US" altLang="ja-JP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en-US" altLang="ja-JP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en-US" altLang="ja-JP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92BD45C9-F687-4444-9F71-F45BC8A4B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691" y="4869986"/>
                <a:ext cx="483139" cy="120032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0802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F598C3-5ED8-E848-B896-0388E26CC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ja-JP" dirty="0"/>
              <a:t>certificate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647571-13B2-034B-B231-E5628B2701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kumimoji="1" lang="ja-JP" altLang="en-US"/>
              <a:t>探索空間の削減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D10E80-C8EE-844A-B9E7-9CABE28A0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7BBD-A7FC-E54E-B1D4-DA479D034FD4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17287A-FDFA-0142-A199-BDA227645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602AE9-64A8-8F47-908B-814AABCA9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568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A77AA3-96EF-9F4D-B603-17556F90A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certificate</a:t>
            </a:r>
            <a:r>
              <a:rPr lang="ja-JP" altLang="en-US"/>
              <a:t>の高速化アイデア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B2FD744-80F9-2249-8366-040562154C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400" i="0" smtClean="0">
                          <a:latin typeface="Cambria Math" panose="02040503050406030204" pitchFamily="18" charset="0"/>
                        </a:rPr>
                        <m:t>Cert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Nu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Sym</m:t>
                              </m:r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を計算するのに，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Sym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ja-JP" altLang="en-US" sz="2400"/>
                  <a:t>は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ja-JP" altLang="en-US" sz="2400"/>
                  <a:t>個の要素があり，膨大な時間が必要である．より効率的に計算するために，以下のように定義されたものを用いる．</a:t>
                </a:r>
                <a:endParaRPr lang="en-US" altLang="ja-JP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400" i="0" smtClean="0">
                          <a:latin typeface="Cambria Math" panose="02040503050406030204" pitchFamily="18" charset="0"/>
                        </a:rPr>
                        <m:t>Cert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Nu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400" b="0" i="0" smtClean="0"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ja-JP" sz="2000" dirty="0"/>
              </a:p>
              <a:p>
                <a:pPr marL="0" indent="0">
                  <a:buNone/>
                </a:pPr>
                <a:r>
                  <a:rPr lang="ja-JP" altLang="en-US" sz="24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ja-JP" altLang="en-US" sz="2400"/>
                  <a:t>は，元々の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ja-JP" altLang="en-US" sz="2400"/>
                  <a:t>の順序に依存しないような，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ja-JP" altLang="en-US" sz="2400"/>
                  <a:t>の構造によって決められた順序の集合である．</a:t>
                </a:r>
                <a:endParaRPr lang="en-US" altLang="ja-JP" sz="2400" dirty="0"/>
              </a:p>
              <a:p>
                <a:pPr marL="0" indent="0">
                  <a:buNone/>
                </a:pPr>
                <a:endParaRPr lang="en-US" altLang="ja-JP" sz="20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B2FD744-80F9-2249-8366-040562154C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r="-1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45FE23-E458-6442-9526-068EF2740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C819E3-DF4E-F04A-9AC5-BFE87FC68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99959B-E641-A744-B3EF-33782E0D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65227C51-A41B-ED4E-ABE8-E8214C9AFCF9}"/>
              </a:ext>
            </a:extLst>
          </p:cNvPr>
          <p:cNvSpPr/>
          <p:nvPr/>
        </p:nvSpPr>
        <p:spPr>
          <a:xfrm>
            <a:off x="3853095" y="5227861"/>
            <a:ext cx="1034972" cy="424081"/>
          </a:xfrm>
          <a:prstGeom prst="rightArrow">
            <a:avLst/>
          </a:prstGeom>
          <a:solidFill>
            <a:schemeClr val="accent5">
              <a:alpha val="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F93F5EA2-E9E6-C14C-8A32-F7C5423B501D}"/>
              </a:ext>
            </a:extLst>
          </p:cNvPr>
          <p:cNvGrpSpPr/>
          <p:nvPr/>
        </p:nvGrpSpPr>
        <p:grpSpPr>
          <a:xfrm>
            <a:off x="1029903" y="4554082"/>
            <a:ext cx="2637322" cy="1548335"/>
            <a:chOff x="1029903" y="4554082"/>
            <a:chExt cx="2637322" cy="1548335"/>
          </a:xfrm>
        </p:grpSpPr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5CC6E4FD-477D-AA4C-87DD-EF4DB8CB2A0B}"/>
                </a:ext>
              </a:extLst>
            </p:cNvPr>
            <p:cNvSpPr/>
            <p:nvPr/>
          </p:nvSpPr>
          <p:spPr>
            <a:xfrm>
              <a:off x="1029903" y="4947203"/>
              <a:ext cx="2637322" cy="115521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964A7999-24A4-7C4A-8C3B-F78972531C92}"/>
                    </a:ext>
                  </a:extLst>
                </p:cNvPr>
                <p:cNvSpPr txBox="1"/>
                <p:nvPr/>
              </p:nvSpPr>
              <p:spPr>
                <a:xfrm>
                  <a:off x="1925053" y="4554082"/>
                  <a:ext cx="991402" cy="3931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964A7999-24A4-7C4A-8C3B-F78972531C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5053" y="4554082"/>
                  <a:ext cx="991402" cy="3931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E26CABBA-D592-0E42-9B8E-F45DAE4CCFFA}"/>
                    </a:ext>
                  </a:extLst>
                </p:cNvPr>
                <p:cNvSpPr txBox="1"/>
                <p:nvPr/>
              </p:nvSpPr>
              <p:spPr>
                <a:xfrm>
                  <a:off x="1840705" y="5126591"/>
                  <a:ext cx="9914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1,2,3,4</m:t>
                            </m:r>
                          </m:e>
                        </m:d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E26CABBA-D592-0E42-9B8E-F45DAE4CCF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0705" y="5126591"/>
                  <a:ext cx="99140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7AF24F44-E45C-7244-9304-66680B330B21}"/>
                    </a:ext>
                  </a:extLst>
                </p:cNvPr>
                <p:cNvSpPr txBox="1"/>
                <p:nvPr/>
              </p:nvSpPr>
              <p:spPr>
                <a:xfrm>
                  <a:off x="1845846" y="5445941"/>
                  <a:ext cx="9914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7AF24F44-E45C-7244-9304-66680B330B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5846" y="5445941"/>
                  <a:ext cx="99140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F78EFC33-6EA8-4648-B93D-9A0742403958}"/>
              </a:ext>
            </a:extLst>
          </p:cNvPr>
          <p:cNvGrpSpPr/>
          <p:nvPr/>
        </p:nvGrpSpPr>
        <p:grpSpPr>
          <a:xfrm>
            <a:off x="5252285" y="4554082"/>
            <a:ext cx="2637322" cy="1548335"/>
            <a:chOff x="1029903" y="4554082"/>
            <a:chExt cx="2637322" cy="1548335"/>
          </a:xfrm>
        </p:grpSpPr>
        <p:sp>
          <p:nvSpPr>
            <p:cNvPr id="21" name="円/楕円 20">
              <a:extLst>
                <a:ext uri="{FF2B5EF4-FFF2-40B4-BE49-F238E27FC236}">
                  <a16:creationId xmlns:a16="http://schemas.microsoft.com/office/drawing/2014/main" id="{16C639C0-3E88-444C-BB46-949536FA0F44}"/>
                </a:ext>
              </a:extLst>
            </p:cNvPr>
            <p:cNvSpPr/>
            <p:nvPr/>
          </p:nvSpPr>
          <p:spPr>
            <a:xfrm>
              <a:off x="1029903" y="4947203"/>
              <a:ext cx="2637322" cy="115521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B79913E4-83FA-4241-A9AB-9FF370CFC0F5}"/>
                    </a:ext>
                  </a:extLst>
                </p:cNvPr>
                <p:cNvSpPr txBox="1"/>
                <p:nvPr/>
              </p:nvSpPr>
              <p:spPr>
                <a:xfrm>
                  <a:off x="1925053" y="4554082"/>
                  <a:ext cx="991402" cy="4042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B79913E4-83FA-4241-A9AB-9FF370CFC0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5053" y="4554082"/>
                  <a:ext cx="991402" cy="40421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FED1F442-1C2C-8646-8E64-144D648F0256}"/>
                    </a:ext>
                  </a:extLst>
                </p:cNvPr>
                <p:cNvSpPr txBox="1"/>
                <p:nvPr/>
              </p:nvSpPr>
              <p:spPr>
                <a:xfrm>
                  <a:off x="1169430" y="5155478"/>
                  <a:ext cx="23590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(1),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(2),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(3),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(4)</m:t>
                            </m:r>
                          </m:e>
                        </m:d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FED1F442-1C2C-8646-8E64-144D648F02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9430" y="5155478"/>
                  <a:ext cx="2359018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724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6AB54518-850B-194A-8A52-914138755E10}"/>
                    </a:ext>
                  </a:extLst>
                </p:cNvPr>
                <p:cNvSpPr txBox="1"/>
                <p:nvPr/>
              </p:nvSpPr>
              <p:spPr>
                <a:xfrm>
                  <a:off x="1845846" y="5445941"/>
                  <a:ext cx="9914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6AB54518-850B-194A-8A52-914138755E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5846" y="5445941"/>
                  <a:ext cx="99140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C1A799E0-5861-1A43-B4A6-35F35071B5F8}"/>
                  </a:ext>
                </a:extLst>
              </p:cNvPr>
              <p:cNvSpPr txBox="1"/>
              <p:nvPr/>
            </p:nvSpPr>
            <p:spPr>
              <a:xfrm>
                <a:off x="4042611" y="4677878"/>
                <a:ext cx="635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C1A799E0-5861-1A43-B4A6-35F35071B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611" y="4677878"/>
                <a:ext cx="635267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1213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5C434D-55EE-CD4A-BB15-5D246823B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目次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13708E-D476-5B4C-831C-2BD41DCAE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問題説明</a:t>
            </a:r>
            <a:endParaRPr kumimoji="1" lang="en-US" altLang="ja-JP" dirty="0"/>
          </a:p>
          <a:p>
            <a:r>
              <a:rPr lang="ja-JP" altLang="en-US"/>
              <a:t>不変量</a:t>
            </a:r>
            <a:endParaRPr lang="en-US" altLang="ja-JP" dirty="0"/>
          </a:p>
          <a:p>
            <a:r>
              <a:rPr lang="en-US" altLang="ja-JP"/>
              <a:t>C</a:t>
            </a:r>
            <a:r>
              <a:rPr kumimoji="1" lang="en-US" altLang="ja-JP"/>
              <a:t>ertificate</a:t>
            </a:r>
            <a:endParaRPr kumimoji="1" lang="en-US" altLang="ja-JP" dirty="0"/>
          </a:p>
          <a:p>
            <a:pPr lvl="1"/>
            <a:r>
              <a:rPr kumimoji="1" lang="ja-JP" altLang="en-US"/>
              <a:t>探索空間の削減</a:t>
            </a:r>
            <a:endParaRPr kumimoji="1" lang="en-US" altLang="ja-JP" dirty="0"/>
          </a:p>
          <a:p>
            <a:pPr lvl="1"/>
            <a:r>
              <a:rPr lang="ja-JP" altLang="en-US"/>
              <a:t>枝刈り方法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33BAEE-4F4F-7144-932F-4ADE8F52B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736B8E-B5AF-924C-AE8E-7148DD877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4EAF7E-DA81-D143-BD1F-32157C697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551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270CDD-4D00-0B4E-90A6-2A8744F4B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の概要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069DC68-DF08-A04C-AFCB-71851E17480C}"/>
              </a:ext>
            </a:extLst>
          </p:cNvPr>
          <p:cNvSpPr/>
          <p:nvPr/>
        </p:nvSpPr>
        <p:spPr>
          <a:xfrm>
            <a:off x="618602" y="3918858"/>
            <a:ext cx="7972739" cy="17484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656398-7FDE-1F4C-929E-F758AA84B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kumimoji="1" lang="en-US" altLang="ja-JP" dirty="0"/>
                  <a:t>Refine algorithm</a:t>
                </a:r>
                <a:r>
                  <a:rPr kumimoji="1" lang="ja-JP" altLang="en-US"/>
                  <a:t>とは，ある</a:t>
                </a:r>
                <a:r>
                  <a:rPr lang="ja-JP" altLang="en-US"/>
                  <a:t>分割</a:t>
                </a:r>
                <a:r>
                  <a:rPr kumimoji="1" lang="en-US" altLang="ja-JP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/>
                  <a:t>から，</a:t>
                </a:r>
                <a:r>
                  <a:rPr kumimoji="1" lang="en-US" altLang="ja-JP" b="1" i="1" dirty="0"/>
                  <a:t>refinement</a:t>
                </a:r>
                <a:r>
                  <a:rPr kumimoji="1" lang="ja-JP" altLang="en-US"/>
                  <a:t>である</a:t>
                </a:r>
                <a:r>
                  <a:rPr kumimoji="1" lang="en-US" altLang="ja-JP" b="1" i="1" dirty="0"/>
                  <a:t>equitable partition</a:t>
                </a:r>
                <a:r>
                  <a:rPr kumimoji="1" lang="en-US" altLang="ja-JP" i="1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/>
                  <a:t>を得るアルゴリズムである．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sz="1600" i="1" dirty="0"/>
              </a:p>
              <a:p>
                <a:pPr marL="0" indent="0">
                  <a:buNone/>
                </a:pPr>
                <a:r>
                  <a:rPr lang="ja-JP" altLang="en-US" sz="2400"/>
                  <a:t>このアルゴリズムは，以下の定理</a:t>
                </a:r>
                <a:r>
                  <a:rPr lang="en-US" altLang="ja-JP" sz="2400" dirty="0"/>
                  <a:t>1</a:t>
                </a:r>
                <a:r>
                  <a:rPr lang="ja-JP" altLang="en-US" sz="2400"/>
                  <a:t>の性質を持つ．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定理</a:t>
                </a:r>
                <a:r>
                  <a:rPr lang="en-US" altLang="ja-JP" sz="2400" dirty="0"/>
                  <a:t>1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ja-JP" sz="2400" dirty="0"/>
                  <a:t> </a:t>
                </a:r>
                <a:r>
                  <a:rPr lang="ja-JP" altLang="en-US" sz="2400"/>
                  <a:t>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>
                    <a:latin typeface="Cambria Math" panose="02040503050406030204" pitchFamily="18" charset="0"/>
                  </a:rPr>
                  <a:t>から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/>
                  <a:t>への同型写像とすると，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sz="2400" dirty="0"/>
                  <a:t> </a:t>
                </a:r>
                <a:r>
                  <a:rPr lang="ja-JP" altLang="en-US" sz="2400" dirty="0"/>
                  <a:t>と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/>
                  <a:t>を</a:t>
                </a:r>
                <a:r>
                  <a:rPr lang="en-US" altLang="ja-JP" sz="2400" dirty="0"/>
                  <a:t>Refine</a:t>
                </a:r>
                <a:r>
                  <a:rPr lang="ja-JP" altLang="en-US" sz="2400"/>
                  <a:t>の入力として，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sz="2400" dirty="0"/>
                  <a:t> </a:t>
                </a:r>
                <a:r>
                  <a:rPr lang="ja-JP" altLang="en-US" sz="2400"/>
                  <a:t>を得たとき，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sz="2400" dirty="0"/>
                  <a:t> </a:t>
                </a:r>
                <a:r>
                  <a:rPr lang="ja-JP" altLang="en-US" sz="2400" dirty="0"/>
                  <a:t>と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ja-JP" sz="2400" dirty="0"/>
                  <a:t> </a:t>
                </a:r>
                <a:r>
                  <a:rPr lang="ja-JP" altLang="en-US" sz="2400"/>
                  <a:t>を</a:t>
                </a:r>
                <a:r>
                  <a:rPr lang="en-US" altLang="ja-JP" sz="2400" dirty="0"/>
                  <a:t>Refine</a:t>
                </a:r>
                <a:r>
                  <a:rPr lang="ja-JP" altLang="en-US" sz="2400"/>
                  <a:t>の入力としたとき，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400" dirty="0"/>
                  <a:t> </a:t>
                </a:r>
                <a:r>
                  <a:rPr lang="ja-JP" altLang="en-US" sz="2400" dirty="0"/>
                  <a:t>を</a:t>
                </a:r>
                <a:r>
                  <a:rPr lang="ja-JP" altLang="en-US" sz="2400"/>
                  <a:t>得る．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656398-7FDE-1F4C-929E-F758AA84B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8" t="-2326" r="-49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FCCCD4-AD3E-3A45-8A64-7C12E4B9B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003347-42BA-DD43-8CB3-3E951E78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8AE6C9-CBD0-5347-AE3D-93B4BEAF4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919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25E4D3-B07F-4B44-A2E3-C5B8CF937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i="1" dirty="0"/>
              <a:t>equitable p</a:t>
            </a:r>
            <a:r>
              <a:rPr kumimoji="1" lang="en-US" altLang="ja-JP" i="1" dirty="0"/>
              <a:t>artition</a:t>
            </a:r>
            <a:endParaRPr kumimoji="1" lang="ja-JP" altLang="en-US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9554A76-1A7D-EB43-A5BB-F0124ACA16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ja-JP" i="1" dirty="0"/>
                  <a:t>e</a:t>
                </a:r>
                <a:r>
                  <a:rPr kumimoji="1" lang="en-US" altLang="ja-JP" i="1" dirty="0"/>
                  <a:t>quitable partition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/>
                  <a:t>は，任意の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kumimoji="1" lang="ja-JP" altLang="en-US"/>
                  <a:t>に対して，以下の条件を満たす分割である．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: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:r>
                  <a:rPr lang="ja-JP" altLang="en-US"/>
                  <a:t>ここで，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 , 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ja-JP" altLang="en-US"/>
                  <a:t>である．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9554A76-1A7D-EB43-A5BB-F0124ACA16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8" t="-2326" r="-1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DA8863-8AAD-EA4A-904D-B5936CF13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93D75A-54F3-BB45-88C3-D5625803A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5CADDC-68E7-FC4D-992C-67C948180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21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EB1CDAFC-D29D-E645-B48B-F128BF7D7B0B}"/>
              </a:ext>
            </a:extLst>
          </p:cNvPr>
          <p:cNvGrpSpPr/>
          <p:nvPr/>
        </p:nvGrpSpPr>
        <p:grpSpPr>
          <a:xfrm>
            <a:off x="962913" y="4001294"/>
            <a:ext cx="1911388" cy="1913699"/>
            <a:chOff x="3519479" y="4313096"/>
            <a:chExt cx="1911388" cy="1913699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704DC15B-7378-4042-9C44-4F6C23426FF1}"/>
                </a:ext>
              </a:extLst>
            </p:cNvPr>
            <p:cNvGrpSpPr/>
            <p:nvPr/>
          </p:nvGrpSpPr>
          <p:grpSpPr>
            <a:xfrm>
              <a:off x="3805525" y="4565359"/>
              <a:ext cx="1346452" cy="1404053"/>
              <a:chOff x="5930279" y="3839089"/>
              <a:chExt cx="1346452" cy="140405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A7B98E99-4364-5040-9E93-348B16D04667}"/>
                  </a:ext>
                </a:extLst>
              </p:cNvPr>
              <p:cNvSpPr/>
              <p:nvPr/>
            </p:nvSpPr>
            <p:spPr>
              <a:xfrm>
                <a:off x="6244329" y="3840381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>
                <a:extLst>
                  <a:ext uri="{FF2B5EF4-FFF2-40B4-BE49-F238E27FC236}">
                    <a16:creationId xmlns:a16="http://schemas.microsoft.com/office/drawing/2014/main" id="{DD6A9A37-70CE-2548-AA81-F7AB52D399A3}"/>
                  </a:ext>
                </a:extLst>
              </p:cNvPr>
              <p:cNvSpPr/>
              <p:nvPr/>
            </p:nvSpPr>
            <p:spPr>
              <a:xfrm>
                <a:off x="6713677" y="383908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3F6E15E1-B3DA-1F49-8BD6-EDD4D4653613}"/>
                  </a:ext>
                </a:extLst>
              </p:cNvPr>
              <p:cNvSpPr/>
              <p:nvPr/>
            </p:nvSpPr>
            <p:spPr>
              <a:xfrm>
                <a:off x="7011847" y="41922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519A8ABE-6788-944E-9E1E-7A94221BACCC}"/>
                  </a:ext>
                </a:extLst>
              </p:cNvPr>
              <p:cNvSpPr/>
              <p:nvPr/>
            </p:nvSpPr>
            <p:spPr>
              <a:xfrm>
                <a:off x="7011847" y="466149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7971F7F6-5152-8845-9C72-BD9B1EBD59AF}"/>
                  </a:ext>
                </a:extLst>
              </p:cNvPr>
              <p:cNvSpPr/>
              <p:nvPr/>
            </p:nvSpPr>
            <p:spPr>
              <a:xfrm>
                <a:off x="5930279" y="418068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0E4BF7FA-0568-1749-A1DE-B4DC49652876}"/>
                  </a:ext>
                </a:extLst>
              </p:cNvPr>
              <p:cNvSpPr/>
              <p:nvPr/>
            </p:nvSpPr>
            <p:spPr>
              <a:xfrm>
                <a:off x="5932327" y="46597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094218A7-075F-1142-9B11-98077907F933}"/>
                  </a:ext>
                </a:extLst>
              </p:cNvPr>
              <p:cNvSpPr/>
              <p:nvPr/>
            </p:nvSpPr>
            <p:spPr>
              <a:xfrm>
                <a:off x="6224233" y="4982220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751C9C03-350C-2F46-A777-949442AD65F2}"/>
                  </a:ext>
                </a:extLst>
              </p:cNvPr>
              <p:cNvSpPr/>
              <p:nvPr/>
            </p:nvSpPr>
            <p:spPr>
              <a:xfrm>
                <a:off x="6703629" y="4984968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08CC12D5-EB24-6A45-AE62-71D8A7D4F1F0}"/>
                  </a:ext>
                </a:extLst>
              </p:cNvPr>
              <p:cNvCxnSpPr>
                <a:cxnSpLocks/>
                <a:stCxn id="17" idx="3"/>
                <a:endCxn id="21" idx="7"/>
              </p:cNvCxnSpPr>
              <p:nvPr/>
            </p:nvCxnSpPr>
            <p:spPr>
              <a:xfrm flipH="1">
                <a:off x="6156372" y="4060746"/>
                <a:ext cx="126748" cy="157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60B22F51-D313-3746-98E0-6C526AE0D79A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>
              <a:xfrm flipV="1">
                <a:off x="6509213" y="3968176"/>
                <a:ext cx="204464" cy="1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B124D25F-EF7B-444A-93AA-74DE86121C77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>
                <a:off x="6489117" y="5111307"/>
                <a:ext cx="214512" cy="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046E1C26-D736-8648-8780-102174664DFA}"/>
                  </a:ext>
                </a:extLst>
              </p:cNvPr>
              <p:cNvCxnSpPr>
                <a:cxnSpLocks/>
                <a:stCxn id="24" idx="7"/>
                <a:endCxn id="20" idx="3"/>
              </p:cNvCxnSpPr>
              <p:nvPr/>
            </p:nvCxnSpPr>
            <p:spPr>
              <a:xfrm flipV="1">
                <a:off x="6929722" y="4881864"/>
                <a:ext cx="120916" cy="1409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BD442ADA-2B76-E140-86FE-73B5FAFFD395}"/>
                  </a:ext>
                </a:extLst>
              </p:cNvPr>
              <p:cNvCxnSpPr>
                <a:cxnSpLocks/>
                <a:stCxn id="20" idx="0"/>
                <a:endCxn id="19" idx="4"/>
              </p:cNvCxnSpPr>
              <p:nvPr/>
            </p:nvCxnSpPr>
            <p:spPr>
              <a:xfrm flipV="1">
                <a:off x="7144289" y="4450406"/>
                <a:ext cx="0" cy="2110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6D9E3CA0-5E3E-3947-B219-DB88CE141D9C}"/>
                  </a:ext>
                </a:extLst>
              </p:cNvPr>
              <p:cNvCxnSpPr>
                <a:cxnSpLocks/>
                <a:stCxn id="22" idx="0"/>
                <a:endCxn id="21" idx="4"/>
              </p:cNvCxnSpPr>
              <p:nvPr/>
            </p:nvCxnSpPr>
            <p:spPr>
              <a:xfrm flipH="1" flipV="1">
                <a:off x="6062721" y="4438856"/>
                <a:ext cx="2048" cy="220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45162D0F-93D8-4E4B-A3D8-0DE388E7A376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6158420" y="4880097"/>
                <a:ext cx="104604" cy="1399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845E1E69-D3E9-0A46-B36F-0C6BAC3DF9F7}"/>
                  </a:ext>
                </a:extLst>
              </p:cNvPr>
              <p:cNvCxnSpPr>
                <a:cxnSpLocks/>
                <a:stCxn id="19" idx="1"/>
                <a:endCxn id="18" idx="5"/>
              </p:cNvCxnSpPr>
              <p:nvPr/>
            </p:nvCxnSpPr>
            <p:spPr>
              <a:xfrm flipH="1" flipV="1">
                <a:off x="6939770" y="4059454"/>
                <a:ext cx="110868" cy="170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1A8EBC19-AAC1-C145-BD4B-3A7B7864AA06}"/>
                  </a:ext>
                </a:extLst>
              </p:cNvPr>
              <p:cNvCxnSpPr>
                <a:cxnSpLocks/>
                <a:stCxn id="24" idx="0"/>
                <a:endCxn id="18" idx="4"/>
              </p:cNvCxnSpPr>
              <p:nvPr/>
            </p:nvCxnSpPr>
            <p:spPr>
              <a:xfrm flipV="1">
                <a:off x="6836071" y="4097263"/>
                <a:ext cx="10048" cy="887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47A6A2A1-44E9-C145-9416-0A3DC26536ED}"/>
                  </a:ext>
                </a:extLst>
              </p:cNvPr>
              <p:cNvCxnSpPr>
                <a:cxnSpLocks/>
                <a:stCxn id="20" idx="1"/>
                <a:endCxn id="17" idx="5"/>
              </p:cNvCxnSpPr>
              <p:nvPr/>
            </p:nvCxnSpPr>
            <p:spPr>
              <a:xfrm flipH="1" flipV="1">
                <a:off x="6470422" y="4060746"/>
                <a:ext cx="580216" cy="63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00C01E5A-A89B-B84F-9F2E-66879654879B}"/>
                  </a:ext>
                </a:extLst>
              </p:cNvPr>
              <p:cNvCxnSpPr>
                <a:cxnSpLocks/>
                <a:stCxn id="23" idx="0"/>
                <a:endCxn id="21" idx="5"/>
              </p:cNvCxnSpPr>
              <p:nvPr/>
            </p:nvCxnSpPr>
            <p:spPr>
              <a:xfrm flipH="1" flipV="1">
                <a:off x="6156372" y="4401047"/>
                <a:ext cx="200303" cy="5811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58281426-015E-8A43-A5CF-CA5DA77A89A5}"/>
                  </a:ext>
                </a:extLst>
              </p:cNvPr>
              <p:cNvCxnSpPr>
                <a:cxnSpLocks/>
                <a:stCxn id="19" idx="2"/>
                <a:endCxn id="22" idx="7"/>
              </p:cNvCxnSpPr>
              <p:nvPr/>
            </p:nvCxnSpPr>
            <p:spPr>
              <a:xfrm flipH="1">
                <a:off x="6158420" y="4321319"/>
                <a:ext cx="853427" cy="376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8EE6A8F4-FD69-F94D-B724-AE2A9109861D}"/>
                    </a:ext>
                  </a:extLst>
                </p:cNvPr>
                <p:cNvSpPr txBox="1"/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158253E-3BEB-E94B-A493-F3D526F9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3B5D00F-0642-7D4E-BAF8-E26F4528F916}"/>
                    </a:ext>
                  </a:extLst>
                </p:cNvPr>
                <p:cNvSpPr txBox="1"/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2F6AB62B-4B5C-FB4D-B25B-12F6921E3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196DB9E-B903-D94C-B170-77CC5E256ECE}"/>
                    </a:ext>
                  </a:extLst>
                </p:cNvPr>
                <p:cNvSpPr txBox="1"/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EF457C5-D449-544A-9845-48A3B692A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6E1AD070-4D63-DA4A-8E08-3FEA04117137}"/>
                    </a:ext>
                  </a:extLst>
                </p:cNvPr>
                <p:cNvSpPr txBox="1"/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B213DA2-9FA1-AC49-BC5F-171BA87E6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0AABD9EA-D860-CC45-AF4C-EE26586724CB}"/>
                    </a:ext>
                  </a:extLst>
                </p:cNvPr>
                <p:cNvSpPr txBox="1"/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C8D3EAB-5DC8-2A4E-94A2-C764BE719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42CA7102-39D7-294D-AB30-B521A4561FFC}"/>
                    </a:ext>
                  </a:extLst>
                </p:cNvPr>
                <p:cNvSpPr txBox="1"/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92A36025-51A7-B14A-AEED-76AAAB9D6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1606D719-2FFA-AD40-B92E-F6253F81F603}"/>
                    </a:ext>
                  </a:extLst>
                </p:cNvPr>
                <p:cNvSpPr txBox="1"/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A92BD62-35C6-174B-9A14-16FCA9931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D8076421-9D36-2541-91EC-1EB40C1A3F64}"/>
                    </a:ext>
                  </a:extLst>
                </p:cNvPr>
                <p:cNvSpPr txBox="1"/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991BCBF7-67D4-0B4E-B5BF-F8EA45ED1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0C7A62B4-8E02-F542-9329-759006CA4359}"/>
                  </a:ext>
                </a:extLst>
              </p:cNvPr>
              <p:cNvSpPr txBox="1"/>
              <p:nvPr/>
            </p:nvSpPr>
            <p:spPr>
              <a:xfrm>
                <a:off x="3131946" y="4586251"/>
                <a:ext cx="3326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2,4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5,6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0C7A62B4-8E02-F542-9329-759006CA4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946" y="4586251"/>
                <a:ext cx="3326004" cy="369332"/>
              </a:xfrm>
              <a:prstGeom prst="rect">
                <a:avLst/>
              </a:prstGeom>
              <a:blipFill>
                <a:blip r:embed="rId11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1695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A77AA3-96EF-9F4D-B603-17556F90A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i="1" dirty="0"/>
              <a:t>refinement</a:t>
            </a:r>
            <a:endParaRPr kumimoji="1" lang="ja-JP" altLang="en-US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B2FD744-80F9-2249-8366-040562154C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kumimoji="1" lang="ja-JP" altLang="en-US" b="0"/>
                  <a:t>分割</a:t>
                </a:r>
                <a:r>
                  <a:rPr kumimoji="1" lang="en-US" altLang="ja-JP" b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/>
                  <a:t>が分割</a:t>
                </a:r>
                <a:r>
                  <a:rPr kumimoji="1" lang="en-US" altLang="ja-JP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/>
                  <a:t>の</a:t>
                </a:r>
                <a:r>
                  <a:rPr kumimoji="1" lang="en-US" altLang="ja-JP" i="1" dirty="0"/>
                  <a:t>refinement</a:t>
                </a:r>
                <a:r>
                  <a:rPr kumimoji="1" lang="ja-JP" altLang="en-US"/>
                  <a:t>であることは，</a:t>
                </a:r>
                <a:endParaRPr kumimoji="1" lang="en-US" altLang="ja-JP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ja-JP" altLang="en-US"/>
                  <a:t>すべての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ja-JP" dirty="0"/>
                  <a:t> </a:t>
                </a:r>
                <a:r>
                  <a:rPr kumimoji="1" lang="ja-JP" altLang="en-US"/>
                  <a:t>は，いくつかの</a:t>
                </a:r>
                <a:r>
                  <a:rPr kumimoji="1" lang="en-US" altLang="ja-JP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/>
                  <a:t>に含まれる．</a:t>
                </a:r>
                <a:endParaRPr kumimoji="1" lang="en-US" altLang="ja-JP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ja-JP" altLang="en-US"/>
                  <a:t>任意の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/>
                  <a:t>に対して，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/>
                  <a:t>である．</a:t>
                </a:r>
                <a:endParaRPr kumimoji="1" lang="en-US" altLang="ja-JP" dirty="0"/>
              </a:p>
              <a:p>
                <a:pPr marL="0" indent="0">
                  <a:buNone/>
                </a:pPr>
                <a:r>
                  <a:rPr lang="ja-JP" altLang="en-US"/>
                  <a:t>を満たすということである．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sz="2600" i="1" dirty="0"/>
              </a:p>
              <a:p>
                <a:pPr marL="0" indent="0">
                  <a:buNone/>
                </a:pPr>
                <a:r>
                  <a:rPr lang="en-US" altLang="ja-JP" i="1" dirty="0"/>
                  <a:t>ex</a:t>
                </a:r>
                <a:r>
                  <a:rPr lang="en-US" altLang="ja-JP" dirty="0"/>
                  <a:t>)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=[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5,6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1,3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ja-JP" altLang="en-US"/>
                  <a:t>は，</a:t>
                </a:r>
                <a:endParaRPr lang="en-US" altLang="ja-JP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=[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1,2,3,4,5,6,7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ja-JP" altLang="en-US"/>
                  <a:t>の</a:t>
                </a:r>
                <a:r>
                  <a:rPr lang="en-US" altLang="ja-JP" i="1" dirty="0"/>
                  <a:t>refinement</a:t>
                </a:r>
                <a:r>
                  <a:rPr lang="ja-JP" altLang="en-US"/>
                  <a:t>である．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kumimoji="1" lang="ja-JP" altLang="en-US"/>
                  <a:t>一方で，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=[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5,6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1,3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/>
                  <a:t>は，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/>
                  <a:t>の</a:t>
                </a:r>
                <a:r>
                  <a:rPr kumimoji="1" lang="en-US" altLang="ja-JP" i="1" dirty="0"/>
                  <a:t>refinement</a:t>
                </a:r>
                <a:r>
                  <a:rPr kumimoji="1" lang="ja-JP" altLang="en-US"/>
                  <a:t>でない．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B2FD744-80F9-2249-8366-040562154C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616" b="-14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45FE23-E458-6442-9526-068EF2740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C819E3-DF4E-F04A-9AC5-BFE87FC68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99959B-E641-A744-B3EF-33782E0D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7894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270CDD-4D00-0B4E-90A6-2A8744F4B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656398-7FDE-1F4C-929E-F758AA84B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kumimoji="1" lang="en-US" altLang="ja-JP" sz="2400" dirty="0"/>
                  <a:t>Refine</a:t>
                </a:r>
                <a:r>
                  <a:rPr kumimoji="1" lang="ja-JP" altLang="en-US" sz="2400"/>
                  <a:t>は，以下の手順で行われる．</a:t>
                </a:r>
                <a:endParaRPr kumimoji="1"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ja-JP" altLang="en-US" sz="2400"/>
                  <a:t>分割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sz="2400"/>
                  <a:t>をコピーして分割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 sz="2400" dirty="0"/>
                  <a:t>を作る．</a:t>
                </a:r>
                <a:endParaRPr kumimoji="1"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ja-JP" altLang="en-US" sz="2400" b="0"/>
                  <a:t>分割</a:t>
                </a:r>
                <a:r>
                  <a:rPr lang="en-US" altLang="ja-JP" sz="2400" b="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sz="2400"/>
                  <a:t>を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 sz="2400"/>
                  <a:t>のブロックを逆順に並べたものにする．</a:t>
                </a:r>
                <a:endParaRPr kumimoji="1"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2400" dirty="0"/>
                  <a:t>While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en-US" altLang="ja-JP" sz="2400" dirty="0"/>
                  <a:t> do</a:t>
                </a:r>
                <a:endParaRPr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kumimoji="1" lang="en-US" altLang="ja-JP" sz="2400" dirty="0"/>
                  <a:t>   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sz="2400"/>
                  <a:t>の末尾からブロックを取り出し，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2400"/>
                  <a:t>とする</a:t>
                </a:r>
                <a:r>
                  <a:rPr lang="ja-JP" altLang="en-US" sz="2400"/>
                  <a:t>．</a:t>
                </a:r>
                <a:endParaRPr kumimoji="1"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2400" dirty="0"/>
                  <a:t>    for each block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ja-JP" sz="2400" dirty="0"/>
                  <a:t> of 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2400" dirty="0"/>
                  <a:t> do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2400" dirty="0"/>
                  <a:t>       for each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ja-JP" sz="2400" dirty="0"/>
                  <a:t>, set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kumimoji="1" lang="en-US" altLang="ja-JP" sz="2400" dirty="0"/>
                  <a:t>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2400" dirty="0"/>
                  <a:t>       if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2400"/>
                  <a:t>が空でないものが</a:t>
                </a:r>
                <a:r>
                  <a:rPr kumimoji="1" lang="en-US" altLang="ja-JP" sz="2400" dirty="0"/>
                  <a:t>2</a:t>
                </a:r>
                <a:r>
                  <a:rPr kumimoji="1" lang="ja-JP" altLang="en-US" sz="2400"/>
                  <a:t>つ以上ある．</a:t>
                </a:r>
                <a:endParaRPr kumimoji="1"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ja-JP" altLang="en-US" sz="2400"/>
                  <a:t>　　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2400" dirty="0"/>
                  <a:t>の</a:t>
                </a:r>
                <a:r>
                  <a:rPr kumimoji="1" lang="ja-JP" altLang="en-US" sz="2400"/>
                  <a:t>場所に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2400"/>
                  <a:t>の</a:t>
                </a:r>
                <a:r>
                  <a:rPr lang="ja-JP" altLang="en-US" sz="2400"/>
                  <a:t>空でないブロックを置き換え，逆順で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sz="2400"/>
                  <a:t>の末尾に追加する．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 dirty="0"/>
                  <a:t>とする．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656398-7FDE-1F4C-929E-F758AA84B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3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FCCCD4-AD3E-3A45-8A64-7C12E4B9B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003347-42BA-DD43-8CB3-3E951E78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8AE6C9-CBD0-5347-AE3D-93B4BEAF4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9281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07BD2E-AE38-D344-8244-8D3BBDAF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の例</a:t>
            </a:r>
            <a:r>
              <a:rPr kumimoji="1" lang="en-US" altLang="ja-JP" dirty="0"/>
              <a:t>(1/6)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1,2,3,4,5,6,7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ja-JP" altLang="en-US" sz="2400"/>
                  <a:t>での</a:t>
                </a:r>
                <a:r>
                  <a:rPr kumimoji="1" lang="en-US" altLang="ja-JP" sz="2400" dirty="0"/>
                  <a:t>Refine</a:t>
                </a:r>
                <a:r>
                  <a:rPr kumimoji="1" lang="ja-JP" altLang="en-US" sz="2400"/>
                  <a:t>の実行結果．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手順</a:t>
                </a:r>
                <a:r>
                  <a:rPr lang="en-US" altLang="ja-JP" sz="2400" dirty="0"/>
                  <a:t>1</a:t>
                </a:r>
                <a:r>
                  <a:rPr lang="ja-JP" altLang="en-US" sz="2400"/>
                  <a:t>：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1,2,3,4,5,6,7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ja-JP" altLang="en-US" sz="2400" b="0">
                    <a:latin typeface="Cambria Math" panose="02040503050406030204" pitchFamily="18" charset="0"/>
                  </a:rPr>
                  <a:t>手順</a:t>
                </a:r>
                <a:r>
                  <a:rPr kumimoji="1" lang="en-US" altLang="ja-JP" sz="2400" b="0" dirty="0">
                    <a:latin typeface="Cambria Math" panose="02040503050406030204" pitchFamily="18" charset="0"/>
                  </a:rPr>
                  <a:t>2</a:t>
                </a:r>
                <a:r>
                  <a:rPr kumimoji="1" lang="ja-JP" altLang="en-US" sz="2400" b="0">
                    <a:latin typeface="Cambria Math" panose="02040503050406030204" pitchFamily="18" charset="0"/>
                  </a:rPr>
                  <a:t>：</a:t>
                </a:r>
                <a:endParaRPr kumimoji="1" lang="en-US" altLang="ja-JP" sz="24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1,2,3,4,5,6,7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C7A7A6-471D-CE44-8672-68497109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1B9A60-6407-2F4E-9428-42A34616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93543-5332-4B44-86C0-EF44BBEC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24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D3F4264-BB88-4D49-AD99-DBD1411D8F54}"/>
              </a:ext>
            </a:extLst>
          </p:cNvPr>
          <p:cNvGrpSpPr/>
          <p:nvPr/>
        </p:nvGrpSpPr>
        <p:grpSpPr>
          <a:xfrm>
            <a:off x="6530956" y="4352958"/>
            <a:ext cx="1911388" cy="1913699"/>
            <a:chOff x="3519479" y="4313096"/>
            <a:chExt cx="1911388" cy="1913699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5A352FC-DF2F-4040-8CC8-344FEC8C3D5E}"/>
                </a:ext>
              </a:extLst>
            </p:cNvPr>
            <p:cNvGrpSpPr/>
            <p:nvPr/>
          </p:nvGrpSpPr>
          <p:grpSpPr>
            <a:xfrm>
              <a:off x="3805525" y="4565359"/>
              <a:ext cx="1346452" cy="1404053"/>
              <a:chOff x="5930279" y="3839089"/>
              <a:chExt cx="1346452" cy="140405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CFCF85B3-507D-2742-983A-1B8F4899F8AB}"/>
                  </a:ext>
                </a:extLst>
              </p:cNvPr>
              <p:cNvSpPr/>
              <p:nvPr/>
            </p:nvSpPr>
            <p:spPr>
              <a:xfrm>
                <a:off x="6244329" y="3840381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>
                <a:extLst>
                  <a:ext uri="{FF2B5EF4-FFF2-40B4-BE49-F238E27FC236}">
                    <a16:creationId xmlns:a16="http://schemas.microsoft.com/office/drawing/2014/main" id="{09ABD6B7-54AF-9D4F-A028-4E32C0700356}"/>
                  </a:ext>
                </a:extLst>
              </p:cNvPr>
              <p:cNvSpPr/>
              <p:nvPr/>
            </p:nvSpPr>
            <p:spPr>
              <a:xfrm>
                <a:off x="6713677" y="383908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4B500C2C-F6C4-2B4F-B371-99618D3AAD27}"/>
                  </a:ext>
                </a:extLst>
              </p:cNvPr>
              <p:cNvSpPr/>
              <p:nvPr/>
            </p:nvSpPr>
            <p:spPr>
              <a:xfrm>
                <a:off x="7011847" y="41922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38752B46-D40F-5345-8813-9AF6B8E6225C}"/>
                  </a:ext>
                </a:extLst>
              </p:cNvPr>
              <p:cNvSpPr/>
              <p:nvPr/>
            </p:nvSpPr>
            <p:spPr>
              <a:xfrm>
                <a:off x="7011847" y="466149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69802CD6-0E62-9546-95BE-694E692FDE29}"/>
                  </a:ext>
                </a:extLst>
              </p:cNvPr>
              <p:cNvSpPr/>
              <p:nvPr/>
            </p:nvSpPr>
            <p:spPr>
              <a:xfrm>
                <a:off x="5930279" y="418068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32EE9D39-9BE6-9043-8C41-172D20B0E55C}"/>
                  </a:ext>
                </a:extLst>
              </p:cNvPr>
              <p:cNvSpPr/>
              <p:nvPr/>
            </p:nvSpPr>
            <p:spPr>
              <a:xfrm>
                <a:off x="5932327" y="46597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2DD32BDA-018D-7C4E-BC89-0E5D1541F8C6}"/>
                  </a:ext>
                </a:extLst>
              </p:cNvPr>
              <p:cNvSpPr/>
              <p:nvPr/>
            </p:nvSpPr>
            <p:spPr>
              <a:xfrm>
                <a:off x="6224233" y="4982220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7044D94E-1C4E-0046-AD6D-180F1C7CC16F}"/>
                  </a:ext>
                </a:extLst>
              </p:cNvPr>
              <p:cNvSpPr/>
              <p:nvPr/>
            </p:nvSpPr>
            <p:spPr>
              <a:xfrm>
                <a:off x="6703629" y="4984968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3B8DEC22-2ED6-6046-892A-96FFA9C2847B}"/>
                  </a:ext>
                </a:extLst>
              </p:cNvPr>
              <p:cNvCxnSpPr>
                <a:cxnSpLocks/>
                <a:stCxn id="17" idx="3"/>
                <a:endCxn id="21" idx="7"/>
              </p:cNvCxnSpPr>
              <p:nvPr/>
            </p:nvCxnSpPr>
            <p:spPr>
              <a:xfrm flipH="1">
                <a:off x="6156372" y="4060746"/>
                <a:ext cx="126748" cy="157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E19D32A2-5C53-2F4C-89A9-8C62E56E6D22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>
              <a:xfrm flipV="1">
                <a:off x="6509213" y="3968176"/>
                <a:ext cx="204464" cy="1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0794714E-7EFC-B64A-9522-74CFFA1BB3E0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>
                <a:off x="6489117" y="5111307"/>
                <a:ext cx="214512" cy="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C76B9806-4FF8-6E4D-90A8-CCDF600629EF}"/>
                  </a:ext>
                </a:extLst>
              </p:cNvPr>
              <p:cNvCxnSpPr>
                <a:cxnSpLocks/>
                <a:stCxn id="24" idx="7"/>
                <a:endCxn id="20" idx="3"/>
              </p:cNvCxnSpPr>
              <p:nvPr/>
            </p:nvCxnSpPr>
            <p:spPr>
              <a:xfrm flipV="1">
                <a:off x="6929722" y="4881864"/>
                <a:ext cx="120916" cy="1409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677F82A-2248-F644-9441-DBDE1230C1B3}"/>
                  </a:ext>
                </a:extLst>
              </p:cNvPr>
              <p:cNvCxnSpPr>
                <a:cxnSpLocks/>
                <a:stCxn id="20" idx="0"/>
                <a:endCxn id="19" idx="4"/>
              </p:cNvCxnSpPr>
              <p:nvPr/>
            </p:nvCxnSpPr>
            <p:spPr>
              <a:xfrm flipV="1">
                <a:off x="7144289" y="4450406"/>
                <a:ext cx="0" cy="2110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E33E0549-558F-FC4B-81A6-5A84698CBCF1}"/>
                  </a:ext>
                </a:extLst>
              </p:cNvPr>
              <p:cNvCxnSpPr>
                <a:cxnSpLocks/>
                <a:stCxn id="22" idx="0"/>
                <a:endCxn id="21" idx="4"/>
              </p:cNvCxnSpPr>
              <p:nvPr/>
            </p:nvCxnSpPr>
            <p:spPr>
              <a:xfrm flipH="1" flipV="1">
                <a:off x="6062721" y="4438856"/>
                <a:ext cx="2048" cy="220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8498E473-DE56-DB4D-BD5A-09402050DA81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6158420" y="4880097"/>
                <a:ext cx="104604" cy="1399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D04449F-3874-F04A-A11F-AC5F0C133F06}"/>
                  </a:ext>
                </a:extLst>
              </p:cNvPr>
              <p:cNvCxnSpPr>
                <a:cxnSpLocks/>
                <a:stCxn id="19" idx="1"/>
                <a:endCxn id="18" idx="5"/>
              </p:cNvCxnSpPr>
              <p:nvPr/>
            </p:nvCxnSpPr>
            <p:spPr>
              <a:xfrm flipH="1" flipV="1">
                <a:off x="6939770" y="4059454"/>
                <a:ext cx="110868" cy="170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AE536F50-CD17-7A42-8BEE-A03E887BAF30}"/>
                  </a:ext>
                </a:extLst>
              </p:cNvPr>
              <p:cNvCxnSpPr>
                <a:cxnSpLocks/>
                <a:stCxn id="24" idx="0"/>
                <a:endCxn id="18" idx="4"/>
              </p:cNvCxnSpPr>
              <p:nvPr/>
            </p:nvCxnSpPr>
            <p:spPr>
              <a:xfrm flipV="1">
                <a:off x="6836071" y="4097263"/>
                <a:ext cx="10048" cy="887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8C6F402-1623-1C49-B4E7-A43600E3B8BC}"/>
                  </a:ext>
                </a:extLst>
              </p:cNvPr>
              <p:cNvCxnSpPr>
                <a:cxnSpLocks/>
                <a:stCxn id="20" idx="1"/>
                <a:endCxn id="17" idx="5"/>
              </p:cNvCxnSpPr>
              <p:nvPr/>
            </p:nvCxnSpPr>
            <p:spPr>
              <a:xfrm flipH="1" flipV="1">
                <a:off x="6470422" y="4060746"/>
                <a:ext cx="580216" cy="63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906A9D45-8CFA-5D4F-906B-439833B698E6}"/>
                  </a:ext>
                </a:extLst>
              </p:cNvPr>
              <p:cNvCxnSpPr>
                <a:cxnSpLocks/>
                <a:stCxn id="23" idx="0"/>
                <a:endCxn id="21" idx="5"/>
              </p:cNvCxnSpPr>
              <p:nvPr/>
            </p:nvCxnSpPr>
            <p:spPr>
              <a:xfrm flipH="1" flipV="1">
                <a:off x="6156372" y="4401047"/>
                <a:ext cx="200303" cy="5811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58C543D7-8714-C347-8FAB-8C2DEF4D47CD}"/>
                  </a:ext>
                </a:extLst>
              </p:cNvPr>
              <p:cNvCxnSpPr>
                <a:cxnSpLocks/>
                <a:stCxn id="19" idx="2"/>
                <a:endCxn id="22" idx="7"/>
              </p:cNvCxnSpPr>
              <p:nvPr/>
            </p:nvCxnSpPr>
            <p:spPr>
              <a:xfrm flipH="1">
                <a:off x="6158420" y="4321319"/>
                <a:ext cx="853427" cy="376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9B2B8AC9-E636-1643-A4C9-21F9AD7B0C65}"/>
                    </a:ext>
                  </a:extLst>
                </p:cNvPr>
                <p:cNvSpPr txBox="1"/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158253E-3BEB-E94B-A493-F3D526F9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27F3A22-77D3-CD40-A2D3-CF44746006AF}"/>
                    </a:ext>
                  </a:extLst>
                </p:cNvPr>
                <p:cNvSpPr txBox="1"/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2F6AB62B-4B5C-FB4D-B25B-12F6921E3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5E016809-A40A-BC47-BB1C-D6C37AAEA864}"/>
                    </a:ext>
                  </a:extLst>
                </p:cNvPr>
                <p:cNvSpPr txBox="1"/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EF457C5-D449-544A-9845-48A3B692A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60FBB064-AB0A-1B47-BA76-68EAA2C87B71}"/>
                    </a:ext>
                  </a:extLst>
                </p:cNvPr>
                <p:cNvSpPr txBox="1"/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B213DA2-9FA1-AC49-BC5F-171BA87E6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A2008B7-DCEF-2149-87D7-4757422F6D9E}"/>
                    </a:ext>
                  </a:extLst>
                </p:cNvPr>
                <p:cNvSpPr txBox="1"/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C8D3EAB-5DC8-2A4E-94A2-C764BE719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F1F67314-B738-6148-B227-A95970AED51E}"/>
                    </a:ext>
                  </a:extLst>
                </p:cNvPr>
                <p:cNvSpPr txBox="1"/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92A36025-51A7-B14A-AEED-76AAAB9D6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09C8830-D471-FB44-9109-525318D7AD57}"/>
                    </a:ext>
                  </a:extLst>
                </p:cNvPr>
                <p:cNvSpPr txBox="1"/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A92BD62-35C6-174B-9A14-16FCA9931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6EA2B57-3751-4442-967E-883A1BA1DFC5}"/>
                    </a:ext>
                  </a:extLst>
                </p:cNvPr>
                <p:cNvSpPr txBox="1"/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991BCBF7-67D4-0B4E-B5BF-F8EA45ED1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F43EBF7-2968-474E-B43E-B5FB02997CC5}"/>
                  </a:ext>
                </a:extLst>
              </p:cNvPr>
              <p:cNvSpPr txBox="1"/>
              <p:nvPr/>
            </p:nvSpPr>
            <p:spPr>
              <a:xfrm>
                <a:off x="747736" y="4491087"/>
                <a:ext cx="529406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/>
                  <a:t>Refine</a:t>
                </a:r>
                <a:r>
                  <a:rPr kumimoji="1" lang="ja-JP" altLang="en-US" sz="1600"/>
                  <a:t>は，以下の手順で行われる．</a:t>
                </a:r>
                <a:endParaRPr kumimoji="1" lang="en-US" altLang="ja-JP" sz="1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ja-JP" altLang="en-US" sz="1600"/>
                  <a:t>分割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sz="1600"/>
                  <a:t>をコピーして分割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 sz="1600" dirty="0"/>
                  <a:t>を作る．</a:t>
                </a:r>
                <a:endParaRPr kumimoji="1" lang="en-US" altLang="ja-JP" sz="1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1600" dirty="0"/>
                  <a:t>Let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en-US" altLang="ja-JP" sz="1600" dirty="0"/>
                  <a:t> be a list containing the blocks of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kumimoji="1" lang="en-US" altLang="ja-JP" sz="1600" dirty="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F43EBF7-2968-474E-B43E-B5FB02997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36" y="4491087"/>
                <a:ext cx="5294061" cy="830997"/>
              </a:xfrm>
              <a:prstGeom prst="rect">
                <a:avLst/>
              </a:prstGeom>
              <a:blipFill>
                <a:blip r:embed="rId11"/>
                <a:stretch>
                  <a:fillRect l="-959" t="-1493" b="-74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0014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07BD2E-AE38-D344-8244-8D3BBDAF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の例</a:t>
            </a:r>
            <a:r>
              <a:rPr kumimoji="1" lang="en-US" altLang="ja-JP" dirty="0"/>
              <a:t>(2/6)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1,2,3,4,5,6,7</m:t>
                              </m:r>
                            </m:e>
                          </m:d>
                        </m:e>
                      </m:d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1,2,3,4,5,6,7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ja-JP" altLang="en-US" sz="2400" b="0"/>
                  <a:t>手順</a:t>
                </a:r>
                <a:r>
                  <a:rPr kumimoji="1" lang="en-US" altLang="ja-JP" sz="2400" b="0" dirty="0"/>
                  <a:t>4</a:t>
                </a:r>
                <a:r>
                  <a:rPr kumimoji="1" lang="ja-JP" altLang="en-US" sz="2400" b="0"/>
                  <a:t>：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1,2,3,4,5,6,7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手順</a:t>
                </a:r>
                <a:r>
                  <a:rPr lang="en-US" altLang="ja-JP" sz="2400" dirty="0"/>
                  <a:t>6</a:t>
                </a:r>
                <a:r>
                  <a:rPr lang="ja-JP" altLang="en-US" sz="2400"/>
                  <a:t>：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2,4,5,6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1,3,7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手順</a:t>
                </a:r>
                <a:r>
                  <a:rPr lang="en-US" altLang="ja-JP" sz="2400" dirty="0"/>
                  <a:t>8</a:t>
                </a:r>
                <a:r>
                  <a:rPr lang="ja-JP" altLang="en-US" sz="2400"/>
                  <a:t>：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2,4,5,6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1,3,7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ja-JP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1,2,3,4,5,6,7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1,3,7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2,4,5,6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C7A7A6-471D-CE44-8672-68497109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1B9A60-6407-2F4E-9428-42A34616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93543-5332-4B44-86C0-EF44BBEC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25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D3F4264-BB88-4D49-AD99-DBD1411D8F54}"/>
              </a:ext>
            </a:extLst>
          </p:cNvPr>
          <p:cNvGrpSpPr/>
          <p:nvPr/>
        </p:nvGrpSpPr>
        <p:grpSpPr>
          <a:xfrm>
            <a:off x="6530956" y="4352958"/>
            <a:ext cx="1911388" cy="1913699"/>
            <a:chOff x="3519479" y="4313096"/>
            <a:chExt cx="1911388" cy="1913699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5A352FC-DF2F-4040-8CC8-344FEC8C3D5E}"/>
                </a:ext>
              </a:extLst>
            </p:cNvPr>
            <p:cNvGrpSpPr/>
            <p:nvPr/>
          </p:nvGrpSpPr>
          <p:grpSpPr>
            <a:xfrm>
              <a:off x="3805525" y="4565359"/>
              <a:ext cx="1346452" cy="1404053"/>
              <a:chOff x="5930279" y="3839089"/>
              <a:chExt cx="1346452" cy="140405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CFCF85B3-507D-2742-983A-1B8F4899F8AB}"/>
                  </a:ext>
                </a:extLst>
              </p:cNvPr>
              <p:cNvSpPr/>
              <p:nvPr/>
            </p:nvSpPr>
            <p:spPr>
              <a:xfrm>
                <a:off x="6244329" y="3840381"/>
                <a:ext cx="264884" cy="2581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>
                <a:extLst>
                  <a:ext uri="{FF2B5EF4-FFF2-40B4-BE49-F238E27FC236}">
                    <a16:creationId xmlns:a16="http://schemas.microsoft.com/office/drawing/2014/main" id="{09ABD6B7-54AF-9D4F-A028-4E32C0700356}"/>
                  </a:ext>
                </a:extLst>
              </p:cNvPr>
              <p:cNvSpPr/>
              <p:nvPr/>
            </p:nvSpPr>
            <p:spPr>
              <a:xfrm>
                <a:off x="6713677" y="383908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4B500C2C-F6C4-2B4F-B371-99618D3AAD27}"/>
                  </a:ext>
                </a:extLst>
              </p:cNvPr>
              <p:cNvSpPr/>
              <p:nvPr/>
            </p:nvSpPr>
            <p:spPr>
              <a:xfrm>
                <a:off x="7011847" y="41922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38752B46-D40F-5345-8813-9AF6B8E6225C}"/>
                  </a:ext>
                </a:extLst>
              </p:cNvPr>
              <p:cNvSpPr/>
              <p:nvPr/>
            </p:nvSpPr>
            <p:spPr>
              <a:xfrm>
                <a:off x="7011847" y="466149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69802CD6-0E62-9546-95BE-694E692FDE29}"/>
                  </a:ext>
                </a:extLst>
              </p:cNvPr>
              <p:cNvSpPr/>
              <p:nvPr/>
            </p:nvSpPr>
            <p:spPr>
              <a:xfrm>
                <a:off x="5930279" y="418068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32EE9D39-9BE6-9043-8C41-172D20B0E55C}"/>
                  </a:ext>
                </a:extLst>
              </p:cNvPr>
              <p:cNvSpPr/>
              <p:nvPr/>
            </p:nvSpPr>
            <p:spPr>
              <a:xfrm>
                <a:off x="5932327" y="46597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2DD32BDA-018D-7C4E-BC89-0E5D1541F8C6}"/>
                  </a:ext>
                </a:extLst>
              </p:cNvPr>
              <p:cNvSpPr/>
              <p:nvPr/>
            </p:nvSpPr>
            <p:spPr>
              <a:xfrm>
                <a:off x="6224233" y="4982220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7044D94E-1C4E-0046-AD6D-180F1C7CC16F}"/>
                  </a:ext>
                </a:extLst>
              </p:cNvPr>
              <p:cNvSpPr/>
              <p:nvPr/>
            </p:nvSpPr>
            <p:spPr>
              <a:xfrm>
                <a:off x="6703629" y="4984968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3B8DEC22-2ED6-6046-892A-96FFA9C2847B}"/>
                  </a:ext>
                </a:extLst>
              </p:cNvPr>
              <p:cNvCxnSpPr>
                <a:cxnSpLocks/>
                <a:stCxn id="17" idx="3"/>
                <a:endCxn id="21" idx="7"/>
              </p:cNvCxnSpPr>
              <p:nvPr/>
            </p:nvCxnSpPr>
            <p:spPr>
              <a:xfrm flipH="1">
                <a:off x="6156372" y="4060746"/>
                <a:ext cx="126748" cy="157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E19D32A2-5C53-2F4C-89A9-8C62E56E6D22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>
              <a:xfrm flipV="1">
                <a:off x="6509213" y="3968176"/>
                <a:ext cx="204464" cy="1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0794714E-7EFC-B64A-9522-74CFFA1BB3E0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>
                <a:off x="6489117" y="5111307"/>
                <a:ext cx="214512" cy="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C76B9806-4FF8-6E4D-90A8-CCDF600629EF}"/>
                  </a:ext>
                </a:extLst>
              </p:cNvPr>
              <p:cNvCxnSpPr>
                <a:cxnSpLocks/>
                <a:stCxn id="24" idx="7"/>
                <a:endCxn id="20" idx="3"/>
              </p:cNvCxnSpPr>
              <p:nvPr/>
            </p:nvCxnSpPr>
            <p:spPr>
              <a:xfrm flipV="1">
                <a:off x="6929722" y="4881864"/>
                <a:ext cx="120916" cy="1409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677F82A-2248-F644-9441-DBDE1230C1B3}"/>
                  </a:ext>
                </a:extLst>
              </p:cNvPr>
              <p:cNvCxnSpPr>
                <a:cxnSpLocks/>
                <a:stCxn id="20" idx="0"/>
                <a:endCxn id="19" idx="4"/>
              </p:cNvCxnSpPr>
              <p:nvPr/>
            </p:nvCxnSpPr>
            <p:spPr>
              <a:xfrm flipV="1">
                <a:off x="7144289" y="4450406"/>
                <a:ext cx="0" cy="2110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E33E0549-558F-FC4B-81A6-5A84698CBCF1}"/>
                  </a:ext>
                </a:extLst>
              </p:cNvPr>
              <p:cNvCxnSpPr>
                <a:cxnSpLocks/>
                <a:stCxn id="22" idx="0"/>
                <a:endCxn id="21" idx="4"/>
              </p:cNvCxnSpPr>
              <p:nvPr/>
            </p:nvCxnSpPr>
            <p:spPr>
              <a:xfrm flipH="1" flipV="1">
                <a:off x="6062721" y="4438856"/>
                <a:ext cx="2048" cy="220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8498E473-DE56-DB4D-BD5A-09402050DA81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6158420" y="4880097"/>
                <a:ext cx="104604" cy="1399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D04449F-3874-F04A-A11F-AC5F0C133F06}"/>
                  </a:ext>
                </a:extLst>
              </p:cNvPr>
              <p:cNvCxnSpPr>
                <a:cxnSpLocks/>
                <a:stCxn id="19" idx="1"/>
                <a:endCxn id="18" idx="5"/>
              </p:cNvCxnSpPr>
              <p:nvPr/>
            </p:nvCxnSpPr>
            <p:spPr>
              <a:xfrm flipH="1" flipV="1">
                <a:off x="6939770" y="4059454"/>
                <a:ext cx="110868" cy="170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AE536F50-CD17-7A42-8BEE-A03E887BAF30}"/>
                  </a:ext>
                </a:extLst>
              </p:cNvPr>
              <p:cNvCxnSpPr>
                <a:cxnSpLocks/>
                <a:stCxn id="24" idx="0"/>
                <a:endCxn id="18" idx="4"/>
              </p:cNvCxnSpPr>
              <p:nvPr/>
            </p:nvCxnSpPr>
            <p:spPr>
              <a:xfrm flipV="1">
                <a:off x="6836071" y="4097263"/>
                <a:ext cx="10048" cy="887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8C6F402-1623-1C49-B4E7-A43600E3B8BC}"/>
                  </a:ext>
                </a:extLst>
              </p:cNvPr>
              <p:cNvCxnSpPr>
                <a:cxnSpLocks/>
                <a:stCxn id="20" idx="1"/>
                <a:endCxn id="17" idx="5"/>
              </p:cNvCxnSpPr>
              <p:nvPr/>
            </p:nvCxnSpPr>
            <p:spPr>
              <a:xfrm flipH="1" flipV="1">
                <a:off x="6470422" y="4060746"/>
                <a:ext cx="580216" cy="63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906A9D45-8CFA-5D4F-906B-439833B698E6}"/>
                  </a:ext>
                </a:extLst>
              </p:cNvPr>
              <p:cNvCxnSpPr>
                <a:cxnSpLocks/>
                <a:stCxn id="23" idx="0"/>
                <a:endCxn id="21" idx="5"/>
              </p:cNvCxnSpPr>
              <p:nvPr/>
            </p:nvCxnSpPr>
            <p:spPr>
              <a:xfrm flipH="1" flipV="1">
                <a:off x="6156372" y="4401047"/>
                <a:ext cx="200303" cy="5811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58C543D7-8714-C347-8FAB-8C2DEF4D47CD}"/>
                  </a:ext>
                </a:extLst>
              </p:cNvPr>
              <p:cNvCxnSpPr>
                <a:cxnSpLocks/>
                <a:stCxn id="19" idx="2"/>
                <a:endCxn id="22" idx="7"/>
              </p:cNvCxnSpPr>
              <p:nvPr/>
            </p:nvCxnSpPr>
            <p:spPr>
              <a:xfrm flipH="1">
                <a:off x="6158420" y="4321319"/>
                <a:ext cx="853427" cy="376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9B2B8AC9-E636-1643-A4C9-21F9AD7B0C65}"/>
                    </a:ext>
                  </a:extLst>
                </p:cNvPr>
                <p:cNvSpPr txBox="1"/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158253E-3BEB-E94B-A493-F3D526F9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27F3A22-77D3-CD40-A2D3-CF44746006AF}"/>
                    </a:ext>
                  </a:extLst>
                </p:cNvPr>
                <p:cNvSpPr txBox="1"/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2F6AB62B-4B5C-FB4D-B25B-12F6921E3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5E016809-A40A-BC47-BB1C-D6C37AAEA864}"/>
                    </a:ext>
                  </a:extLst>
                </p:cNvPr>
                <p:cNvSpPr txBox="1"/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EF457C5-D449-544A-9845-48A3B692A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60FBB064-AB0A-1B47-BA76-68EAA2C87B71}"/>
                    </a:ext>
                  </a:extLst>
                </p:cNvPr>
                <p:cNvSpPr txBox="1"/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B213DA2-9FA1-AC49-BC5F-171BA87E6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A2008B7-DCEF-2149-87D7-4757422F6D9E}"/>
                    </a:ext>
                  </a:extLst>
                </p:cNvPr>
                <p:cNvSpPr txBox="1"/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C8D3EAB-5DC8-2A4E-94A2-C764BE719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F1F67314-B738-6148-B227-A95970AED51E}"/>
                    </a:ext>
                  </a:extLst>
                </p:cNvPr>
                <p:cNvSpPr txBox="1"/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92A36025-51A7-B14A-AEED-76AAAB9D6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09C8830-D471-FB44-9109-525318D7AD57}"/>
                    </a:ext>
                  </a:extLst>
                </p:cNvPr>
                <p:cNvSpPr txBox="1"/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A92BD62-35C6-174B-9A14-16FCA9931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6EA2B57-3751-4442-967E-883A1BA1DFC5}"/>
                    </a:ext>
                  </a:extLst>
                </p:cNvPr>
                <p:cNvSpPr txBox="1"/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991BCBF7-67D4-0B4E-B5BF-F8EA45ED1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/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While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en-US" altLang="ja-JP" sz="1600" dirty="0"/>
                  <a:t> do</a:t>
                </a:r>
                <a:endParaRPr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kumimoji="1"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sz="1600"/>
                  <a:t>の末尾からブロックを取り出し，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1600"/>
                  <a:t>とする</a:t>
                </a:r>
                <a:r>
                  <a:rPr lang="ja-JP" altLang="en-US" sz="1600"/>
                  <a:t>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for each block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ja-JP" sz="1600" dirty="0"/>
                  <a:t> of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1600" dirty="0"/>
                  <a:t> do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for each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ja-JP" sz="1600" dirty="0"/>
                  <a:t>, set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kumimoji="1" lang="en-US" altLang="ja-JP" sz="1600" dirty="0"/>
                  <a:t>;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if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が空でないものが</a:t>
                </a:r>
                <a:r>
                  <a:rPr kumimoji="1" lang="en-US" altLang="ja-JP" sz="1600" dirty="0"/>
                  <a:t>2</a:t>
                </a:r>
                <a:r>
                  <a:rPr kumimoji="1" lang="ja-JP" altLang="en-US" sz="1600"/>
                  <a:t>つ以上ある．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 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1600" dirty="0"/>
                  <a:t>の</a:t>
                </a:r>
                <a:r>
                  <a:rPr kumimoji="1" lang="ja-JP" altLang="en-US" sz="1600"/>
                  <a:t>場所に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の</a:t>
                </a:r>
                <a:r>
                  <a:rPr lang="ja-JP" altLang="en-US" sz="1600"/>
                  <a:t>空でないブロックを置き換え，逆順で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sz="1600"/>
                  <a:t>の末尾に追加する．</a:t>
                </a:r>
                <a:endParaRPr lang="en-US" altLang="ja-JP" sz="1600" dirty="0"/>
              </a:p>
              <a:p>
                <a:r>
                  <a:rPr lang="ja-JP" altLang="en-US" sz="16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160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1600" dirty="0"/>
                  <a:t>と</a:t>
                </a:r>
                <a:r>
                  <a:rPr lang="ja-JP" altLang="en-US" sz="1600"/>
                  <a:t>する．</a:t>
                </a:r>
                <a:endParaRPr lang="en-US" altLang="ja-JP" sz="16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blipFill>
                <a:blip r:embed="rId11"/>
                <a:stretch>
                  <a:fillRect l="-718" t="-1220" b="-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657098A-89FA-B64D-B511-8C944E7D9F8E}"/>
                  </a:ext>
                </a:extLst>
              </p:cNvPr>
              <p:cNvSpPr txBox="1"/>
              <p:nvPr/>
            </p:nvSpPr>
            <p:spPr>
              <a:xfrm>
                <a:off x="7499683" y="4159809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657098A-89FA-B64D-B511-8C944E7D9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683" y="4159809"/>
                <a:ext cx="89947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6E76181-2EB7-A54C-B3BF-692E748629AC}"/>
                  </a:ext>
                </a:extLst>
              </p:cNvPr>
              <p:cNvSpPr txBox="1"/>
              <p:nvPr/>
            </p:nvSpPr>
            <p:spPr>
              <a:xfrm>
                <a:off x="8002116" y="4564794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6E76181-2EB7-A54C-B3BF-692E74862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116" y="4564794"/>
                <a:ext cx="89947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4A8FED8-E964-F846-A1C3-C689C5CB0AB1}"/>
                  </a:ext>
                </a:extLst>
              </p:cNvPr>
              <p:cNvSpPr txBox="1"/>
              <p:nvPr/>
            </p:nvSpPr>
            <p:spPr>
              <a:xfrm>
                <a:off x="8118216" y="5141925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4A8FED8-E964-F846-A1C3-C689C5CB0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216" y="5141925"/>
                <a:ext cx="899477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A2416F9-E5DC-484A-9380-A72D1B613067}"/>
                  </a:ext>
                </a:extLst>
              </p:cNvPr>
              <p:cNvSpPr txBox="1"/>
              <p:nvPr/>
            </p:nvSpPr>
            <p:spPr>
              <a:xfrm>
                <a:off x="7932112" y="5801262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A2416F9-E5DC-484A-9380-A72D1B613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112" y="5801262"/>
                <a:ext cx="899477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129FB9E-B098-8B49-97CD-D5F0B8117831}"/>
                  </a:ext>
                </a:extLst>
              </p:cNvPr>
              <p:cNvSpPr txBox="1"/>
              <p:nvPr/>
            </p:nvSpPr>
            <p:spPr>
              <a:xfrm>
                <a:off x="6956275" y="6209890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129FB9E-B098-8B49-97CD-D5F0B8117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75" y="6209890"/>
                <a:ext cx="899477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CB0B17-3C0D-F843-A3F0-BACA20EC488F}"/>
                  </a:ext>
                </a:extLst>
              </p:cNvPr>
              <p:cNvSpPr txBox="1"/>
              <p:nvPr/>
            </p:nvSpPr>
            <p:spPr>
              <a:xfrm>
                <a:off x="6215561" y="5746208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CB0B17-3C0D-F843-A3F0-BACA20EC4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561" y="5746208"/>
                <a:ext cx="899477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E154C14-BDF9-E34B-A9CE-4945B1A69D9A}"/>
                  </a:ext>
                </a:extLst>
              </p:cNvPr>
              <p:cNvSpPr txBox="1"/>
              <p:nvPr/>
            </p:nvSpPr>
            <p:spPr>
              <a:xfrm>
                <a:off x="5938195" y="5130258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E154C14-BDF9-E34B-A9CE-4945B1A69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195" y="5130258"/>
                <a:ext cx="899477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C1D65F0F-D9BA-F640-BFE6-061D57A383C4}"/>
                  </a:ext>
                </a:extLst>
              </p:cNvPr>
              <p:cNvSpPr txBox="1"/>
              <p:nvPr/>
            </p:nvSpPr>
            <p:spPr>
              <a:xfrm>
                <a:off x="6555738" y="4249086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C1D65F0F-D9BA-F640-BFE6-061D57A38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738" y="4249086"/>
                <a:ext cx="899477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2971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07BD2E-AE38-D344-8244-8D3BBDAF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の例</a:t>
            </a:r>
            <a:r>
              <a:rPr kumimoji="1" lang="en-US" altLang="ja-JP" dirty="0"/>
              <a:t>(3/6)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2,4,5,6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1,3,7</m:t>
                              </m:r>
                            </m:e>
                          </m:d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ja-JP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1,2,3,4,5,6,7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1,3,7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2,4,5,6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ja-JP" altLang="en-US" sz="2400" b="0"/>
                  <a:t>手順</a:t>
                </a:r>
                <a:r>
                  <a:rPr kumimoji="1" lang="en-US" altLang="ja-JP" sz="2400" b="0" dirty="0"/>
                  <a:t>4</a:t>
                </a:r>
                <a:r>
                  <a:rPr kumimoji="1" lang="ja-JP" altLang="en-US" sz="2400" b="0"/>
                  <a:t>：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2,4,5,6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1,2,3,4,5,6,7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1,3,7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手順</a:t>
                </a:r>
                <a:r>
                  <a:rPr lang="en-US" altLang="ja-JP" sz="2400" dirty="0"/>
                  <a:t>6</a:t>
                </a:r>
                <a:r>
                  <a:rPr lang="ja-JP" altLang="en-US" sz="2400"/>
                  <a:t>：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5,6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手順</a:t>
                </a:r>
                <a:r>
                  <a:rPr lang="en-US" altLang="ja-JP" sz="2400" dirty="0"/>
                  <a:t>8</a:t>
                </a:r>
                <a:r>
                  <a:rPr lang="ja-JP" altLang="en-US" sz="2400"/>
                  <a:t>：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2,4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5,6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1,3,7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ja-JP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1,2,3,4,5,6,7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1,3,7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5,6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2,4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C7A7A6-471D-CE44-8672-68497109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1B9A60-6407-2F4E-9428-42A34616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93543-5332-4B44-86C0-EF44BBEC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26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D3F4264-BB88-4D49-AD99-DBD1411D8F54}"/>
              </a:ext>
            </a:extLst>
          </p:cNvPr>
          <p:cNvGrpSpPr/>
          <p:nvPr/>
        </p:nvGrpSpPr>
        <p:grpSpPr>
          <a:xfrm>
            <a:off x="6530956" y="4352958"/>
            <a:ext cx="1911388" cy="1913699"/>
            <a:chOff x="3519479" y="4313096"/>
            <a:chExt cx="1911388" cy="1913699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5A352FC-DF2F-4040-8CC8-344FEC8C3D5E}"/>
                </a:ext>
              </a:extLst>
            </p:cNvPr>
            <p:cNvGrpSpPr/>
            <p:nvPr/>
          </p:nvGrpSpPr>
          <p:grpSpPr>
            <a:xfrm>
              <a:off x="3805525" y="4565359"/>
              <a:ext cx="1346452" cy="1404053"/>
              <a:chOff x="5930279" y="3839089"/>
              <a:chExt cx="1346452" cy="140405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CFCF85B3-507D-2742-983A-1B8F4899F8AB}"/>
                  </a:ext>
                </a:extLst>
              </p:cNvPr>
              <p:cNvSpPr/>
              <p:nvPr/>
            </p:nvSpPr>
            <p:spPr>
              <a:xfrm>
                <a:off x="6244329" y="3840381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>
                <a:extLst>
                  <a:ext uri="{FF2B5EF4-FFF2-40B4-BE49-F238E27FC236}">
                    <a16:creationId xmlns:a16="http://schemas.microsoft.com/office/drawing/2014/main" id="{09ABD6B7-54AF-9D4F-A028-4E32C0700356}"/>
                  </a:ext>
                </a:extLst>
              </p:cNvPr>
              <p:cNvSpPr/>
              <p:nvPr/>
            </p:nvSpPr>
            <p:spPr>
              <a:xfrm>
                <a:off x="6713677" y="383908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4B500C2C-F6C4-2B4F-B371-99618D3AAD27}"/>
                  </a:ext>
                </a:extLst>
              </p:cNvPr>
              <p:cNvSpPr/>
              <p:nvPr/>
            </p:nvSpPr>
            <p:spPr>
              <a:xfrm>
                <a:off x="7011847" y="4192232"/>
                <a:ext cx="264884" cy="2581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38752B46-D40F-5345-8813-9AF6B8E6225C}"/>
                  </a:ext>
                </a:extLst>
              </p:cNvPr>
              <p:cNvSpPr/>
              <p:nvPr/>
            </p:nvSpPr>
            <p:spPr>
              <a:xfrm>
                <a:off x="7011847" y="466149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69802CD6-0E62-9546-95BE-694E692FDE29}"/>
                  </a:ext>
                </a:extLst>
              </p:cNvPr>
              <p:cNvSpPr/>
              <p:nvPr/>
            </p:nvSpPr>
            <p:spPr>
              <a:xfrm>
                <a:off x="5930279" y="418068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32EE9D39-9BE6-9043-8C41-172D20B0E55C}"/>
                  </a:ext>
                </a:extLst>
              </p:cNvPr>
              <p:cNvSpPr/>
              <p:nvPr/>
            </p:nvSpPr>
            <p:spPr>
              <a:xfrm>
                <a:off x="5932327" y="4659732"/>
                <a:ext cx="264884" cy="2581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2DD32BDA-018D-7C4E-BC89-0E5D1541F8C6}"/>
                  </a:ext>
                </a:extLst>
              </p:cNvPr>
              <p:cNvSpPr/>
              <p:nvPr/>
            </p:nvSpPr>
            <p:spPr>
              <a:xfrm>
                <a:off x="6224233" y="4982220"/>
                <a:ext cx="264884" cy="2581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7044D94E-1C4E-0046-AD6D-180F1C7CC16F}"/>
                  </a:ext>
                </a:extLst>
              </p:cNvPr>
              <p:cNvSpPr/>
              <p:nvPr/>
            </p:nvSpPr>
            <p:spPr>
              <a:xfrm>
                <a:off x="6703629" y="4984968"/>
                <a:ext cx="264884" cy="2581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3B8DEC22-2ED6-6046-892A-96FFA9C2847B}"/>
                  </a:ext>
                </a:extLst>
              </p:cNvPr>
              <p:cNvCxnSpPr>
                <a:cxnSpLocks/>
                <a:stCxn id="17" idx="3"/>
                <a:endCxn id="21" idx="7"/>
              </p:cNvCxnSpPr>
              <p:nvPr/>
            </p:nvCxnSpPr>
            <p:spPr>
              <a:xfrm flipH="1">
                <a:off x="6156372" y="4060746"/>
                <a:ext cx="126748" cy="157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E19D32A2-5C53-2F4C-89A9-8C62E56E6D22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>
              <a:xfrm flipV="1">
                <a:off x="6509213" y="3968176"/>
                <a:ext cx="204464" cy="1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0794714E-7EFC-B64A-9522-74CFFA1BB3E0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>
                <a:off x="6489117" y="5111307"/>
                <a:ext cx="214512" cy="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C76B9806-4FF8-6E4D-90A8-CCDF600629EF}"/>
                  </a:ext>
                </a:extLst>
              </p:cNvPr>
              <p:cNvCxnSpPr>
                <a:cxnSpLocks/>
                <a:stCxn id="24" idx="7"/>
                <a:endCxn id="20" idx="3"/>
              </p:cNvCxnSpPr>
              <p:nvPr/>
            </p:nvCxnSpPr>
            <p:spPr>
              <a:xfrm flipV="1">
                <a:off x="6929722" y="4881864"/>
                <a:ext cx="120916" cy="1409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677F82A-2248-F644-9441-DBDE1230C1B3}"/>
                  </a:ext>
                </a:extLst>
              </p:cNvPr>
              <p:cNvCxnSpPr>
                <a:cxnSpLocks/>
                <a:stCxn id="20" idx="0"/>
                <a:endCxn id="19" idx="4"/>
              </p:cNvCxnSpPr>
              <p:nvPr/>
            </p:nvCxnSpPr>
            <p:spPr>
              <a:xfrm flipV="1">
                <a:off x="7144289" y="4450406"/>
                <a:ext cx="0" cy="2110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E33E0549-558F-FC4B-81A6-5A84698CBCF1}"/>
                  </a:ext>
                </a:extLst>
              </p:cNvPr>
              <p:cNvCxnSpPr>
                <a:cxnSpLocks/>
                <a:stCxn id="22" idx="0"/>
                <a:endCxn id="21" idx="4"/>
              </p:cNvCxnSpPr>
              <p:nvPr/>
            </p:nvCxnSpPr>
            <p:spPr>
              <a:xfrm flipH="1" flipV="1">
                <a:off x="6062721" y="4438856"/>
                <a:ext cx="2048" cy="220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8498E473-DE56-DB4D-BD5A-09402050DA81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6158420" y="4880097"/>
                <a:ext cx="104604" cy="1399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D04449F-3874-F04A-A11F-AC5F0C133F06}"/>
                  </a:ext>
                </a:extLst>
              </p:cNvPr>
              <p:cNvCxnSpPr>
                <a:cxnSpLocks/>
                <a:stCxn id="19" idx="1"/>
                <a:endCxn id="18" idx="5"/>
              </p:cNvCxnSpPr>
              <p:nvPr/>
            </p:nvCxnSpPr>
            <p:spPr>
              <a:xfrm flipH="1" flipV="1">
                <a:off x="6939770" y="4059454"/>
                <a:ext cx="110868" cy="170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AE536F50-CD17-7A42-8BEE-A03E887BAF30}"/>
                  </a:ext>
                </a:extLst>
              </p:cNvPr>
              <p:cNvCxnSpPr>
                <a:cxnSpLocks/>
                <a:stCxn id="24" idx="0"/>
                <a:endCxn id="18" idx="4"/>
              </p:cNvCxnSpPr>
              <p:nvPr/>
            </p:nvCxnSpPr>
            <p:spPr>
              <a:xfrm flipV="1">
                <a:off x="6836071" y="4097263"/>
                <a:ext cx="10048" cy="887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8C6F402-1623-1C49-B4E7-A43600E3B8BC}"/>
                  </a:ext>
                </a:extLst>
              </p:cNvPr>
              <p:cNvCxnSpPr>
                <a:cxnSpLocks/>
                <a:stCxn id="20" idx="1"/>
                <a:endCxn id="17" idx="5"/>
              </p:cNvCxnSpPr>
              <p:nvPr/>
            </p:nvCxnSpPr>
            <p:spPr>
              <a:xfrm flipH="1" flipV="1">
                <a:off x="6470422" y="4060746"/>
                <a:ext cx="580216" cy="63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906A9D45-8CFA-5D4F-906B-439833B698E6}"/>
                  </a:ext>
                </a:extLst>
              </p:cNvPr>
              <p:cNvCxnSpPr>
                <a:cxnSpLocks/>
                <a:stCxn id="23" idx="0"/>
                <a:endCxn id="21" idx="5"/>
              </p:cNvCxnSpPr>
              <p:nvPr/>
            </p:nvCxnSpPr>
            <p:spPr>
              <a:xfrm flipH="1" flipV="1">
                <a:off x="6156372" y="4401047"/>
                <a:ext cx="200303" cy="5811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58C543D7-8714-C347-8FAB-8C2DEF4D47CD}"/>
                  </a:ext>
                </a:extLst>
              </p:cNvPr>
              <p:cNvCxnSpPr>
                <a:cxnSpLocks/>
                <a:stCxn id="19" idx="2"/>
                <a:endCxn id="22" idx="7"/>
              </p:cNvCxnSpPr>
              <p:nvPr/>
            </p:nvCxnSpPr>
            <p:spPr>
              <a:xfrm flipH="1">
                <a:off x="6158420" y="4321319"/>
                <a:ext cx="853427" cy="376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9B2B8AC9-E636-1643-A4C9-21F9AD7B0C65}"/>
                    </a:ext>
                  </a:extLst>
                </p:cNvPr>
                <p:cNvSpPr txBox="1"/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158253E-3BEB-E94B-A493-F3D526F9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27F3A22-77D3-CD40-A2D3-CF44746006AF}"/>
                    </a:ext>
                  </a:extLst>
                </p:cNvPr>
                <p:cNvSpPr txBox="1"/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2F6AB62B-4B5C-FB4D-B25B-12F6921E3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5E016809-A40A-BC47-BB1C-D6C37AAEA864}"/>
                    </a:ext>
                  </a:extLst>
                </p:cNvPr>
                <p:cNvSpPr txBox="1"/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EF457C5-D449-544A-9845-48A3B692A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60FBB064-AB0A-1B47-BA76-68EAA2C87B71}"/>
                    </a:ext>
                  </a:extLst>
                </p:cNvPr>
                <p:cNvSpPr txBox="1"/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B213DA2-9FA1-AC49-BC5F-171BA87E6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A2008B7-DCEF-2149-87D7-4757422F6D9E}"/>
                    </a:ext>
                  </a:extLst>
                </p:cNvPr>
                <p:cNvSpPr txBox="1"/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C8D3EAB-5DC8-2A4E-94A2-C764BE719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F1F67314-B738-6148-B227-A95970AED51E}"/>
                    </a:ext>
                  </a:extLst>
                </p:cNvPr>
                <p:cNvSpPr txBox="1"/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92A36025-51A7-B14A-AEED-76AAAB9D6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09C8830-D471-FB44-9109-525318D7AD57}"/>
                    </a:ext>
                  </a:extLst>
                </p:cNvPr>
                <p:cNvSpPr txBox="1"/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A92BD62-35C6-174B-9A14-16FCA9931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6EA2B57-3751-4442-967E-883A1BA1DFC5}"/>
                    </a:ext>
                  </a:extLst>
                </p:cNvPr>
                <p:cNvSpPr txBox="1"/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991BCBF7-67D4-0B4E-B5BF-F8EA45ED1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/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While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en-US" altLang="ja-JP" sz="1600" dirty="0"/>
                  <a:t> do</a:t>
                </a:r>
                <a:endParaRPr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kumimoji="1"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sz="1600"/>
                  <a:t>の末尾からブロックを取り出し，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1600"/>
                  <a:t>とする</a:t>
                </a:r>
                <a:r>
                  <a:rPr lang="ja-JP" altLang="en-US" sz="1600"/>
                  <a:t>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for each block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ja-JP" sz="1600" dirty="0"/>
                  <a:t> of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1600" dirty="0"/>
                  <a:t> do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for each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ja-JP" sz="1600" dirty="0"/>
                  <a:t>, set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kumimoji="1" lang="en-US" altLang="ja-JP" sz="1600" dirty="0"/>
                  <a:t>;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if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が空でないものが</a:t>
                </a:r>
                <a:r>
                  <a:rPr kumimoji="1" lang="en-US" altLang="ja-JP" sz="1600" dirty="0"/>
                  <a:t>2</a:t>
                </a:r>
                <a:r>
                  <a:rPr kumimoji="1" lang="ja-JP" altLang="en-US" sz="1600"/>
                  <a:t>つ以上ある．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 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1600" dirty="0"/>
                  <a:t>の</a:t>
                </a:r>
                <a:r>
                  <a:rPr kumimoji="1" lang="ja-JP" altLang="en-US" sz="1600"/>
                  <a:t>場所に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の</a:t>
                </a:r>
                <a:r>
                  <a:rPr lang="ja-JP" altLang="en-US" sz="1600"/>
                  <a:t>空でないブロックを置き換え，逆順で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sz="1600"/>
                  <a:t>の末尾に追加する．</a:t>
                </a:r>
                <a:endParaRPr lang="en-US" altLang="ja-JP" sz="1600" dirty="0"/>
              </a:p>
              <a:p>
                <a:r>
                  <a:rPr lang="ja-JP" altLang="en-US" sz="16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160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1600" dirty="0"/>
                  <a:t>と</a:t>
                </a:r>
                <a:r>
                  <a:rPr lang="ja-JP" altLang="en-US" sz="1600"/>
                  <a:t>する．</a:t>
                </a:r>
                <a:endParaRPr lang="en-US" altLang="ja-JP" sz="16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blipFill>
                <a:blip r:embed="rId11"/>
                <a:stretch>
                  <a:fillRect l="-718" t="-1220" b="-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657098A-89FA-B64D-B511-8C944E7D9F8E}"/>
                  </a:ext>
                </a:extLst>
              </p:cNvPr>
              <p:cNvSpPr txBox="1"/>
              <p:nvPr/>
            </p:nvSpPr>
            <p:spPr>
              <a:xfrm>
                <a:off x="7499683" y="4159809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657098A-89FA-B64D-B511-8C944E7D9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683" y="4159809"/>
                <a:ext cx="89947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6E76181-2EB7-A54C-B3BF-692E748629AC}"/>
                  </a:ext>
                </a:extLst>
              </p:cNvPr>
              <p:cNvSpPr txBox="1"/>
              <p:nvPr/>
            </p:nvSpPr>
            <p:spPr>
              <a:xfrm>
                <a:off x="8002116" y="4564794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6E76181-2EB7-A54C-B3BF-692E74862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116" y="4564794"/>
                <a:ext cx="89947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4A8FED8-E964-F846-A1C3-C689C5CB0AB1}"/>
                  </a:ext>
                </a:extLst>
              </p:cNvPr>
              <p:cNvSpPr txBox="1"/>
              <p:nvPr/>
            </p:nvSpPr>
            <p:spPr>
              <a:xfrm>
                <a:off x="8118216" y="5141925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4A8FED8-E964-F846-A1C3-C689C5CB0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216" y="5141925"/>
                <a:ext cx="899477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A2416F9-E5DC-484A-9380-A72D1B613067}"/>
                  </a:ext>
                </a:extLst>
              </p:cNvPr>
              <p:cNvSpPr txBox="1"/>
              <p:nvPr/>
            </p:nvSpPr>
            <p:spPr>
              <a:xfrm>
                <a:off x="7932112" y="5801262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A2416F9-E5DC-484A-9380-A72D1B613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112" y="5801262"/>
                <a:ext cx="899477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129FB9E-B098-8B49-97CD-D5F0B8117831}"/>
                  </a:ext>
                </a:extLst>
              </p:cNvPr>
              <p:cNvSpPr txBox="1"/>
              <p:nvPr/>
            </p:nvSpPr>
            <p:spPr>
              <a:xfrm>
                <a:off x="6956275" y="6209890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129FB9E-B098-8B49-97CD-D5F0B8117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75" y="6209890"/>
                <a:ext cx="899477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CB0B17-3C0D-F843-A3F0-BACA20EC488F}"/>
                  </a:ext>
                </a:extLst>
              </p:cNvPr>
              <p:cNvSpPr txBox="1"/>
              <p:nvPr/>
            </p:nvSpPr>
            <p:spPr>
              <a:xfrm>
                <a:off x="6215561" y="5746208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CB0B17-3C0D-F843-A3F0-BACA20EC4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561" y="5746208"/>
                <a:ext cx="899477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E154C14-BDF9-E34B-A9CE-4945B1A69D9A}"/>
                  </a:ext>
                </a:extLst>
              </p:cNvPr>
              <p:cNvSpPr txBox="1"/>
              <p:nvPr/>
            </p:nvSpPr>
            <p:spPr>
              <a:xfrm>
                <a:off x="5938195" y="5130258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E154C14-BDF9-E34B-A9CE-4945B1A69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195" y="5130258"/>
                <a:ext cx="899477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A553841-51CC-E349-A80F-CC537EF42923}"/>
                  </a:ext>
                </a:extLst>
              </p:cNvPr>
              <p:cNvSpPr txBox="1"/>
              <p:nvPr/>
            </p:nvSpPr>
            <p:spPr>
              <a:xfrm>
                <a:off x="6555738" y="4249086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A553841-51CC-E349-A80F-CC537EF42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738" y="4249086"/>
                <a:ext cx="899477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26588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07BD2E-AE38-D344-8244-8D3BBDAF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の例</a:t>
            </a:r>
            <a:r>
              <a:rPr kumimoji="1" lang="en-US" altLang="ja-JP" dirty="0"/>
              <a:t>(4/6)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2,4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5,6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1,3,7</m:t>
                              </m:r>
                            </m:e>
                          </m:d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ja-JP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1,2,3,4,5,6,7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1,3,7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ja-JP" altLang="en-US" sz="2400" b="0"/>
                  <a:t>手順</a:t>
                </a:r>
                <a:r>
                  <a:rPr kumimoji="1" lang="en-US" altLang="ja-JP" sz="2400" b="0" dirty="0"/>
                  <a:t>4</a:t>
                </a:r>
                <a:r>
                  <a:rPr kumimoji="1" lang="ja-JP" altLang="en-US" sz="2400" b="0"/>
                  <a:t>：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1,2,3,4,5,6,7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1,3,7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5,6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手順</a:t>
                </a:r>
                <a:r>
                  <a:rPr lang="en-US" altLang="ja-JP" sz="2400" dirty="0"/>
                  <a:t>6</a:t>
                </a:r>
                <a:r>
                  <a:rPr lang="ja-JP" altLang="en-US" sz="2400"/>
                  <a:t>：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手順</a:t>
                </a:r>
                <a:r>
                  <a:rPr lang="en-US" altLang="ja-JP" sz="2400" dirty="0"/>
                  <a:t>8</a:t>
                </a:r>
                <a:r>
                  <a:rPr lang="ja-JP" altLang="en-US" sz="2400"/>
                  <a:t>：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2,4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5,6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,{1,3}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ja-JP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1,2,3,4,5,6,7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1,3,7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5,6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C7A7A6-471D-CE44-8672-68497109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1B9A60-6407-2F4E-9428-42A34616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93543-5332-4B44-86C0-EF44BBEC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27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D3F4264-BB88-4D49-AD99-DBD1411D8F54}"/>
              </a:ext>
            </a:extLst>
          </p:cNvPr>
          <p:cNvGrpSpPr/>
          <p:nvPr/>
        </p:nvGrpSpPr>
        <p:grpSpPr>
          <a:xfrm>
            <a:off x="6530956" y="4352958"/>
            <a:ext cx="1911388" cy="1913699"/>
            <a:chOff x="3519479" y="4313096"/>
            <a:chExt cx="1911388" cy="1913699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5A352FC-DF2F-4040-8CC8-344FEC8C3D5E}"/>
                </a:ext>
              </a:extLst>
            </p:cNvPr>
            <p:cNvGrpSpPr/>
            <p:nvPr/>
          </p:nvGrpSpPr>
          <p:grpSpPr>
            <a:xfrm>
              <a:off x="3805525" y="4565359"/>
              <a:ext cx="1346452" cy="1404053"/>
              <a:chOff x="5930279" y="3839089"/>
              <a:chExt cx="1346452" cy="140405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CFCF85B3-507D-2742-983A-1B8F4899F8AB}"/>
                  </a:ext>
                </a:extLst>
              </p:cNvPr>
              <p:cNvSpPr/>
              <p:nvPr/>
            </p:nvSpPr>
            <p:spPr>
              <a:xfrm>
                <a:off x="6244329" y="3840381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>
                <a:extLst>
                  <a:ext uri="{FF2B5EF4-FFF2-40B4-BE49-F238E27FC236}">
                    <a16:creationId xmlns:a16="http://schemas.microsoft.com/office/drawing/2014/main" id="{09ABD6B7-54AF-9D4F-A028-4E32C0700356}"/>
                  </a:ext>
                </a:extLst>
              </p:cNvPr>
              <p:cNvSpPr/>
              <p:nvPr/>
            </p:nvSpPr>
            <p:spPr>
              <a:xfrm>
                <a:off x="6713677" y="383908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4B500C2C-F6C4-2B4F-B371-99618D3AAD27}"/>
                  </a:ext>
                </a:extLst>
              </p:cNvPr>
              <p:cNvSpPr/>
              <p:nvPr/>
            </p:nvSpPr>
            <p:spPr>
              <a:xfrm>
                <a:off x="7011847" y="4192232"/>
                <a:ext cx="264884" cy="2581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38752B46-D40F-5345-8813-9AF6B8E6225C}"/>
                  </a:ext>
                </a:extLst>
              </p:cNvPr>
              <p:cNvSpPr/>
              <p:nvPr/>
            </p:nvSpPr>
            <p:spPr>
              <a:xfrm>
                <a:off x="7011847" y="466149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69802CD6-0E62-9546-95BE-694E692FDE29}"/>
                  </a:ext>
                </a:extLst>
              </p:cNvPr>
              <p:cNvSpPr/>
              <p:nvPr/>
            </p:nvSpPr>
            <p:spPr>
              <a:xfrm>
                <a:off x="5930279" y="418068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32EE9D39-9BE6-9043-8C41-172D20B0E55C}"/>
                  </a:ext>
                </a:extLst>
              </p:cNvPr>
              <p:cNvSpPr/>
              <p:nvPr/>
            </p:nvSpPr>
            <p:spPr>
              <a:xfrm>
                <a:off x="5932327" y="46597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2DD32BDA-018D-7C4E-BC89-0E5D1541F8C6}"/>
                  </a:ext>
                </a:extLst>
              </p:cNvPr>
              <p:cNvSpPr/>
              <p:nvPr/>
            </p:nvSpPr>
            <p:spPr>
              <a:xfrm>
                <a:off x="6224233" y="4982220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7044D94E-1C4E-0046-AD6D-180F1C7CC16F}"/>
                  </a:ext>
                </a:extLst>
              </p:cNvPr>
              <p:cNvSpPr/>
              <p:nvPr/>
            </p:nvSpPr>
            <p:spPr>
              <a:xfrm>
                <a:off x="6703629" y="4984968"/>
                <a:ext cx="264884" cy="2581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3B8DEC22-2ED6-6046-892A-96FFA9C2847B}"/>
                  </a:ext>
                </a:extLst>
              </p:cNvPr>
              <p:cNvCxnSpPr>
                <a:cxnSpLocks/>
                <a:stCxn id="17" idx="3"/>
                <a:endCxn id="21" idx="7"/>
              </p:cNvCxnSpPr>
              <p:nvPr/>
            </p:nvCxnSpPr>
            <p:spPr>
              <a:xfrm flipH="1">
                <a:off x="6156372" y="4060746"/>
                <a:ext cx="126748" cy="157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E19D32A2-5C53-2F4C-89A9-8C62E56E6D22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>
              <a:xfrm flipV="1">
                <a:off x="6509213" y="3968176"/>
                <a:ext cx="204464" cy="1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0794714E-7EFC-B64A-9522-74CFFA1BB3E0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>
                <a:off x="6489117" y="5111307"/>
                <a:ext cx="214512" cy="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C76B9806-4FF8-6E4D-90A8-CCDF600629EF}"/>
                  </a:ext>
                </a:extLst>
              </p:cNvPr>
              <p:cNvCxnSpPr>
                <a:cxnSpLocks/>
                <a:stCxn id="24" idx="7"/>
                <a:endCxn id="20" idx="3"/>
              </p:cNvCxnSpPr>
              <p:nvPr/>
            </p:nvCxnSpPr>
            <p:spPr>
              <a:xfrm flipV="1">
                <a:off x="6929722" y="4881864"/>
                <a:ext cx="120916" cy="1409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677F82A-2248-F644-9441-DBDE1230C1B3}"/>
                  </a:ext>
                </a:extLst>
              </p:cNvPr>
              <p:cNvCxnSpPr>
                <a:cxnSpLocks/>
                <a:stCxn id="20" idx="0"/>
                <a:endCxn id="19" idx="4"/>
              </p:cNvCxnSpPr>
              <p:nvPr/>
            </p:nvCxnSpPr>
            <p:spPr>
              <a:xfrm flipV="1">
                <a:off x="7144289" y="4450406"/>
                <a:ext cx="0" cy="2110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E33E0549-558F-FC4B-81A6-5A84698CBCF1}"/>
                  </a:ext>
                </a:extLst>
              </p:cNvPr>
              <p:cNvCxnSpPr>
                <a:cxnSpLocks/>
                <a:stCxn id="22" idx="0"/>
                <a:endCxn id="21" idx="4"/>
              </p:cNvCxnSpPr>
              <p:nvPr/>
            </p:nvCxnSpPr>
            <p:spPr>
              <a:xfrm flipH="1" flipV="1">
                <a:off x="6062721" y="4438856"/>
                <a:ext cx="2048" cy="220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8498E473-DE56-DB4D-BD5A-09402050DA81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6158420" y="4880097"/>
                <a:ext cx="104604" cy="1399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D04449F-3874-F04A-A11F-AC5F0C133F06}"/>
                  </a:ext>
                </a:extLst>
              </p:cNvPr>
              <p:cNvCxnSpPr>
                <a:cxnSpLocks/>
                <a:stCxn id="19" idx="1"/>
                <a:endCxn id="18" idx="5"/>
              </p:cNvCxnSpPr>
              <p:nvPr/>
            </p:nvCxnSpPr>
            <p:spPr>
              <a:xfrm flipH="1" flipV="1">
                <a:off x="6939770" y="4059454"/>
                <a:ext cx="110868" cy="170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AE536F50-CD17-7A42-8BEE-A03E887BAF30}"/>
                  </a:ext>
                </a:extLst>
              </p:cNvPr>
              <p:cNvCxnSpPr>
                <a:cxnSpLocks/>
                <a:stCxn id="24" idx="0"/>
                <a:endCxn id="18" idx="4"/>
              </p:cNvCxnSpPr>
              <p:nvPr/>
            </p:nvCxnSpPr>
            <p:spPr>
              <a:xfrm flipV="1">
                <a:off x="6836071" y="4097263"/>
                <a:ext cx="10048" cy="887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8C6F402-1623-1C49-B4E7-A43600E3B8BC}"/>
                  </a:ext>
                </a:extLst>
              </p:cNvPr>
              <p:cNvCxnSpPr>
                <a:cxnSpLocks/>
                <a:stCxn id="20" idx="1"/>
                <a:endCxn id="17" idx="5"/>
              </p:cNvCxnSpPr>
              <p:nvPr/>
            </p:nvCxnSpPr>
            <p:spPr>
              <a:xfrm flipH="1" flipV="1">
                <a:off x="6470422" y="4060746"/>
                <a:ext cx="580216" cy="63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906A9D45-8CFA-5D4F-906B-439833B698E6}"/>
                  </a:ext>
                </a:extLst>
              </p:cNvPr>
              <p:cNvCxnSpPr>
                <a:cxnSpLocks/>
                <a:stCxn id="23" idx="0"/>
                <a:endCxn id="21" idx="5"/>
              </p:cNvCxnSpPr>
              <p:nvPr/>
            </p:nvCxnSpPr>
            <p:spPr>
              <a:xfrm flipH="1" flipV="1">
                <a:off x="6156372" y="4401047"/>
                <a:ext cx="200303" cy="5811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58C543D7-8714-C347-8FAB-8C2DEF4D47CD}"/>
                  </a:ext>
                </a:extLst>
              </p:cNvPr>
              <p:cNvCxnSpPr>
                <a:cxnSpLocks/>
                <a:stCxn id="19" idx="2"/>
                <a:endCxn id="22" idx="7"/>
              </p:cNvCxnSpPr>
              <p:nvPr/>
            </p:nvCxnSpPr>
            <p:spPr>
              <a:xfrm flipH="1">
                <a:off x="6158420" y="4321319"/>
                <a:ext cx="853427" cy="376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9B2B8AC9-E636-1643-A4C9-21F9AD7B0C65}"/>
                    </a:ext>
                  </a:extLst>
                </p:cNvPr>
                <p:cNvSpPr txBox="1"/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158253E-3BEB-E94B-A493-F3D526F9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27F3A22-77D3-CD40-A2D3-CF44746006AF}"/>
                    </a:ext>
                  </a:extLst>
                </p:cNvPr>
                <p:cNvSpPr txBox="1"/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2F6AB62B-4B5C-FB4D-B25B-12F6921E3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5E016809-A40A-BC47-BB1C-D6C37AAEA864}"/>
                    </a:ext>
                  </a:extLst>
                </p:cNvPr>
                <p:cNvSpPr txBox="1"/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EF457C5-D449-544A-9845-48A3B692A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60FBB064-AB0A-1B47-BA76-68EAA2C87B71}"/>
                    </a:ext>
                  </a:extLst>
                </p:cNvPr>
                <p:cNvSpPr txBox="1"/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B213DA2-9FA1-AC49-BC5F-171BA87E6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A2008B7-DCEF-2149-87D7-4757422F6D9E}"/>
                    </a:ext>
                  </a:extLst>
                </p:cNvPr>
                <p:cNvSpPr txBox="1"/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C8D3EAB-5DC8-2A4E-94A2-C764BE719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F1F67314-B738-6148-B227-A95970AED51E}"/>
                    </a:ext>
                  </a:extLst>
                </p:cNvPr>
                <p:cNvSpPr txBox="1"/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92A36025-51A7-B14A-AEED-76AAAB9D6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09C8830-D471-FB44-9109-525318D7AD57}"/>
                    </a:ext>
                  </a:extLst>
                </p:cNvPr>
                <p:cNvSpPr txBox="1"/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A92BD62-35C6-174B-9A14-16FCA9931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6EA2B57-3751-4442-967E-883A1BA1DFC5}"/>
                    </a:ext>
                  </a:extLst>
                </p:cNvPr>
                <p:cNvSpPr txBox="1"/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991BCBF7-67D4-0B4E-B5BF-F8EA45ED1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/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While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en-US" altLang="ja-JP" sz="1600" dirty="0"/>
                  <a:t> do</a:t>
                </a:r>
                <a:endParaRPr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kumimoji="1"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sz="1600"/>
                  <a:t>の末尾からブロックを取り出し，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1600"/>
                  <a:t>とする</a:t>
                </a:r>
                <a:r>
                  <a:rPr lang="ja-JP" altLang="en-US" sz="1600"/>
                  <a:t>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for each block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ja-JP" sz="1600" dirty="0"/>
                  <a:t> of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1600" dirty="0"/>
                  <a:t> do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for each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ja-JP" sz="1600" dirty="0"/>
                  <a:t>, set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kumimoji="1" lang="en-US" altLang="ja-JP" sz="1600" dirty="0"/>
                  <a:t>;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if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が空でないものが</a:t>
                </a:r>
                <a:r>
                  <a:rPr kumimoji="1" lang="en-US" altLang="ja-JP" sz="1600" dirty="0"/>
                  <a:t>2</a:t>
                </a:r>
                <a:r>
                  <a:rPr kumimoji="1" lang="ja-JP" altLang="en-US" sz="1600"/>
                  <a:t>つ以上ある．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 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1600" dirty="0"/>
                  <a:t>の</a:t>
                </a:r>
                <a:r>
                  <a:rPr kumimoji="1" lang="ja-JP" altLang="en-US" sz="1600"/>
                  <a:t>場所に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の</a:t>
                </a:r>
                <a:r>
                  <a:rPr lang="ja-JP" altLang="en-US" sz="1600"/>
                  <a:t>空でないブロックを置き換え，逆順で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sz="1600"/>
                  <a:t>の末尾に追加する．</a:t>
                </a:r>
                <a:endParaRPr lang="en-US" altLang="ja-JP" sz="1600" dirty="0"/>
              </a:p>
              <a:p>
                <a:r>
                  <a:rPr lang="ja-JP" altLang="en-US" sz="16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160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1600" dirty="0"/>
                  <a:t>と</a:t>
                </a:r>
                <a:r>
                  <a:rPr lang="ja-JP" altLang="en-US" sz="1600"/>
                  <a:t>する．</a:t>
                </a:r>
                <a:endParaRPr lang="en-US" altLang="ja-JP" sz="16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blipFill>
                <a:blip r:embed="rId11"/>
                <a:stretch>
                  <a:fillRect l="-718" t="-1220" b="-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657098A-89FA-B64D-B511-8C944E7D9F8E}"/>
                  </a:ext>
                </a:extLst>
              </p:cNvPr>
              <p:cNvSpPr txBox="1"/>
              <p:nvPr/>
            </p:nvSpPr>
            <p:spPr>
              <a:xfrm>
                <a:off x="7499683" y="4159809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657098A-89FA-B64D-B511-8C944E7D9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683" y="4159809"/>
                <a:ext cx="89947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6E76181-2EB7-A54C-B3BF-692E748629AC}"/>
                  </a:ext>
                </a:extLst>
              </p:cNvPr>
              <p:cNvSpPr txBox="1"/>
              <p:nvPr/>
            </p:nvSpPr>
            <p:spPr>
              <a:xfrm>
                <a:off x="8002116" y="4564794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6E76181-2EB7-A54C-B3BF-692E74862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116" y="4564794"/>
                <a:ext cx="89947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4A8FED8-E964-F846-A1C3-C689C5CB0AB1}"/>
                  </a:ext>
                </a:extLst>
              </p:cNvPr>
              <p:cNvSpPr txBox="1"/>
              <p:nvPr/>
            </p:nvSpPr>
            <p:spPr>
              <a:xfrm>
                <a:off x="8118216" y="5141925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4A8FED8-E964-F846-A1C3-C689C5CB0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216" y="5141925"/>
                <a:ext cx="899477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A2416F9-E5DC-484A-9380-A72D1B613067}"/>
                  </a:ext>
                </a:extLst>
              </p:cNvPr>
              <p:cNvSpPr txBox="1"/>
              <p:nvPr/>
            </p:nvSpPr>
            <p:spPr>
              <a:xfrm>
                <a:off x="7932112" y="5801262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A2416F9-E5DC-484A-9380-A72D1B613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112" y="5801262"/>
                <a:ext cx="899477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129FB9E-B098-8B49-97CD-D5F0B8117831}"/>
                  </a:ext>
                </a:extLst>
              </p:cNvPr>
              <p:cNvSpPr txBox="1"/>
              <p:nvPr/>
            </p:nvSpPr>
            <p:spPr>
              <a:xfrm>
                <a:off x="6956275" y="6209890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129FB9E-B098-8B49-97CD-D5F0B8117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75" y="6209890"/>
                <a:ext cx="899477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CB0B17-3C0D-F843-A3F0-BACA20EC488F}"/>
                  </a:ext>
                </a:extLst>
              </p:cNvPr>
              <p:cNvSpPr txBox="1"/>
              <p:nvPr/>
            </p:nvSpPr>
            <p:spPr>
              <a:xfrm>
                <a:off x="6215561" y="5746208"/>
                <a:ext cx="9331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CB0B17-3C0D-F843-A3F0-BACA20EC4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561" y="5746208"/>
                <a:ext cx="933141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E154C14-BDF9-E34B-A9CE-4945B1A69D9A}"/>
                  </a:ext>
                </a:extLst>
              </p:cNvPr>
              <p:cNvSpPr txBox="1"/>
              <p:nvPr/>
            </p:nvSpPr>
            <p:spPr>
              <a:xfrm>
                <a:off x="5938195" y="5130258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E154C14-BDF9-E34B-A9CE-4945B1A69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195" y="5130258"/>
                <a:ext cx="899477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A553841-51CC-E349-A80F-CC537EF42923}"/>
                  </a:ext>
                </a:extLst>
              </p:cNvPr>
              <p:cNvSpPr txBox="1"/>
              <p:nvPr/>
            </p:nvSpPr>
            <p:spPr>
              <a:xfrm>
                <a:off x="6555738" y="4249086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A553841-51CC-E349-A80F-CC537EF42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738" y="4249086"/>
                <a:ext cx="899477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21998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07BD2E-AE38-D344-8244-8D3BBDAF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の例</a:t>
            </a:r>
            <a:r>
              <a:rPr kumimoji="1" lang="en-US" altLang="ja-JP" dirty="0"/>
              <a:t>(5/6)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2,4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5,6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,{1,3}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ja-JP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1,2,3,4,5,6,7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1,3,7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5,6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1,3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ja-JP" sz="2400" dirty="0"/>
              </a:p>
              <a:p>
                <a:pPr marL="0" indent="0">
                  <a:buNone/>
                </a:pPr>
                <a:r>
                  <a:rPr kumimoji="1" lang="ja-JP" altLang="en-US" sz="2400" b="0"/>
                  <a:t>手順</a:t>
                </a:r>
                <a:r>
                  <a:rPr kumimoji="1" lang="en-US" altLang="ja-JP" sz="2400" b="0" dirty="0"/>
                  <a:t>4</a:t>
                </a:r>
                <a:r>
                  <a:rPr kumimoji="1" lang="ja-JP" altLang="en-US" sz="2400" b="0"/>
                  <a:t>：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1,2,3,4,5,6,7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1,3,7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5,6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,{1,3}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手順</a:t>
                </a:r>
                <a:r>
                  <a:rPr lang="en-US" altLang="ja-JP" sz="2400" dirty="0"/>
                  <a:t>7</a:t>
                </a:r>
                <a:r>
                  <a:rPr lang="ja-JP" altLang="en-US" sz="2400"/>
                  <a:t>：すべての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kumimoji="1" lang="ja-JP" altLang="en-US" sz="2400"/>
                  <a:t>について，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2400"/>
                  <a:t>が空でないものが</a:t>
                </a:r>
                <a:r>
                  <a:rPr kumimoji="1" lang="en-US" altLang="ja-JP" sz="2400" dirty="0"/>
                  <a:t>2</a:t>
                </a:r>
                <a:r>
                  <a:rPr kumimoji="1" lang="ja-JP" altLang="en-US" sz="2400"/>
                  <a:t>つ以上ない．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C7A7A6-471D-CE44-8672-68497109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1B9A60-6407-2F4E-9428-42A34616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93543-5332-4B44-86C0-EF44BBEC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28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D3F4264-BB88-4D49-AD99-DBD1411D8F54}"/>
              </a:ext>
            </a:extLst>
          </p:cNvPr>
          <p:cNvGrpSpPr/>
          <p:nvPr/>
        </p:nvGrpSpPr>
        <p:grpSpPr>
          <a:xfrm>
            <a:off x="6530956" y="4352958"/>
            <a:ext cx="1911388" cy="1913699"/>
            <a:chOff x="3519479" y="4313096"/>
            <a:chExt cx="1911388" cy="1913699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5A352FC-DF2F-4040-8CC8-344FEC8C3D5E}"/>
                </a:ext>
              </a:extLst>
            </p:cNvPr>
            <p:cNvGrpSpPr/>
            <p:nvPr/>
          </p:nvGrpSpPr>
          <p:grpSpPr>
            <a:xfrm>
              <a:off x="3805525" y="4565359"/>
              <a:ext cx="1346452" cy="1404053"/>
              <a:chOff x="5930279" y="3839089"/>
              <a:chExt cx="1346452" cy="140405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CFCF85B3-507D-2742-983A-1B8F4899F8AB}"/>
                  </a:ext>
                </a:extLst>
              </p:cNvPr>
              <p:cNvSpPr/>
              <p:nvPr/>
            </p:nvSpPr>
            <p:spPr>
              <a:xfrm>
                <a:off x="6244329" y="3840381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>
                <a:extLst>
                  <a:ext uri="{FF2B5EF4-FFF2-40B4-BE49-F238E27FC236}">
                    <a16:creationId xmlns:a16="http://schemas.microsoft.com/office/drawing/2014/main" id="{09ABD6B7-54AF-9D4F-A028-4E32C0700356}"/>
                  </a:ext>
                </a:extLst>
              </p:cNvPr>
              <p:cNvSpPr/>
              <p:nvPr/>
            </p:nvSpPr>
            <p:spPr>
              <a:xfrm>
                <a:off x="6713677" y="383908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4B500C2C-F6C4-2B4F-B371-99618D3AAD27}"/>
                  </a:ext>
                </a:extLst>
              </p:cNvPr>
              <p:cNvSpPr/>
              <p:nvPr/>
            </p:nvSpPr>
            <p:spPr>
              <a:xfrm>
                <a:off x="7011847" y="41922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38752B46-D40F-5345-8813-9AF6B8E6225C}"/>
                  </a:ext>
                </a:extLst>
              </p:cNvPr>
              <p:cNvSpPr/>
              <p:nvPr/>
            </p:nvSpPr>
            <p:spPr>
              <a:xfrm>
                <a:off x="7011847" y="466149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69802CD6-0E62-9546-95BE-694E692FDE29}"/>
                  </a:ext>
                </a:extLst>
              </p:cNvPr>
              <p:cNvSpPr/>
              <p:nvPr/>
            </p:nvSpPr>
            <p:spPr>
              <a:xfrm>
                <a:off x="5930279" y="4180682"/>
                <a:ext cx="264884" cy="2581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32EE9D39-9BE6-9043-8C41-172D20B0E55C}"/>
                  </a:ext>
                </a:extLst>
              </p:cNvPr>
              <p:cNvSpPr/>
              <p:nvPr/>
            </p:nvSpPr>
            <p:spPr>
              <a:xfrm>
                <a:off x="5932327" y="46597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2DD32BDA-018D-7C4E-BC89-0E5D1541F8C6}"/>
                  </a:ext>
                </a:extLst>
              </p:cNvPr>
              <p:cNvSpPr/>
              <p:nvPr/>
            </p:nvSpPr>
            <p:spPr>
              <a:xfrm>
                <a:off x="6224233" y="4982220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7044D94E-1C4E-0046-AD6D-180F1C7CC16F}"/>
                  </a:ext>
                </a:extLst>
              </p:cNvPr>
              <p:cNvSpPr/>
              <p:nvPr/>
            </p:nvSpPr>
            <p:spPr>
              <a:xfrm>
                <a:off x="6703629" y="4984968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3B8DEC22-2ED6-6046-892A-96FFA9C2847B}"/>
                  </a:ext>
                </a:extLst>
              </p:cNvPr>
              <p:cNvCxnSpPr>
                <a:cxnSpLocks/>
                <a:stCxn id="17" idx="3"/>
                <a:endCxn id="21" idx="7"/>
              </p:cNvCxnSpPr>
              <p:nvPr/>
            </p:nvCxnSpPr>
            <p:spPr>
              <a:xfrm flipH="1">
                <a:off x="6156372" y="4060746"/>
                <a:ext cx="126748" cy="157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E19D32A2-5C53-2F4C-89A9-8C62E56E6D22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>
              <a:xfrm flipV="1">
                <a:off x="6509213" y="3968176"/>
                <a:ext cx="204464" cy="1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0794714E-7EFC-B64A-9522-74CFFA1BB3E0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>
                <a:off x="6489117" y="5111307"/>
                <a:ext cx="214512" cy="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C76B9806-4FF8-6E4D-90A8-CCDF600629EF}"/>
                  </a:ext>
                </a:extLst>
              </p:cNvPr>
              <p:cNvCxnSpPr>
                <a:cxnSpLocks/>
                <a:stCxn id="24" idx="7"/>
                <a:endCxn id="20" idx="3"/>
              </p:cNvCxnSpPr>
              <p:nvPr/>
            </p:nvCxnSpPr>
            <p:spPr>
              <a:xfrm flipV="1">
                <a:off x="6929722" y="4881864"/>
                <a:ext cx="120916" cy="1409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677F82A-2248-F644-9441-DBDE1230C1B3}"/>
                  </a:ext>
                </a:extLst>
              </p:cNvPr>
              <p:cNvCxnSpPr>
                <a:cxnSpLocks/>
                <a:stCxn id="20" idx="0"/>
                <a:endCxn id="19" idx="4"/>
              </p:cNvCxnSpPr>
              <p:nvPr/>
            </p:nvCxnSpPr>
            <p:spPr>
              <a:xfrm flipV="1">
                <a:off x="7144289" y="4450406"/>
                <a:ext cx="0" cy="2110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E33E0549-558F-FC4B-81A6-5A84698CBCF1}"/>
                  </a:ext>
                </a:extLst>
              </p:cNvPr>
              <p:cNvCxnSpPr>
                <a:cxnSpLocks/>
                <a:stCxn id="22" idx="0"/>
                <a:endCxn id="21" idx="4"/>
              </p:cNvCxnSpPr>
              <p:nvPr/>
            </p:nvCxnSpPr>
            <p:spPr>
              <a:xfrm flipH="1" flipV="1">
                <a:off x="6062721" y="4438856"/>
                <a:ext cx="2048" cy="220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8498E473-DE56-DB4D-BD5A-09402050DA81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6158420" y="4880097"/>
                <a:ext cx="104604" cy="1399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D04449F-3874-F04A-A11F-AC5F0C133F06}"/>
                  </a:ext>
                </a:extLst>
              </p:cNvPr>
              <p:cNvCxnSpPr>
                <a:cxnSpLocks/>
                <a:stCxn id="19" idx="1"/>
                <a:endCxn id="18" idx="5"/>
              </p:cNvCxnSpPr>
              <p:nvPr/>
            </p:nvCxnSpPr>
            <p:spPr>
              <a:xfrm flipH="1" flipV="1">
                <a:off x="6939770" y="4059454"/>
                <a:ext cx="110868" cy="170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AE536F50-CD17-7A42-8BEE-A03E887BAF30}"/>
                  </a:ext>
                </a:extLst>
              </p:cNvPr>
              <p:cNvCxnSpPr>
                <a:cxnSpLocks/>
                <a:stCxn id="24" idx="0"/>
                <a:endCxn id="18" idx="4"/>
              </p:cNvCxnSpPr>
              <p:nvPr/>
            </p:nvCxnSpPr>
            <p:spPr>
              <a:xfrm flipV="1">
                <a:off x="6836071" y="4097263"/>
                <a:ext cx="10048" cy="887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8C6F402-1623-1C49-B4E7-A43600E3B8BC}"/>
                  </a:ext>
                </a:extLst>
              </p:cNvPr>
              <p:cNvCxnSpPr>
                <a:cxnSpLocks/>
                <a:stCxn id="20" idx="1"/>
                <a:endCxn id="17" idx="5"/>
              </p:cNvCxnSpPr>
              <p:nvPr/>
            </p:nvCxnSpPr>
            <p:spPr>
              <a:xfrm flipH="1" flipV="1">
                <a:off x="6470422" y="4060746"/>
                <a:ext cx="580216" cy="63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906A9D45-8CFA-5D4F-906B-439833B698E6}"/>
                  </a:ext>
                </a:extLst>
              </p:cNvPr>
              <p:cNvCxnSpPr>
                <a:cxnSpLocks/>
                <a:stCxn id="23" idx="0"/>
                <a:endCxn id="21" idx="5"/>
              </p:cNvCxnSpPr>
              <p:nvPr/>
            </p:nvCxnSpPr>
            <p:spPr>
              <a:xfrm flipH="1" flipV="1">
                <a:off x="6156372" y="4401047"/>
                <a:ext cx="200303" cy="5811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58C543D7-8714-C347-8FAB-8C2DEF4D47CD}"/>
                  </a:ext>
                </a:extLst>
              </p:cNvPr>
              <p:cNvCxnSpPr>
                <a:cxnSpLocks/>
                <a:stCxn id="19" idx="2"/>
                <a:endCxn id="22" idx="7"/>
              </p:cNvCxnSpPr>
              <p:nvPr/>
            </p:nvCxnSpPr>
            <p:spPr>
              <a:xfrm flipH="1">
                <a:off x="6158420" y="4321319"/>
                <a:ext cx="853427" cy="376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9B2B8AC9-E636-1643-A4C9-21F9AD7B0C65}"/>
                    </a:ext>
                  </a:extLst>
                </p:cNvPr>
                <p:cNvSpPr txBox="1"/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158253E-3BEB-E94B-A493-F3D526F9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27F3A22-77D3-CD40-A2D3-CF44746006AF}"/>
                    </a:ext>
                  </a:extLst>
                </p:cNvPr>
                <p:cNvSpPr txBox="1"/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2F6AB62B-4B5C-FB4D-B25B-12F6921E3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5E016809-A40A-BC47-BB1C-D6C37AAEA864}"/>
                    </a:ext>
                  </a:extLst>
                </p:cNvPr>
                <p:cNvSpPr txBox="1"/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EF457C5-D449-544A-9845-48A3B692A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60FBB064-AB0A-1B47-BA76-68EAA2C87B71}"/>
                    </a:ext>
                  </a:extLst>
                </p:cNvPr>
                <p:cNvSpPr txBox="1"/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B213DA2-9FA1-AC49-BC5F-171BA87E6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A2008B7-DCEF-2149-87D7-4757422F6D9E}"/>
                    </a:ext>
                  </a:extLst>
                </p:cNvPr>
                <p:cNvSpPr txBox="1"/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C8D3EAB-5DC8-2A4E-94A2-C764BE719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F1F67314-B738-6148-B227-A95970AED51E}"/>
                    </a:ext>
                  </a:extLst>
                </p:cNvPr>
                <p:cNvSpPr txBox="1"/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92A36025-51A7-B14A-AEED-76AAAB9D6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09C8830-D471-FB44-9109-525318D7AD57}"/>
                    </a:ext>
                  </a:extLst>
                </p:cNvPr>
                <p:cNvSpPr txBox="1"/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A92BD62-35C6-174B-9A14-16FCA9931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6EA2B57-3751-4442-967E-883A1BA1DFC5}"/>
                    </a:ext>
                  </a:extLst>
                </p:cNvPr>
                <p:cNvSpPr txBox="1"/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991BCBF7-67D4-0B4E-B5BF-F8EA45ED1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/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While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en-US" altLang="ja-JP" sz="1600" dirty="0"/>
                  <a:t> do</a:t>
                </a:r>
                <a:endParaRPr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kumimoji="1"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sz="1600"/>
                  <a:t>の末尾からブロックを取り出し，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1600"/>
                  <a:t>とする</a:t>
                </a:r>
                <a:r>
                  <a:rPr lang="ja-JP" altLang="en-US" sz="1600"/>
                  <a:t>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for each block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ja-JP" sz="1600" dirty="0"/>
                  <a:t> of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1600" dirty="0"/>
                  <a:t> do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for each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ja-JP" sz="1600" dirty="0"/>
                  <a:t>, set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kumimoji="1" lang="en-US" altLang="ja-JP" sz="1600" dirty="0"/>
                  <a:t>;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if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が空でないものが</a:t>
                </a:r>
                <a:r>
                  <a:rPr kumimoji="1" lang="en-US" altLang="ja-JP" sz="1600" dirty="0"/>
                  <a:t>2</a:t>
                </a:r>
                <a:r>
                  <a:rPr kumimoji="1" lang="ja-JP" altLang="en-US" sz="1600"/>
                  <a:t>つ以上ある．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 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1600" dirty="0"/>
                  <a:t>の</a:t>
                </a:r>
                <a:r>
                  <a:rPr kumimoji="1" lang="ja-JP" altLang="en-US" sz="1600"/>
                  <a:t>場所に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の</a:t>
                </a:r>
                <a:r>
                  <a:rPr lang="ja-JP" altLang="en-US" sz="1600"/>
                  <a:t>空でないブロックを置き換え，逆順で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sz="1600"/>
                  <a:t>の末尾に追加する．</a:t>
                </a:r>
                <a:endParaRPr lang="en-US" altLang="ja-JP" sz="1600" dirty="0"/>
              </a:p>
              <a:p>
                <a:r>
                  <a:rPr lang="ja-JP" altLang="en-US" sz="16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160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1600" dirty="0"/>
                  <a:t>と</a:t>
                </a:r>
                <a:r>
                  <a:rPr lang="ja-JP" altLang="en-US" sz="1600"/>
                  <a:t>する．</a:t>
                </a:r>
                <a:endParaRPr lang="en-US" altLang="ja-JP" sz="16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blipFill>
                <a:blip r:embed="rId11"/>
                <a:stretch>
                  <a:fillRect l="-718" t="-1220" b="-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657098A-89FA-B64D-B511-8C944E7D9F8E}"/>
                  </a:ext>
                </a:extLst>
              </p:cNvPr>
              <p:cNvSpPr txBox="1"/>
              <p:nvPr/>
            </p:nvSpPr>
            <p:spPr>
              <a:xfrm>
                <a:off x="7499683" y="4159809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657098A-89FA-B64D-B511-8C944E7D9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683" y="4159809"/>
                <a:ext cx="89947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6E76181-2EB7-A54C-B3BF-692E748629AC}"/>
                  </a:ext>
                </a:extLst>
              </p:cNvPr>
              <p:cNvSpPr txBox="1"/>
              <p:nvPr/>
            </p:nvSpPr>
            <p:spPr>
              <a:xfrm>
                <a:off x="8002116" y="4564794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6E76181-2EB7-A54C-B3BF-692E74862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116" y="4564794"/>
                <a:ext cx="89947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4A8FED8-E964-F846-A1C3-C689C5CB0AB1}"/>
                  </a:ext>
                </a:extLst>
              </p:cNvPr>
              <p:cNvSpPr txBox="1"/>
              <p:nvPr/>
            </p:nvSpPr>
            <p:spPr>
              <a:xfrm>
                <a:off x="8118216" y="5141925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4A8FED8-E964-F846-A1C3-C689C5CB0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216" y="5141925"/>
                <a:ext cx="899477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A2416F9-E5DC-484A-9380-A72D1B613067}"/>
                  </a:ext>
                </a:extLst>
              </p:cNvPr>
              <p:cNvSpPr txBox="1"/>
              <p:nvPr/>
            </p:nvSpPr>
            <p:spPr>
              <a:xfrm>
                <a:off x="7932112" y="5801262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A2416F9-E5DC-484A-9380-A72D1B613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112" y="5801262"/>
                <a:ext cx="899477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129FB9E-B098-8B49-97CD-D5F0B8117831}"/>
                  </a:ext>
                </a:extLst>
              </p:cNvPr>
              <p:cNvSpPr txBox="1"/>
              <p:nvPr/>
            </p:nvSpPr>
            <p:spPr>
              <a:xfrm>
                <a:off x="6956275" y="6209890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129FB9E-B098-8B49-97CD-D5F0B8117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75" y="6209890"/>
                <a:ext cx="899477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CB0B17-3C0D-F843-A3F0-BACA20EC488F}"/>
                  </a:ext>
                </a:extLst>
              </p:cNvPr>
              <p:cNvSpPr txBox="1"/>
              <p:nvPr/>
            </p:nvSpPr>
            <p:spPr>
              <a:xfrm>
                <a:off x="6215561" y="5746208"/>
                <a:ext cx="9331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CB0B17-3C0D-F843-A3F0-BACA20EC4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561" y="5746208"/>
                <a:ext cx="933141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E154C14-BDF9-E34B-A9CE-4945B1A69D9A}"/>
                  </a:ext>
                </a:extLst>
              </p:cNvPr>
              <p:cNvSpPr txBox="1"/>
              <p:nvPr/>
            </p:nvSpPr>
            <p:spPr>
              <a:xfrm>
                <a:off x="5938195" y="5130258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E154C14-BDF9-E34B-A9CE-4945B1A69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195" y="5130258"/>
                <a:ext cx="899477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A553841-51CC-E349-A80F-CC537EF42923}"/>
                  </a:ext>
                </a:extLst>
              </p:cNvPr>
              <p:cNvSpPr txBox="1"/>
              <p:nvPr/>
            </p:nvSpPr>
            <p:spPr>
              <a:xfrm>
                <a:off x="6555738" y="4249086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A553841-51CC-E349-A80F-CC537EF42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738" y="4249086"/>
                <a:ext cx="899477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80991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07BD2E-AE38-D344-8244-8D3BBDAF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の例</a:t>
            </a:r>
            <a:r>
              <a:rPr kumimoji="1" lang="en-US" altLang="ja-JP" dirty="0"/>
              <a:t>(6/6)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ja-JP" sz="2400" dirty="0"/>
                  <a:t>3</a:t>
                </a:r>
                <a:r>
                  <a:rPr lang="ja-JP" altLang="en-US" sz="2400"/>
                  <a:t>から</a:t>
                </a:r>
                <a:r>
                  <a:rPr lang="en-US" altLang="ja-JP" sz="2400" dirty="0"/>
                  <a:t>8</a:t>
                </a:r>
                <a:r>
                  <a:rPr lang="ja-JP" altLang="en-US" sz="2400"/>
                  <a:t>行目を繰り返すと，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2,4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5,6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,{1,3}</m:t>
                          </m:r>
                        </m:e>
                      </m:d>
                    </m:oMath>
                  </m:oMathPara>
                </a14:m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が得られる．</a:t>
                </a:r>
                <a:endParaRPr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C7A7A6-471D-CE44-8672-68497109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1B9A60-6407-2F4E-9428-42A34616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93543-5332-4B44-86C0-EF44BBEC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29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D3F4264-BB88-4D49-AD99-DBD1411D8F54}"/>
              </a:ext>
            </a:extLst>
          </p:cNvPr>
          <p:cNvGrpSpPr/>
          <p:nvPr/>
        </p:nvGrpSpPr>
        <p:grpSpPr>
          <a:xfrm>
            <a:off x="6530956" y="4352958"/>
            <a:ext cx="1911388" cy="1913699"/>
            <a:chOff x="3519479" y="4313096"/>
            <a:chExt cx="1911388" cy="1913699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5A352FC-DF2F-4040-8CC8-344FEC8C3D5E}"/>
                </a:ext>
              </a:extLst>
            </p:cNvPr>
            <p:cNvGrpSpPr/>
            <p:nvPr/>
          </p:nvGrpSpPr>
          <p:grpSpPr>
            <a:xfrm>
              <a:off x="3805525" y="4565359"/>
              <a:ext cx="1346452" cy="1404053"/>
              <a:chOff x="5930279" y="3839089"/>
              <a:chExt cx="1346452" cy="140405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CFCF85B3-507D-2742-983A-1B8F4899F8AB}"/>
                  </a:ext>
                </a:extLst>
              </p:cNvPr>
              <p:cNvSpPr/>
              <p:nvPr/>
            </p:nvSpPr>
            <p:spPr>
              <a:xfrm>
                <a:off x="6244329" y="3840381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>
                <a:extLst>
                  <a:ext uri="{FF2B5EF4-FFF2-40B4-BE49-F238E27FC236}">
                    <a16:creationId xmlns:a16="http://schemas.microsoft.com/office/drawing/2014/main" id="{09ABD6B7-54AF-9D4F-A028-4E32C0700356}"/>
                  </a:ext>
                </a:extLst>
              </p:cNvPr>
              <p:cNvSpPr/>
              <p:nvPr/>
            </p:nvSpPr>
            <p:spPr>
              <a:xfrm>
                <a:off x="6713677" y="383908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4B500C2C-F6C4-2B4F-B371-99618D3AAD27}"/>
                  </a:ext>
                </a:extLst>
              </p:cNvPr>
              <p:cNvSpPr/>
              <p:nvPr/>
            </p:nvSpPr>
            <p:spPr>
              <a:xfrm>
                <a:off x="7011847" y="41922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38752B46-D40F-5345-8813-9AF6B8E6225C}"/>
                  </a:ext>
                </a:extLst>
              </p:cNvPr>
              <p:cNvSpPr/>
              <p:nvPr/>
            </p:nvSpPr>
            <p:spPr>
              <a:xfrm>
                <a:off x="7011847" y="466149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69802CD6-0E62-9546-95BE-694E692FDE29}"/>
                  </a:ext>
                </a:extLst>
              </p:cNvPr>
              <p:cNvSpPr/>
              <p:nvPr/>
            </p:nvSpPr>
            <p:spPr>
              <a:xfrm>
                <a:off x="5930279" y="418068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32EE9D39-9BE6-9043-8C41-172D20B0E55C}"/>
                  </a:ext>
                </a:extLst>
              </p:cNvPr>
              <p:cNvSpPr/>
              <p:nvPr/>
            </p:nvSpPr>
            <p:spPr>
              <a:xfrm>
                <a:off x="5932327" y="46597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2DD32BDA-018D-7C4E-BC89-0E5D1541F8C6}"/>
                  </a:ext>
                </a:extLst>
              </p:cNvPr>
              <p:cNvSpPr/>
              <p:nvPr/>
            </p:nvSpPr>
            <p:spPr>
              <a:xfrm>
                <a:off x="6224233" y="4982220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7044D94E-1C4E-0046-AD6D-180F1C7CC16F}"/>
                  </a:ext>
                </a:extLst>
              </p:cNvPr>
              <p:cNvSpPr/>
              <p:nvPr/>
            </p:nvSpPr>
            <p:spPr>
              <a:xfrm>
                <a:off x="6703629" y="4984968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3B8DEC22-2ED6-6046-892A-96FFA9C2847B}"/>
                  </a:ext>
                </a:extLst>
              </p:cNvPr>
              <p:cNvCxnSpPr>
                <a:cxnSpLocks/>
                <a:stCxn id="17" idx="3"/>
                <a:endCxn id="21" idx="7"/>
              </p:cNvCxnSpPr>
              <p:nvPr/>
            </p:nvCxnSpPr>
            <p:spPr>
              <a:xfrm flipH="1">
                <a:off x="6156372" y="4060746"/>
                <a:ext cx="126748" cy="157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E19D32A2-5C53-2F4C-89A9-8C62E56E6D22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>
              <a:xfrm flipV="1">
                <a:off x="6509213" y="3968176"/>
                <a:ext cx="204464" cy="1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0794714E-7EFC-B64A-9522-74CFFA1BB3E0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>
                <a:off x="6489117" y="5111307"/>
                <a:ext cx="214512" cy="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C76B9806-4FF8-6E4D-90A8-CCDF600629EF}"/>
                  </a:ext>
                </a:extLst>
              </p:cNvPr>
              <p:cNvCxnSpPr>
                <a:cxnSpLocks/>
                <a:stCxn id="24" idx="7"/>
                <a:endCxn id="20" idx="3"/>
              </p:cNvCxnSpPr>
              <p:nvPr/>
            </p:nvCxnSpPr>
            <p:spPr>
              <a:xfrm flipV="1">
                <a:off x="6929722" y="4881864"/>
                <a:ext cx="120916" cy="1409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677F82A-2248-F644-9441-DBDE1230C1B3}"/>
                  </a:ext>
                </a:extLst>
              </p:cNvPr>
              <p:cNvCxnSpPr>
                <a:cxnSpLocks/>
                <a:stCxn id="20" idx="0"/>
                <a:endCxn id="19" idx="4"/>
              </p:cNvCxnSpPr>
              <p:nvPr/>
            </p:nvCxnSpPr>
            <p:spPr>
              <a:xfrm flipV="1">
                <a:off x="7144289" y="4450406"/>
                <a:ext cx="0" cy="2110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E33E0549-558F-FC4B-81A6-5A84698CBCF1}"/>
                  </a:ext>
                </a:extLst>
              </p:cNvPr>
              <p:cNvCxnSpPr>
                <a:cxnSpLocks/>
                <a:stCxn id="22" idx="0"/>
                <a:endCxn id="21" idx="4"/>
              </p:cNvCxnSpPr>
              <p:nvPr/>
            </p:nvCxnSpPr>
            <p:spPr>
              <a:xfrm flipH="1" flipV="1">
                <a:off x="6062721" y="4438856"/>
                <a:ext cx="2048" cy="220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8498E473-DE56-DB4D-BD5A-09402050DA81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6158420" y="4880097"/>
                <a:ext cx="104604" cy="1399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D04449F-3874-F04A-A11F-AC5F0C133F06}"/>
                  </a:ext>
                </a:extLst>
              </p:cNvPr>
              <p:cNvCxnSpPr>
                <a:cxnSpLocks/>
                <a:stCxn id="19" idx="1"/>
                <a:endCxn id="18" idx="5"/>
              </p:cNvCxnSpPr>
              <p:nvPr/>
            </p:nvCxnSpPr>
            <p:spPr>
              <a:xfrm flipH="1" flipV="1">
                <a:off x="6939770" y="4059454"/>
                <a:ext cx="110868" cy="170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AE536F50-CD17-7A42-8BEE-A03E887BAF30}"/>
                  </a:ext>
                </a:extLst>
              </p:cNvPr>
              <p:cNvCxnSpPr>
                <a:cxnSpLocks/>
                <a:stCxn id="24" idx="0"/>
                <a:endCxn id="18" idx="4"/>
              </p:cNvCxnSpPr>
              <p:nvPr/>
            </p:nvCxnSpPr>
            <p:spPr>
              <a:xfrm flipV="1">
                <a:off x="6836071" y="4097263"/>
                <a:ext cx="10048" cy="887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8C6F402-1623-1C49-B4E7-A43600E3B8BC}"/>
                  </a:ext>
                </a:extLst>
              </p:cNvPr>
              <p:cNvCxnSpPr>
                <a:cxnSpLocks/>
                <a:stCxn id="20" idx="1"/>
                <a:endCxn id="17" idx="5"/>
              </p:cNvCxnSpPr>
              <p:nvPr/>
            </p:nvCxnSpPr>
            <p:spPr>
              <a:xfrm flipH="1" flipV="1">
                <a:off x="6470422" y="4060746"/>
                <a:ext cx="580216" cy="63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906A9D45-8CFA-5D4F-906B-439833B698E6}"/>
                  </a:ext>
                </a:extLst>
              </p:cNvPr>
              <p:cNvCxnSpPr>
                <a:cxnSpLocks/>
                <a:stCxn id="23" idx="0"/>
                <a:endCxn id="21" idx="5"/>
              </p:cNvCxnSpPr>
              <p:nvPr/>
            </p:nvCxnSpPr>
            <p:spPr>
              <a:xfrm flipH="1" flipV="1">
                <a:off x="6156372" y="4401047"/>
                <a:ext cx="200303" cy="5811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58C543D7-8714-C347-8FAB-8C2DEF4D47CD}"/>
                  </a:ext>
                </a:extLst>
              </p:cNvPr>
              <p:cNvCxnSpPr>
                <a:cxnSpLocks/>
                <a:stCxn id="19" idx="2"/>
                <a:endCxn id="22" idx="7"/>
              </p:cNvCxnSpPr>
              <p:nvPr/>
            </p:nvCxnSpPr>
            <p:spPr>
              <a:xfrm flipH="1">
                <a:off x="6158420" y="4321319"/>
                <a:ext cx="853427" cy="376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9B2B8AC9-E636-1643-A4C9-21F9AD7B0C65}"/>
                    </a:ext>
                  </a:extLst>
                </p:cNvPr>
                <p:cNvSpPr txBox="1"/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158253E-3BEB-E94B-A493-F3D526F9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27F3A22-77D3-CD40-A2D3-CF44746006AF}"/>
                    </a:ext>
                  </a:extLst>
                </p:cNvPr>
                <p:cNvSpPr txBox="1"/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2F6AB62B-4B5C-FB4D-B25B-12F6921E3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5E016809-A40A-BC47-BB1C-D6C37AAEA864}"/>
                    </a:ext>
                  </a:extLst>
                </p:cNvPr>
                <p:cNvSpPr txBox="1"/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EF457C5-D449-544A-9845-48A3B692A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60FBB064-AB0A-1B47-BA76-68EAA2C87B71}"/>
                    </a:ext>
                  </a:extLst>
                </p:cNvPr>
                <p:cNvSpPr txBox="1"/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B213DA2-9FA1-AC49-BC5F-171BA87E6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A2008B7-DCEF-2149-87D7-4757422F6D9E}"/>
                    </a:ext>
                  </a:extLst>
                </p:cNvPr>
                <p:cNvSpPr txBox="1"/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C8D3EAB-5DC8-2A4E-94A2-C764BE719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F1F67314-B738-6148-B227-A95970AED51E}"/>
                    </a:ext>
                  </a:extLst>
                </p:cNvPr>
                <p:cNvSpPr txBox="1"/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92A36025-51A7-B14A-AEED-76AAAB9D6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09C8830-D471-FB44-9109-525318D7AD57}"/>
                    </a:ext>
                  </a:extLst>
                </p:cNvPr>
                <p:cNvSpPr txBox="1"/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A92BD62-35C6-174B-9A14-16FCA9931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6EA2B57-3751-4442-967E-883A1BA1DFC5}"/>
                    </a:ext>
                  </a:extLst>
                </p:cNvPr>
                <p:cNvSpPr txBox="1"/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991BCBF7-67D4-0B4E-B5BF-F8EA45ED1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/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While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en-US" altLang="ja-JP" sz="1600" dirty="0"/>
                  <a:t> do</a:t>
                </a:r>
                <a:endParaRPr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kumimoji="1"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sz="1600"/>
                  <a:t>の末尾からブロックを取り出し，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1600"/>
                  <a:t>とする</a:t>
                </a:r>
                <a:r>
                  <a:rPr lang="ja-JP" altLang="en-US" sz="1600"/>
                  <a:t>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for each block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ja-JP" sz="1600" dirty="0"/>
                  <a:t> of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1600" dirty="0"/>
                  <a:t> do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for each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ja-JP" sz="1600" dirty="0"/>
                  <a:t>, set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kumimoji="1" lang="en-US" altLang="ja-JP" sz="1600" dirty="0"/>
                  <a:t>;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if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が空でないものが</a:t>
                </a:r>
                <a:r>
                  <a:rPr kumimoji="1" lang="en-US" altLang="ja-JP" sz="1600" dirty="0"/>
                  <a:t>2</a:t>
                </a:r>
                <a:r>
                  <a:rPr kumimoji="1" lang="ja-JP" altLang="en-US" sz="1600"/>
                  <a:t>つ以上ある．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 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1600" dirty="0"/>
                  <a:t>の</a:t>
                </a:r>
                <a:r>
                  <a:rPr kumimoji="1" lang="ja-JP" altLang="en-US" sz="1600"/>
                  <a:t>場所に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の</a:t>
                </a:r>
                <a:r>
                  <a:rPr lang="ja-JP" altLang="en-US" sz="1600"/>
                  <a:t>空でないブロックを置き換え，逆順で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sz="1600"/>
                  <a:t>の末尾に追加する．</a:t>
                </a:r>
                <a:endParaRPr lang="en-US" altLang="ja-JP" sz="1600" dirty="0"/>
              </a:p>
              <a:p>
                <a:r>
                  <a:rPr lang="ja-JP" altLang="en-US" sz="16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160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1600" dirty="0"/>
                  <a:t>と</a:t>
                </a:r>
                <a:r>
                  <a:rPr lang="ja-JP" altLang="en-US" sz="1600"/>
                  <a:t>する．</a:t>
                </a:r>
                <a:endParaRPr lang="en-US" altLang="ja-JP" sz="16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blipFill>
                <a:blip r:embed="rId11"/>
                <a:stretch>
                  <a:fillRect l="-718" t="-1220" b="-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515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3201B1-DF10-B74C-9E0A-29A4892DB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4B125A-8609-7545-8DE7-C8BED403A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BCB64A-333B-F54C-83B6-8D61FD768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C52775-B165-2946-A60C-2CE889195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27342F-14F6-CA4C-9B27-7431BA079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69505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FE397F08-2E48-264D-9BFE-552D257F9F4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ja-JP" dirty="0"/>
                  <a:t>Refine</a:t>
                </a:r>
                <a:r>
                  <a:rPr kumimoji="1" lang="ja-JP" altLang="en-US"/>
                  <a:t>による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kumimoji="1" lang="ja-JP" altLang="en-US"/>
                  <a:t>の作り方</a:t>
                </a:r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FE397F08-2E48-264D-9BFE-552D257F9F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2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A0C5673-9A2F-4F44-8784-93BA351A80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2400"/>
                  <a:t>各</a:t>
                </a:r>
                <a:r>
                  <a:rPr kumimoji="1" lang="ja-JP" altLang="en-US" sz="2400"/>
                  <a:t>ブロックのサイズが</a:t>
                </a:r>
                <a:r>
                  <a:rPr kumimoji="1"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ja-JP" altLang="en-US" sz="2400"/>
                  <a:t>になるまで，ブロックのサイズ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&gt;1</m:t>
                        </m:r>
                      </m:e>
                    </m:d>
                  </m:oMath>
                </a14:m>
                <a:r>
                  <a:rPr kumimoji="1" lang="ja-JP" altLang="en-US" sz="2400"/>
                  <a:t>の最初のブロックを，サイズを</a:t>
                </a:r>
                <a:r>
                  <a:rPr kumimoji="1"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ja-JP" altLang="en-US" sz="2400"/>
                  <a:t>と</a:t>
                </a:r>
                <a:r>
                  <a:rPr kumimoji="1"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kumimoji="1" lang="ja-JP" altLang="en-US" sz="2400"/>
                  <a:t>に分割し，</a:t>
                </a:r>
                <a:r>
                  <a:rPr kumimoji="1" lang="en-US" altLang="ja-JP" sz="2400" dirty="0"/>
                  <a:t>Refine</a:t>
                </a:r>
                <a:r>
                  <a:rPr kumimoji="1" lang="ja-JP" altLang="en-US" sz="2400"/>
                  <a:t>アルゴリズムを適用する．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このようにすることで，頂点順序に関係ない順列の集合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kumimoji="1" lang="ja-JP" altLang="en-US" sz="2400"/>
                  <a:t>を得られる．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A0C5673-9A2F-4F44-8784-93BA351A80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86" t="-2035" r="-1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852795-FA8B-D44C-AB93-B6B0FACE9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13FD45-666B-FE4C-AA18-3D9202DCC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7C5294-F66C-164D-B59D-0D735E541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30</a:t>
            </a:fld>
            <a:endParaRPr kumimoji="1" lang="ja-JP" altLang="en-US"/>
          </a:p>
        </p:txBody>
      </p: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CC1B6CBA-3C18-CD4E-9C37-51E9558593E1}"/>
              </a:ext>
            </a:extLst>
          </p:cNvPr>
          <p:cNvGrpSpPr/>
          <p:nvPr/>
        </p:nvGrpSpPr>
        <p:grpSpPr>
          <a:xfrm>
            <a:off x="304024" y="3613515"/>
            <a:ext cx="8535951" cy="2461386"/>
            <a:chOff x="0" y="3613515"/>
            <a:chExt cx="8535951" cy="2461386"/>
          </a:xfrm>
        </p:grpSpPr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0B5FDA7B-396A-4B44-B412-046690782A49}"/>
                </a:ext>
              </a:extLst>
            </p:cNvPr>
            <p:cNvCxnSpPr>
              <a:cxnSpLocks/>
              <a:stCxn id="19" idx="2"/>
              <a:endCxn id="26" idx="0"/>
            </p:cNvCxnSpPr>
            <p:nvPr/>
          </p:nvCxnSpPr>
          <p:spPr>
            <a:xfrm flipH="1">
              <a:off x="3579434" y="4136735"/>
              <a:ext cx="1131786" cy="13493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3FAB1180-1288-BC4B-81A2-E68A20FDB68F}"/>
                    </a:ext>
                  </a:extLst>
                </p:cNvPr>
                <p:cNvSpPr txBox="1"/>
                <p:nvPr/>
              </p:nvSpPr>
              <p:spPr>
                <a:xfrm>
                  <a:off x="3605434" y="3613515"/>
                  <a:ext cx="2211572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0,1,2,3,4,5,6,7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en-US" altLang="ja-JP" sz="1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0,1,2,3,4,5,6,7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3FAB1180-1288-BC4B-81A2-E68A20FDB6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5434" y="3613515"/>
                  <a:ext cx="2211572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B259C9EA-0E6C-A54A-A859-150EC67C3502}"/>
                    </a:ext>
                  </a:extLst>
                </p:cNvPr>
                <p:cNvSpPr txBox="1"/>
                <p:nvPr/>
              </p:nvSpPr>
              <p:spPr>
                <a:xfrm>
                  <a:off x="2316153" y="4271671"/>
                  <a:ext cx="2526562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1,2,3,4,5,6,7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en-US" altLang="ja-JP" sz="1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2,4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5,6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1,3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B259C9EA-0E6C-A54A-A859-150EC67C35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6153" y="4271671"/>
                  <a:ext cx="2526562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54CFF361-F28A-ED45-875A-4E1605F127C1}"/>
                    </a:ext>
                  </a:extLst>
                </p:cNvPr>
                <p:cNvSpPr txBox="1"/>
                <p:nvPr/>
              </p:nvSpPr>
              <p:spPr>
                <a:xfrm>
                  <a:off x="1596047" y="4941966"/>
                  <a:ext cx="298642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5,6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1,3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en-US" altLang="ja-JP" sz="1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,{1,3}</m:t>
                            </m:r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54CFF361-F28A-ED45-875A-4E1605F127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6047" y="4941966"/>
                  <a:ext cx="2986420" cy="523220"/>
                </a:xfrm>
                <a:prstGeom prst="rect">
                  <a:avLst/>
                </a:prstGeom>
                <a:blipFill>
                  <a:blip r:embed="rId6"/>
                  <a:stretch>
                    <a:fillRect b="-227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0C9D94F1-4529-8C41-8B29-B6BF1A8E167C}"/>
                    </a:ext>
                  </a:extLst>
                </p:cNvPr>
                <p:cNvSpPr txBox="1"/>
                <p:nvPr/>
              </p:nvSpPr>
              <p:spPr>
                <a:xfrm>
                  <a:off x="0" y="5536044"/>
                  <a:ext cx="30861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,{3}</m:t>
                            </m:r>
                          </m:e>
                        </m:d>
                      </m:oMath>
                    </m:oMathPara>
                  </a14:m>
                  <a:endParaRPr kumimoji="1" lang="en-US" altLang="ja-JP" sz="1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ja-JP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0C9D94F1-4529-8C41-8B29-B6BF1A8E16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5536044"/>
                  <a:ext cx="3086100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38AE53E7-155B-3941-8081-A6B06D3C464C}"/>
                </a:ext>
              </a:extLst>
            </p:cNvPr>
            <p:cNvCxnSpPr>
              <a:cxnSpLocks/>
              <a:stCxn id="31" idx="0"/>
              <a:endCxn id="26" idx="2"/>
            </p:cNvCxnSpPr>
            <p:nvPr/>
          </p:nvCxnSpPr>
          <p:spPr>
            <a:xfrm flipV="1">
              <a:off x="3089257" y="4794891"/>
              <a:ext cx="490177" cy="14707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2D3A610D-3218-CF41-9B06-4BBB988A6D72}"/>
                </a:ext>
              </a:extLst>
            </p:cNvPr>
            <p:cNvCxnSpPr>
              <a:cxnSpLocks/>
              <a:stCxn id="31" idx="2"/>
              <a:endCxn id="33" idx="0"/>
            </p:cNvCxnSpPr>
            <p:nvPr/>
          </p:nvCxnSpPr>
          <p:spPr>
            <a:xfrm flipH="1">
              <a:off x="1543050" y="5465186"/>
              <a:ext cx="1546207" cy="7085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5DE15C0D-CF3D-5F46-8D97-0D63272C58E9}"/>
                </a:ext>
              </a:extLst>
            </p:cNvPr>
            <p:cNvCxnSpPr>
              <a:cxnSpLocks/>
              <a:stCxn id="31" idx="2"/>
              <a:endCxn id="49" idx="0"/>
            </p:cNvCxnSpPr>
            <p:nvPr/>
          </p:nvCxnSpPr>
          <p:spPr>
            <a:xfrm>
              <a:off x="3089257" y="5465186"/>
              <a:ext cx="1621963" cy="8649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018F39D2-F2F0-9741-ADBA-3FD1A493B22D}"/>
                    </a:ext>
                  </a:extLst>
                </p:cNvPr>
                <p:cNvSpPr txBox="1"/>
                <p:nvPr/>
              </p:nvSpPr>
              <p:spPr>
                <a:xfrm>
                  <a:off x="3168170" y="5551681"/>
                  <a:ext cx="30861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,{1}</m:t>
                            </m:r>
                          </m:e>
                        </m:d>
                      </m:oMath>
                    </m:oMathPara>
                  </a14:m>
                  <a:endParaRPr kumimoji="1" lang="en-US" altLang="ja-JP" sz="1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ja-JP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018F39D2-F2F0-9741-ADBA-3FD1A493B2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8170" y="5551681"/>
                  <a:ext cx="3086100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55DB246B-ABA2-6945-8822-DC6C26DD9837}"/>
                </a:ext>
              </a:extLst>
            </p:cNvPr>
            <p:cNvCxnSpPr>
              <a:cxnSpLocks/>
              <a:stCxn id="19" idx="2"/>
              <a:endCxn id="64" idx="0"/>
            </p:cNvCxnSpPr>
            <p:nvPr/>
          </p:nvCxnSpPr>
          <p:spPr>
            <a:xfrm>
              <a:off x="4711220" y="4136735"/>
              <a:ext cx="1512149" cy="15946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テキスト ボックス 63">
                  <a:extLst>
                    <a:ext uri="{FF2B5EF4-FFF2-40B4-BE49-F238E27FC236}">
                      <a16:creationId xmlns:a16="http://schemas.microsoft.com/office/drawing/2014/main" id="{B228C818-4D1A-1E41-AE5A-9152DA9EA9D0}"/>
                    </a:ext>
                  </a:extLst>
                </p:cNvPr>
                <p:cNvSpPr txBox="1"/>
                <p:nvPr/>
              </p:nvSpPr>
              <p:spPr>
                <a:xfrm>
                  <a:off x="4960088" y="4296202"/>
                  <a:ext cx="2526562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0,2,3,4,5,6,7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en-US" altLang="ja-JP" sz="1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5,6,7</m:t>
                                </m:r>
                              </m:e>
                            </m:d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0,2,4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64" name="テキスト ボックス 63">
                  <a:extLst>
                    <a:ext uri="{FF2B5EF4-FFF2-40B4-BE49-F238E27FC236}">
                      <a16:creationId xmlns:a16="http://schemas.microsoft.com/office/drawing/2014/main" id="{B228C818-4D1A-1E41-AE5A-9152DA9EA9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0088" y="4296202"/>
                  <a:ext cx="2526562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698FB80A-8AA6-4145-8CEB-D4F36C4B2B09}"/>
                </a:ext>
              </a:extLst>
            </p:cNvPr>
            <p:cNvCxnSpPr>
              <a:cxnSpLocks/>
              <a:stCxn id="26" idx="2"/>
              <a:endCxn id="76" idx="0"/>
            </p:cNvCxnSpPr>
            <p:nvPr/>
          </p:nvCxnSpPr>
          <p:spPr>
            <a:xfrm>
              <a:off x="3579434" y="4794891"/>
              <a:ext cx="2100262" cy="20973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9202715A-8805-CA44-8985-4F63A4541E83}"/>
                    </a:ext>
                  </a:extLst>
                </p:cNvPr>
                <p:cNvSpPr txBox="1"/>
                <p:nvPr/>
              </p:nvSpPr>
              <p:spPr>
                <a:xfrm>
                  <a:off x="5245089" y="5004628"/>
                  <a:ext cx="86921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9202715A-8805-CA44-8985-4F63A4541E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5089" y="5004628"/>
                  <a:ext cx="869213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F2421D0B-1E24-474C-A755-E9D66C47857F}"/>
                </a:ext>
              </a:extLst>
            </p:cNvPr>
            <p:cNvCxnSpPr>
              <a:cxnSpLocks/>
              <a:stCxn id="19" idx="2"/>
              <a:endCxn id="89" idx="0"/>
            </p:cNvCxnSpPr>
            <p:nvPr/>
          </p:nvCxnSpPr>
          <p:spPr>
            <a:xfrm>
              <a:off x="4711220" y="4136735"/>
              <a:ext cx="3390125" cy="13493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>
              <a:extLst>
                <a:ext uri="{FF2B5EF4-FFF2-40B4-BE49-F238E27FC236}">
                  <a16:creationId xmlns:a16="http://schemas.microsoft.com/office/drawing/2014/main" id="{9C06E66F-185B-4243-B13E-118B1584CF23}"/>
                </a:ext>
              </a:extLst>
            </p:cNvPr>
            <p:cNvCxnSpPr>
              <a:cxnSpLocks/>
              <a:stCxn id="64" idx="2"/>
              <a:endCxn id="85" idx="0"/>
            </p:cNvCxnSpPr>
            <p:nvPr/>
          </p:nvCxnSpPr>
          <p:spPr>
            <a:xfrm>
              <a:off x="6223369" y="4819422"/>
              <a:ext cx="465508" cy="18642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テキスト ボックス 84">
                  <a:extLst>
                    <a:ext uri="{FF2B5EF4-FFF2-40B4-BE49-F238E27FC236}">
                      <a16:creationId xmlns:a16="http://schemas.microsoft.com/office/drawing/2014/main" id="{9E37ABCE-51C8-AD47-88D9-DD2D0BD01E2B}"/>
                    </a:ext>
                  </a:extLst>
                </p:cNvPr>
                <p:cNvSpPr txBox="1"/>
                <p:nvPr/>
              </p:nvSpPr>
              <p:spPr>
                <a:xfrm>
                  <a:off x="6254270" y="5005847"/>
                  <a:ext cx="86921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85" name="テキスト ボックス 84">
                  <a:extLst>
                    <a:ext uri="{FF2B5EF4-FFF2-40B4-BE49-F238E27FC236}">
                      <a16:creationId xmlns:a16="http://schemas.microsoft.com/office/drawing/2014/main" id="{9E37ABCE-51C8-AD47-88D9-DD2D0BD01E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270" y="5005847"/>
                  <a:ext cx="869213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4CD2A4F8-EE40-2E44-88AA-B4788E70599C}"/>
                    </a:ext>
                  </a:extLst>
                </p:cNvPr>
                <p:cNvSpPr txBox="1"/>
                <p:nvPr/>
              </p:nvSpPr>
              <p:spPr>
                <a:xfrm>
                  <a:off x="7666738" y="4271671"/>
                  <a:ext cx="86921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4CD2A4F8-EE40-2E44-88AA-B4788E7059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6738" y="4271671"/>
                  <a:ext cx="869213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066508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F598C3-5ED8-E848-B896-0388E26CC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ja-JP" dirty="0"/>
              <a:t>certificate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647571-13B2-034B-B231-E5628B2701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ja-JP" altLang="en-US"/>
              <a:t>枝刈り方法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D10E80-C8EE-844A-B9E7-9CABE28A0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7BBD-A7FC-E54E-B1D4-DA479D034FD4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17287A-FDFA-0142-A199-BDA227645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602AE9-64A8-8F47-908B-814AABCA9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700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FFF488CF-F104-CE49-A417-4F399B1212A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1" smtClean="0">
                        <a:latin typeface="Cambria Math" panose="02040503050406030204" pitchFamily="18" charset="0"/>
                      </a:rPr>
                      <m:t>Cert</m:t>
                    </m:r>
                  </m:oMath>
                </a14:m>
                <a:r>
                  <a:rPr kumimoji="1" lang="ja-JP" altLang="en-US"/>
                  <a:t>の下限による枝刈り</a:t>
                </a:r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FFF488CF-F104-CE49-A417-4F399B1212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EC430AD-3C6B-6F4D-9637-68A73FA707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Nu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ja-JP" altLang="en-US"/>
                  <a:t>の最小値の候補を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ja-JP" altLang="en-US"/>
                  <a:t>とする．</a:t>
                </a:r>
                <a:endParaRPr kumimoji="1" lang="en-US" altLang="ja-JP" dirty="0"/>
              </a:p>
              <a:p>
                <a:pPr marL="0" indent="0">
                  <a:buNone/>
                </a:pPr>
                <a:r>
                  <a:rPr kumimoji="1" lang="ja-JP" altLang="en-US"/>
                  <a:t>先頭から既に決定している順序で，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Nu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kumimoji="1" lang="ja-JP" altLang="en-US"/>
                  <a:t>の下限が計算でき，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kumimoji="1" lang="ja-JP" altLang="en-US"/>
                  <a:t>より大きくなると探索を打ち切る．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EC430AD-3C6B-6F4D-9637-68A73FA707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47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6BE963-E6FC-AA4B-9AE5-63C1E7D0F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13C9BC-946A-6244-AA3C-E7C364FCA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8FFD87-EA79-5941-82CD-CB1A4CBC6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32</a:t>
            </a:fld>
            <a:endParaRPr kumimoji="1" lang="ja-JP" altLang="en-US"/>
          </a:p>
        </p:txBody>
      </p: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944F0349-F5C8-C042-B5BE-F5F83E1565B2}"/>
              </a:ext>
            </a:extLst>
          </p:cNvPr>
          <p:cNvGrpSpPr/>
          <p:nvPr/>
        </p:nvGrpSpPr>
        <p:grpSpPr>
          <a:xfrm>
            <a:off x="358948" y="4039466"/>
            <a:ext cx="1781578" cy="1155444"/>
            <a:chOff x="373693" y="3845036"/>
            <a:chExt cx="1781578" cy="1155444"/>
          </a:xfrm>
        </p:grpSpPr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6DA14E3D-B917-9447-B2F8-764301607924}"/>
                </a:ext>
              </a:extLst>
            </p:cNvPr>
            <p:cNvGrpSpPr/>
            <p:nvPr/>
          </p:nvGrpSpPr>
          <p:grpSpPr>
            <a:xfrm>
              <a:off x="373693" y="3873505"/>
              <a:ext cx="1781578" cy="1126975"/>
              <a:chOff x="2476436" y="4906549"/>
              <a:chExt cx="1781578" cy="1126975"/>
            </a:xfrm>
          </p:grpSpPr>
          <p:grpSp>
            <p:nvGrpSpPr>
              <p:cNvPr id="39" name="グループ化 38">
                <a:extLst>
                  <a:ext uri="{FF2B5EF4-FFF2-40B4-BE49-F238E27FC236}">
                    <a16:creationId xmlns:a16="http://schemas.microsoft.com/office/drawing/2014/main" id="{2AD0D421-82C6-2445-907A-F2D71EBBF307}"/>
                  </a:ext>
                </a:extLst>
              </p:cNvPr>
              <p:cNvGrpSpPr/>
              <p:nvPr/>
            </p:nvGrpSpPr>
            <p:grpSpPr>
              <a:xfrm>
                <a:off x="2476436" y="4906549"/>
                <a:ext cx="1781578" cy="1126975"/>
                <a:chOff x="3824854" y="5093587"/>
                <a:chExt cx="1781578" cy="112697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テキスト ボックス 42">
                      <a:extLst>
                        <a:ext uri="{FF2B5EF4-FFF2-40B4-BE49-F238E27FC236}">
                          <a16:creationId xmlns:a16="http://schemas.microsoft.com/office/drawing/2014/main" id="{C9DB0F3B-21A4-7B4A-B735-7582511D2AC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24854" y="5093587"/>
                      <a:ext cx="1781578" cy="11269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4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?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?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?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?</m:t>
                                      </m:r>
                                    </m:e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?</m:t>
                                      </m:r>
                                    </m:e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?</m:t>
                                      </m:r>
                                    </m:e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kumimoji="1" lang="ja-JP" altLang="en-US"/>
                    </a:p>
                  </p:txBody>
                </p:sp>
              </mc:Choice>
              <mc:Fallback xmlns="">
                <p:sp>
                  <p:nvSpPr>
                    <p:cNvPr id="43" name="テキスト ボックス 42">
                      <a:extLst>
                        <a:ext uri="{FF2B5EF4-FFF2-40B4-BE49-F238E27FC236}">
                          <a16:creationId xmlns:a16="http://schemas.microsoft.com/office/drawing/2014/main" id="{C9DB0F3B-21A4-7B4A-B735-7582511D2AC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24854" y="5093587"/>
                      <a:ext cx="1781578" cy="112697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33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4" name="直角三角形 43">
                  <a:extLst>
                    <a:ext uri="{FF2B5EF4-FFF2-40B4-BE49-F238E27FC236}">
                      <a16:creationId xmlns:a16="http://schemas.microsoft.com/office/drawing/2014/main" id="{1450E7F5-8EC6-3B4D-B23A-DB2292E85F70}"/>
                    </a:ext>
                  </a:extLst>
                </p:cNvPr>
                <p:cNvSpPr/>
                <p:nvPr/>
              </p:nvSpPr>
              <p:spPr>
                <a:xfrm rot="10800000">
                  <a:off x="4215206" y="5123731"/>
                  <a:ext cx="1166439" cy="930578"/>
                </a:xfrm>
                <a:prstGeom prst="rtTriangle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40" name="直線矢印コネクタ 39">
                <a:extLst>
                  <a:ext uri="{FF2B5EF4-FFF2-40B4-BE49-F238E27FC236}">
                    <a16:creationId xmlns:a16="http://schemas.microsoft.com/office/drawing/2014/main" id="{9573EF8A-88AC-6843-B6BE-AD2C597565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6053" y="4936693"/>
                <a:ext cx="0" cy="439175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矢印コネクタ 40">
                <a:extLst>
                  <a:ext uri="{FF2B5EF4-FFF2-40B4-BE49-F238E27FC236}">
                    <a16:creationId xmlns:a16="http://schemas.microsoft.com/office/drawing/2014/main" id="{ABDD93C4-31F0-F246-A2EB-A9B81CA51F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89419" y="4938370"/>
                <a:ext cx="0" cy="699847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矢印コネクタ 41">
                <a:extLst>
                  <a:ext uri="{FF2B5EF4-FFF2-40B4-BE49-F238E27FC236}">
                    <a16:creationId xmlns:a16="http://schemas.microsoft.com/office/drawing/2014/main" id="{829A1D3A-4209-9C48-93E6-333D3EABFBAE}"/>
                  </a:ext>
                </a:extLst>
              </p:cNvPr>
              <p:cNvCxnSpPr>
                <a:cxnSpLocks/>
                <a:endCxn id="44" idx="0"/>
              </p:cNvCxnSpPr>
              <p:nvPr/>
            </p:nvCxnSpPr>
            <p:spPr>
              <a:xfrm>
                <a:off x="4033227" y="4936693"/>
                <a:ext cx="0" cy="93057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直角三角形 46">
              <a:extLst>
                <a:ext uri="{FF2B5EF4-FFF2-40B4-BE49-F238E27FC236}">
                  <a16:creationId xmlns:a16="http://schemas.microsoft.com/office/drawing/2014/main" id="{B8704FFC-16F1-EA42-B8FA-BA20853FFBAB}"/>
                </a:ext>
              </a:extLst>
            </p:cNvPr>
            <p:cNvSpPr/>
            <p:nvPr/>
          </p:nvSpPr>
          <p:spPr>
            <a:xfrm rot="10800000">
              <a:off x="584853" y="3845036"/>
              <a:ext cx="1031761" cy="796683"/>
            </a:xfrm>
            <a:prstGeom prst="rtTriangl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F57447B0-C394-824D-BD56-A192451E27AB}"/>
                  </a:ext>
                </a:extLst>
              </p:cNvPr>
              <p:cNvSpPr txBox="1"/>
              <p:nvPr/>
            </p:nvSpPr>
            <p:spPr>
              <a:xfrm>
                <a:off x="90567" y="3677681"/>
                <a:ext cx="2849824" cy="362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600" b="0" i="0" smtClean="0">
                        <a:latin typeface="Cambria Math" panose="02040503050406030204" pitchFamily="18" charset="0"/>
                      </a:rPr>
                      <m:t>Nu</m:t>
                    </m:r>
                    <m:sSub>
                      <m:sSub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16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kumimoji="1" lang="ja-JP" altLang="en-US" sz="1600"/>
                  <a:t>の下限は，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001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000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b>
                    </m:sSub>
                  </m:oMath>
                </a14:m>
                <a:endParaRPr kumimoji="1" lang="ja-JP" altLang="en-US" sz="1600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F57447B0-C394-824D-BD56-A192451E2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67" y="3677681"/>
                <a:ext cx="2849824" cy="362279"/>
              </a:xfrm>
              <a:prstGeom prst="rect">
                <a:avLst/>
              </a:prstGeom>
              <a:blipFill>
                <a:blip r:embed="rId5"/>
                <a:stretch>
                  <a:fillRect t="-3333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FEEED13B-199D-004B-BBEA-138DB7F0DC2E}"/>
              </a:ext>
            </a:extLst>
          </p:cNvPr>
          <p:cNvGrpSpPr/>
          <p:nvPr/>
        </p:nvGrpSpPr>
        <p:grpSpPr>
          <a:xfrm>
            <a:off x="544291" y="3447866"/>
            <a:ext cx="8535951" cy="2399831"/>
            <a:chOff x="544479" y="3959032"/>
            <a:chExt cx="8535951" cy="2399831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90F5C455-6ED0-8C48-A250-1D1CF11493B9}"/>
                </a:ext>
              </a:extLst>
            </p:cNvPr>
            <p:cNvGrpSpPr/>
            <p:nvPr/>
          </p:nvGrpSpPr>
          <p:grpSpPr>
            <a:xfrm>
              <a:off x="544479" y="3959032"/>
              <a:ext cx="8535951" cy="2399831"/>
              <a:chOff x="0" y="3613515"/>
              <a:chExt cx="8535951" cy="2399831"/>
            </a:xfrm>
          </p:grpSpPr>
          <p:cxnSp>
            <p:nvCxnSpPr>
              <p:cNvPr id="8" name="直線コネクタ 7">
                <a:extLst>
                  <a:ext uri="{FF2B5EF4-FFF2-40B4-BE49-F238E27FC236}">
                    <a16:creationId xmlns:a16="http://schemas.microsoft.com/office/drawing/2014/main" id="{1AE3BDF0-C5B6-C24F-B70A-D0D565241D8F}"/>
                  </a:ext>
                </a:extLst>
              </p:cNvPr>
              <p:cNvCxnSpPr>
                <a:cxnSpLocks/>
                <a:stCxn id="9" idx="2"/>
                <a:endCxn id="10" idx="0"/>
              </p:cNvCxnSpPr>
              <p:nvPr/>
            </p:nvCxnSpPr>
            <p:spPr>
              <a:xfrm flipH="1">
                <a:off x="3458696" y="4075180"/>
                <a:ext cx="1136176" cy="19649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85F7708C-2EE1-F641-95EF-665F7FBAEE4E}"/>
                      </a:ext>
                    </a:extLst>
                  </p:cNvPr>
                  <p:cNvSpPr txBox="1"/>
                  <p:nvPr/>
                </p:nvSpPr>
                <p:spPr>
                  <a:xfrm>
                    <a:off x="3605434" y="3613515"/>
                    <a:ext cx="1978876" cy="46166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0,1,2,3,4,5,6,7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kumimoji="1" lang="en-US" altLang="ja-JP" sz="120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0,1,2,3,4,5,6,7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kumimoji="1" lang="ja-JP" altLang="en-US" sz="1200"/>
                  </a:p>
                </p:txBody>
              </p:sp>
            </mc:Choice>
            <mc:Fallback xmlns=""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85F7708C-2EE1-F641-95EF-665F7FBAEE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5434" y="3613515"/>
                    <a:ext cx="1978876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テキスト ボックス 9">
                    <a:extLst>
                      <a:ext uri="{FF2B5EF4-FFF2-40B4-BE49-F238E27FC236}">
                        <a16:creationId xmlns:a16="http://schemas.microsoft.com/office/drawing/2014/main" id="{5944E104-DC28-094B-8B40-1B46190923F8}"/>
                      </a:ext>
                    </a:extLst>
                  </p:cNvPr>
                  <p:cNvSpPr txBox="1"/>
                  <p:nvPr/>
                </p:nvSpPr>
                <p:spPr>
                  <a:xfrm>
                    <a:off x="2316153" y="4271671"/>
                    <a:ext cx="2285086" cy="46166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1,2,3,4,5,6,7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kumimoji="1" lang="en-US" altLang="ja-JP" sz="120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2,4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5,6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1,3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kumimoji="1" lang="ja-JP" altLang="en-US" sz="1200"/>
                  </a:p>
                </p:txBody>
              </p:sp>
            </mc:Choice>
            <mc:Fallback xmlns="">
              <p:sp>
                <p:nvSpPr>
                  <p:cNvPr id="10" name="テキスト ボックス 9">
                    <a:extLst>
                      <a:ext uri="{FF2B5EF4-FFF2-40B4-BE49-F238E27FC236}">
                        <a16:creationId xmlns:a16="http://schemas.microsoft.com/office/drawing/2014/main" id="{5944E104-DC28-094B-8B40-1B46190923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6153" y="4271671"/>
                    <a:ext cx="2285086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テキスト ボックス 10">
                    <a:extLst>
                      <a:ext uri="{FF2B5EF4-FFF2-40B4-BE49-F238E27FC236}">
                        <a16:creationId xmlns:a16="http://schemas.microsoft.com/office/drawing/2014/main" id="{1DD1FC45-646A-B940-8489-C148E87BF5C5}"/>
                      </a:ext>
                    </a:extLst>
                  </p:cNvPr>
                  <p:cNvSpPr txBox="1"/>
                  <p:nvPr/>
                </p:nvSpPr>
                <p:spPr>
                  <a:xfrm>
                    <a:off x="1596047" y="4941966"/>
                    <a:ext cx="2526562" cy="46166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5,6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1,3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kumimoji="1" lang="en-US" altLang="ja-JP" sz="120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,{1,3}</m:t>
                              </m:r>
                            </m:e>
                          </m:d>
                        </m:oMath>
                      </m:oMathPara>
                    </a14:m>
                    <a:endParaRPr kumimoji="1" lang="ja-JP" altLang="en-US" sz="1200"/>
                  </a:p>
                </p:txBody>
              </p:sp>
            </mc:Choice>
            <mc:Fallback xmlns="">
              <p:sp>
                <p:nvSpPr>
                  <p:cNvPr id="11" name="テキスト ボックス 10">
                    <a:extLst>
                      <a:ext uri="{FF2B5EF4-FFF2-40B4-BE49-F238E27FC236}">
                        <a16:creationId xmlns:a16="http://schemas.microsoft.com/office/drawing/2014/main" id="{1DD1FC45-646A-B940-8489-C148E87BF5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96047" y="4941966"/>
                    <a:ext cx="2526562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5263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テキスト ボックス 11">
                    <a:extLst>
                      <a:ext uri="{FF2B5EF4-FFF2-40B4-BE49-F238E27FC236}">
                        <a16:creationId xmlns:a16="http://schemas.microsoft.com/office/drawing/2014/main" id="{9CB51E02-ED6C-E84E-B187-00852C733A93}"/>
                      </a:ext>
                    </a:extLst>
                  </p:cNvPr>
                  <p:cNvSpPr txBox="1"/>
                  <p:nvPr/>
                </p:nvSpPr>
                <p:spPr>
                  <a:xfrm>
                    <a:off x="0" y="5536044"/>
                    <a:ext cx="2764632" cy="46166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,{3}</m:t>
                              </m:r>
                            </m:e>
                          </m:d>
                        </m:oMath>
                      </m:oMathPara>
                    </a14:m>
                    <a:endParaRPr kumimoji="1" lang="en-US" altLang="ja-JP" sz="120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kumimoji="1" lang="ja-JP" altLang="en-US" sz="1200"/>
                  </a:p>
                </p:txBody>
              </p:sp>
            </mc:Choice>
            <mc:Fallback xmlns="">
              <p:sp>
                <p:nvSpPr>
                  <p:cNvPr id="12" name="テキスト ボックス 11">
                    <a:extLst>
                      <a:ext uri="{FF2B5EF4-FFF2-40B4-BE49-F238E27FC236}">
                        <a16:creationId xmlns:a16="http://schemas.microsoft.com/office/drawing/2014/main" id="{9CB51E02-ED6C-E84E-B187-00852C733A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0" y="5536044"/>
                    <a:ext cx="2764632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直線コネクタ 12">
                <a:extLst>
                  <a:ext uri="{FF2B5EF4-FFF2-40B4-BE49-F238E27FC236}">
                    <a16:creationId xmlns:a16="http://schemas.microsoft.com/office/drawing/2014/main" id="{61FFC1F5-4088-E04E-8B4B-FD5F8B97CDCD}"/>
                  </a:ext>
                </a:extLst>
              </p:cNvPr>
              <p:cNvCxnSpPr>
                <a:cxnSpLocks/>
                <a:stCxn id="11" idx="0"/>
                <a:endCxn id="10" idx="2"/>
              </p:cNvCxnSpPr>
              <p:nvPr/>
            </p:nvCxnSpPr>
            <p:spPr>
              <a:xfrm flipV="1">
                <a:off x="2859328" y="4733336"/>
                <a:ext cx="599368" cy="20863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コネクタ 13">
                <a:extLst>
                  <a:ext uri="{FF2B5EF4-FFF2-40B4-BE49-F238E27FC236}">
                    <a16:creationId xmlns:a16="http://schemas.microsoft.com/office/drawing/2014/main" id="{B3B2C90A-D3CD-3948-BB72-C2EB99ED4039}"/>
                  </a:ext>
                </a:extLst>
              </p:cNvPr>
              <p:cNvCxnSpPr>
                <a:cxnSpLocks/>
                <a:stCxn id="11" idx="2"/>
                <a:endCxn id="12" idx="0"/>
              </p:cNvCxnSpPr>
              <p:nvPr/>
            </p:nvCxnSpPr>
            <p:spPr>
              <a:xfrm flipH="1">
                <a:off x="1382316" y="5403631"/>
                <a:ext cx="1477012" cy="132413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コネクタ 14">
                <a:extLst>
                  <a:ext uri="{FF2B5EF4-FFF2-40B4-BE49-F238E27FC236}">
                    <a16:creationId xmlns:a16="http://schemas.microsoft.com/office/drawing/2014/main" id="{AE44769B-853D-AC41-BE0E-02BCEC70793F}"/>
                  </a:ext>
                </a:extLst>
              </p:cNvPr>
              <p:cNvCxnSpPr>
                <a:cxnSpLocks/>
                <a:stCxn id="11" idx="2"/>
                <a:endCxn id="16" idx="0"/>
              </p:cNvCxnSpPr>
              <p:nvPr/>
            </p:nvCxnSpPr>
            <p:spPr>
              <a:xfrm>
                <a:off x="2859328" y="5403631"/>
                <a:ext cx="1681492" cy="14805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テキスト ボックス 15">
                    <a:extLst>
                      <a:ext uri="{FF2B5EF4-FFF2-40B4-BE49-F238E27FC236}">
                        <a16:creationId xmlns:a16="http://schemas.microsoft.com/office/drawing/2014/main" id="{29D238B4-9B31-D14D-95B3-726F4BC0B405}"/>
                      </a:ext>
                    </a:extLst>
                  </p:cNvPr>
                  <p:cNvSpPr txBox="1"/>
                  <p:nvPr/>
                </p:nvSpPr>
                <p:spPr>
                  <a:xfrm>
                    <a:off x="3168169" y="5551681"/>
                    <a:ext cx="2745301" cy="46166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,{1}</m:t>
                              </m:r>
                            </m:e>
                          </m:d>
                        </m:oMath>
                      </m:oMathPara>
                    </a14:m>
                    <a:endParaRPr kumimoji="1" lang="en-US" altLang="ja-JP" sz="120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kumimoji="1" lang="ja-JP" altLang="en-US" sz="1200"/>
                  </a:p>
                </p:txBody>
              </p:sp>
            </mc:Choice>
            <mc:Fallback xmlns="">
              <p:sp>
                <p:nvSpPr>
                  <p:cNvPr id="16" name="テキスト ボックス 15">
                    <a:extLst>
                      <a:ext uri="{FF2B5EF4-FFF2-40B4-BE49-F238E27FC236}">
                        <a16:creationId xmlns:a16="http://schemas.microsoft.com/office/drawing/2014/main" id="{29D238B4-9B31-D14D-95B3-726F4BC0B40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8169" y="5551681"/>
                    <a:ext cx="2745301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F2DA3D42-53AC-5846-A00D-935D06FEC02E}"/>
                  </a:ext>
                </a:extLst>
              </p:cNvPr>
              <p:cNvCxnSpPr>
                <a:cxnSpLocks/>
                <a:stCxn id="9" idx="2"/>
                <a:endCxn id="18" idx="0"/>
              </p:cNvCxnSpPr>
              <p:nvPr/>
            </p:nvCxnSpPr>
            <p:spPr>
              <a:xfrm>
                <a:off x="4594872" y="4075180"/>
                <a:ext cx="1475716" cy="221022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テキスト ボックス 17">
                    <a:extLst>
                      <a:ext uri="{FF2B5EF4-FFF2-40B4-BE49-F238E27FC236}">
                        <a16:creationId xmlns:a16="http://schemas.microsoft.com/office/drawing/2014/main" id="{282C2C26-3FA8-D44A-93A0-56696C85A43F}"/>
                      </a:ext>
                    </a:extLst>
                  </p:cNvPr>
                  <p:cNvSpPr txBox="1"/>
                  <p:nvPr/>
                </p:nvSpPr>
                <p:spPr>
                  <a:xfrm>
                    <a:off x="4960088" y="4296202"/>
                    <a:ext cx="2221000" cy="46166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0,2,3,4,5,6,7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kumimoji="1" lang="en-US" altLang="ja-JP" sz="120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5,6,7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0,2,4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kumimoji="1" lang="ja-JP" altLang="en-US" sz="1200"/>
                  </a:p>
                </p:txBody>
              </p:sp>
            </mc:Choice>
            <mc:Fallback xmlns="">
              <p:sp>
                <p:nvSpPr>
                  <p:cNvPr id="18" name="テキスト ボックス 17">
                    <a:extLst>
                      <a:ext uri="{FF2B5EF4-FFF2-40B4-BE49-F238E27FC236}">
                        <a16:creationId xmlns:a16="http://schemas.microsoft.com/office/drawing/2014/main" id="{282C2C26-3FA8-D44A-93A0-56696C85A43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60088" y="4296202"/>
                    <a:ext cx="2221000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直線コネクタ 18">
                <a:extLst>
                  <a:ext uri="{FF2B5EF4-FFF2-40B4-BE49-F238E27FC236}">
                    <a16:creationId xmlns:a16="http://schemas.microsoft.com/office/drawing/2014/main" id="{0B69011B-D106-D042-BB1B-E43D0EF578D5}"/>
                  </a:ext>
                </a:extLst>
              </p:cNvPr>
              <p:cNvCxnSpPr>
                <a:cxnSpLocks/>
                <a:stCxn id="10" idx="2"/>
                <a:endCxn id="20" idx="0"/>
              </p:cNvCxnSpPr>
              <p:nvPr/>
            </p:nvCxnSpPr>
            <p:spPr>
              <a:xfrm>
                <a:off x="3458696" y="4733336"/>
                <a:ext cx="2221000" cy="271292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テキスト ボックス 19">
                    <a:extLst>
                      <a:ext uri="{FF2B5EF4-FFF2-40B4-BE49-F238E27FC236}">
                        <a16:creationId xmlns:a16="http://schemas.microsoft.com/office/drawing/2014/main" id="{A0A24454-2B75-054F-AD68-ABA86B366F56}"/>
                      </a:ext>
                    </a:extLst>
                  </p:cNvPr>
                  <p:cNvSpPr txBox="1"/>
                  <p:nvPr/>
                </p:nvSpPr>
                <p:spPr>
                  <a:xfrm>
                    <a:off x="5245089" y="5004628"/>
                    <a:ext cx="869213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76" name="テキスト ボックス 75">
                    <a:extLst>
                      <a:ext uri="{FF2B5EF4-FFF2-40B4-BE49-F238E27FC236}">
                        <a16:creationId xmlns:a16="http://schemas.microsoft.com/office/drawing/2014/main" id="{9202715A-8805-CA44-8985-4F63A4541E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45089" y="5004628"/>
                    <a:ext cx="869213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直線コネクタ 20">
                <a:extLst>
                  <a:ext uri="{FF2B5EF4-FFF2-40B4-BE49-F238E27FC236}">
                    <a16:creationId xmlns:a16="http://schemas.microsoft.com/office/drawing/2014/main" id="{9B64E229-E358-9940-A653-FEF789557ABB}"/>
                  </a:ext>
                </a:extLst>
              </p:cNvPr>
              <p:cNvCxnSpPr>
                <a:cxnSpLocks/>
                <a:stCxn id="9" idx="2"/>
                <a:endCxn id="24" idx="0"/>
              </p:cNvCxnSpPr>
              <p:nvPr/>
            </p:nvCxnSpPr>
            <p:spPr>
              <a:xfrm>
                <a:off x="4594872" y="4075180"/>
                <a:ext cx="3506473" cy="19649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A01C31B4-DBC0-F941-BDE8-D261AD519108}"/>
                  </a:ext>
                </a:extLst>
              </p:cNvPr>
              <p:cNvCxnSpPr>
                <a:cxnSpLocks/>
                <a:stCxn id="18" idx="2"/>
                <a:endCxn id="23" idx="0"/>
              </p:cNvCxnSpPr>
              <p:nvPr/>
            </p:nvCxnSpPr>
            <p:spPr>
              <a:xfrm>
                <a:off x="6070588" y="4757867"/>
                <a:ext cx="618289" cy="24798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テキスト ボックス 22">
                    <a:extLst>
                      <a:ext uri="{FF2B5EF4-FFF2-40B4-BE49-F238E27FC236}">
                        <a16:creationId xmlns:a16="http://schemas.microsoft.com/office/drawing/2014/main" id="{EAFDBE15-091C-7844-99B9-87DF50644874}"/>
                      </a:ext>
                    </a:extLst>
                  </p:cNvPr>
                  <p:cNvSpPr txBox="1"/>
                  <p:nvPr/>
                </p:nvSpPr>
                <p:spPr>
                  <a:xfrm>
                    <a:off x="6254270" y="5005847"/>
                    <a:ext cx="869213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85" name="テキスト ボックス 84">
                    <a:extLst>
                      <a:ext uri="{FF2B5EF4-FFF2-40B4-BE49-F238E27FC236}">
                        <a16:creationId xmlns:a16="http://schemas.microsoft.com/office/drawing/2014/main" id="{9E37ABCE-51C8-AD47-88D9-DD2D0BD01E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54270" y="5005847"/>
                    <a:ext cx="869213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テキスト ボックス 23">
                    <a:extLst>
                      <a:ext uri="{FF2B5EF4-FFF2-40B4-BE49-F238E27FC236}">
                        <a16:creationId xmlns:a16="http://schemas.microsoft.com/office/drawing/2014/main" id="{8835F6F2-8DAB-544B-8C39-FE8652FD0BFD}"/>
                      </a:ext>
                    </a:extLst>
                  </p:cNvPr>
                  <p:cNvSpPr txBox="1"/>
                  <p:nvPr/>
                </p:nvSpPr>
                <p:spPr>
                  <a:xfrm>
                    <a:off x="7666738" y="4271671"/>
                    <a:ext cx="869213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89" name="テキスト ボックス 88">
                    <a:extLst>
                      <a:ext uri="{FF2B5EF4-FFF2-40B4-BE49-F238E27FC236}">
                        <a16:creationId xmlns:a16="http://schemas.microsoft.com/office/drawing/2014/main" id="{4CD2A4F8-EE40-2E44-88AA-B4788E7059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6738" y="4271671"/>
                    <a:ext cx="869213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B42038D6-8640-4A46-95F0-96932F1479F7}"/>
                </a:ext>
              </a:extLst>
            </p:cNvPr>
            <p:cNvCxnSpPr>
              <a:cxnSpLocks/>
            </p:cNvCxnSpPr>
            <p:nvPr/>
          </p:nvCxnSpPr>
          <p:spPr>
            <a:xfrm>
              <a:off x="3287643" y="5033094"/>
              <a:ext cx="33280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矢印コネクタ 52">
              <a:extLst>
                <a:ext uri="{FF2B5EF4-FFF2-40B4-BE49-F238E27FC236}">
                  <a16:creationId xmlns:a16="http://schemas.microsoft.com/office/drawing/2014/main" id="{5262DFF0-DCE6-FE47-86E4-4C188E9025BE}"/>
                </a:ext>
              </a:extLst>
            </p:cNvPr>
            <p:cNvCxnSpPr>
              <a:cxnSpLocks/>
            </p:cNvCxnSpPr>
            <p:nvPr/>
          </p:nvCxnSpPr>
          <p:spPr>
            <a:xfrm>
              <a:off x="2607584" y="5708956"/>
              <a:ext cx="154232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矢印コネクタ 54">
              <a:extLst>
                <a:ext uri="{FF2B5EF4-FFF2-40B4-BE49-F238E27FC236}">
                  <a16:creationId xmlns:a16="http://schemas.microsoft.com/office/drawing/2014/main" id="{6A641716-7BB1-034A-B4E2-D0344451D59A}"/>
                </a:ext>
              </a:extLst>
            </p:cNvPr>
            <p:cNvCxnSpPr>
              <a:cxnSpLocks/>
            </p:cNvCxnSpPr>
            <p:nvPr/>
          </p:nvCxnSpPr>
          <p:spPr>
            <a:xfrm>
              <a:off x="956521" y="6286103"/>
              <a:ext cx="231719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916C457D-21E3-B64E-865D-02E9740EC69D}"/>
                </a:ext>
              </a:extLst>
            </p:cNvPr>
            <p:cNvCxnSpPr>
              <a:cxnSpLocks/>
            </p:cNvCxnSpPr>
            <p:nvPr/>
          </p:nvCxnSpPr>
          <p:spPr>
            <a:xfrm>
              <a:off x="6057770" y="5063238"/>
              <a:ext cx="40018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矢印コネクタ 59">
              <a:extLst>
                <a:ext uri="{FF2B5EF4-FFF2-40B4-BE49-F238E27FC236}">
                  <a16:creationId xmlns:a16="http://schemas.microsoft.com/office/drawing/2014/main" id="{2C82B6D5-808D-8044-92E7-8A17B2AD364A}"/>
                </a:ext>
              </a:extLst>
            </p:cNvPr>
            <p:cNvCxnSpPr>
              <a:cxnSpLocks/>
            </p:cNvCxnSpPr>
            <p:nvPr/>
          </p:nvCxnSpPr>
          <p:spPr>
            <a:xfrm>
              <a:off x="4155990" y="6296871"/>
              <a:ext cx="229999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E8EDEE01-A386-454C-AC41-F8CD0D2D232F}"/>
                  </a:ext>
                </a:extLst>
              </p:cNvPr>
              <p:cNvSpPr txBox="1"/>
              <p:nvPr/>
            </p:nvSpPr>
            <p:spPr>
              <a:xfrm>
                <a:off x="1279566" y="5868601"/>
                <a:ext cx="1327830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kumimoji="1" lang="en-US" altLang="ja-JP" sz="1600" b="0" i="0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m:rPr>
                          <m:sty m:val="p"/>
                        </m:rPr>
                        <a:rPr kumimoji="1" lang="en-US" altLang="ja-JP" sz="1600" b="0" i="0" smtClean="0">
                          <a:latin typeface="Cambria Math" panose="02040503050406030204" pitchFamily="18" charset="0"/>
                        </a:rPr>
                        <m:t>Nu</m:t>
                      </m:r>
                      <m:sSub>
                        <m:sSub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16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ja-JP" altLang="en-US" sz="1600"/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E8EDEE01-A386-454C-AC41-F8CD0D2D2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566" y="5868601"/>
                <a:ext cx="1327830" cy="35971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75CDE700-358C-9244-96C4-AFCC554658FB}"/>
                  </a:ext>
                </a:extLst>
              </p:cNvPr>
              <p:cNvSpPr txBox="1"/>
              <p:nvPr/>
            </p:nvSpPr>
            <p:spPr>
              <a:xfrm>
                <a:off x="4149725" y="5854622"/>
                <a:ext cx="1327830" cy="35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kumimoji="1" lang="en-US" altLang="ja-JP" sz="1600" b="0" i="0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m:rPr>
                          <m:sty m:val="p"/>
                        </m:rPr>
                        <a:rPr kumimoji="1" lang="en-US" altLang="ja-JP" sz="1600" b="0" i="0" smtClean="0">
                          <a:latin typeface="Cambria Math" panose="02040503050406030204" pitchFamily="18" charset="0"/>
                        </a:rPr>
                        <m:t>Nu</m:t>
                      </m:r>
                      <m:sSub>
                        <m:sSub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16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ja-JP" altLang="en-US" sz="1600"/>
              </a:p>
            </p:txBody>
          </p:sp>
        </mc:Choice>
        <mc:Fallback xmlns="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75CDE700-358C-9244-96C4-AFCC55465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725" y="5854622"/>
                <a:ext cx="1327830" cy="35971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39903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5828DD-C4E6-744F-A2EF-30BDADF72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自己同型性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2154686-13B1-9345-A816-73EB3C761E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kumimoji="1" lang="ja-JP" altLang="en-US"/>
                  <a:t>写像</a:t>
                </a:r>
                <a:r>
                  <a:rPr kumimoji="1" lang="en-US" altLang="ja-JP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en-US" altLang="ja-JP" dirty="0"/>
                  <a:t> </a:t>
                </a:r>
                <a:r>
                  <a:rPr kumimoji="1" lang="ja-JP" altLang="en-US"/>
                  <a:t>が，</a:t>
                </a:r>
                <a:r>
                  <a:rPr kumimoji="1" lang="ja-JP" altLang="en-US" b="1"/>
                  <a:t>自己同型</a:t>
                </a:r>
                <a:r>
                  <a:rPr kumimoji="1" lang="en-US" altLang="ja-JP" dirty="0"/>
                  <a:t>(</a:t>
                </a:r>
                <a:r>
                  <a:rPr kumimoji="1" lang="en-US" altLang="ja-JP" b="1" i="1" dirty="0"/>
                  <a:t>automorphism</a:t>
                </a:r>
                <a:r>
                  <a:rPr kumimoji="1" lang="en-US" altLang="ja-JP" dirty="0"/>
                  <a:t>)</a:t>
                </a:r>
                <a:r>
                  <a:rPr kumimoji="1" lang="ja-JP" altLang="en-US"/>
                  <a:t>であるとは，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ja-JP" altLang="en-US"/>
                  <a:t>で，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endParaRPr lang="en-US" altLang="ja-JP" dirty="0"/>
              </a:p>
              <a:p>
                <a:pPr marL="0" indent="0">
                  <a:buNone/>
                </a:pPr>
                <a:r>
                  <a:rPr kumimoji="1" lang="ja-JP" altLang="en-US"/>
                  <a:t>ということである．</a:t>
                </a:r>
                <a:endParaRPr kumimoji="1" lang="en-US" altLang="ja-JP" dirty="0"/>
              </a:p>
              <a:p>
                <a:pPr marL="0" indent="0">
                  <a:buNone/>
                </a:pPr>
                <a:endParaRPr lang="en-US" altLang="ja-JP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ja-JP" sz="2400" dirty="0"/>
                  <a:t> </a:t>
                </a:r>
                <a:r>
                  <a:rPr lang="ja-JP" altLang="en-US" sz="2400"/>
                  <a:t>が自己同型であるとき，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ja-JP" sz="2400" dirty="0"/>
                  <a:t> </a:t>
                </a:r>
                <a:r>
                  <a:rPr lang="ja-JP" altLang="en-US" sz="2400" dirty="0"/>
                  <a:t>も</a:t>
                </a:r>
                <a:r>
                  <a:rPr lang="ja-JP" altLang="en-US" sz="2400"/>
                  <a:t>自己同型である．</a:t>
                </a:r>
                <a:endParaRPr lang="en-US" altLang="ja-JP" sz="2400" dirty="0"/>
              </a:p>
              <a:p>
                <a:pPr marL="0" indent="0">
                  <a:buNone/>
                </a:pP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000"/>
                  <a:t>例</a:t>
                </a:r>
                <a:r>
                  <a:rPr lang="en-US" altLang="ja-JP" sz="2000" dirty="0"/>
                  <a:t>)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ja-JP" altLang="en-US" sz="2000" dirty="0"/>
                  <a:t>が</a:t>
                </a:r>
                <a:r>
                  <a:rPr lang="ja-JP" altLang="en-US" sz="2000"/>
                  <a:t>自己同型のとき，</a:t>
                </a:r>
                <a:endParaRPr lang="en-US" altLang="ja-JP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ja-JP" altLang="en-US" sz="2000" dirty="0"/>
                  <a:t>も</a:t>
                </a:r>
                <a:r>
                  <a:rPr lang="ja-JP" altLang="en-US" sz="2000"/>
                  <a:t>自己同型である</a:t>
                </a:r>
                <a:r>
                  <a:rPr lang="ja-JP" altLang="en-US" sz="2400"/>
                  <a:t>．</a:t>
                </a:r>
                <a:endParaRPr lang="en-US" altLang="ja-JP" sz="2400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:endParaRPr kumimoji="1" lang="ja-JP" altLang="en-US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2154686-13B1-9345-A816-73EB3C761E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>
                <a:blip r:embed="rId2"/>
                <a:stretch>
                  <a:fillRect l="-1447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7128CD-AA0F-FD4D-89B2-E2918F3F9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CBBBD6-6F8E-EF41-844E-3817E468D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86A602-A6C0-F143-A057-1EFB77D91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33</a:t>
            </a:fld>
            <a:endParaRPr kumimoji="1" lang="ja-JP" altLang="en-US"/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5FE20EA5-AC7D-6841-9B0A-B1EB180701B5}"/>
              </a:ext>
            </a:extLst>
          </p:cNvPr>
          <p:cNvGrpSpPr/>
          <p:nvPr/>
        </p:nvGrpSpPr>
        <p:grpSpPr>
          <a:xfrm>
            <a:off x="7013382" y="4437754"/>
            <a:ext cx="946536" cy="1374658"/>
            <a:chOff x="6958940" y="4715261"/>
            <a:chExt cx="946536" cy="1374658"/>
          </a:xfrm>
        </p:grpSpPr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F431C2A1-39E0-F44B-A6ED-3F458944D3F5}"/>
                </a:ext>
              </a:extLst>
            </p:cNvPr>
            <p:cNvGrpSpPr/>
            <p:nvPr/>
          </p:nvGrpSpPr>
          <p:grpSpPr>
            <a:xfrm>
              <a:off x="7121004" y="5007154"/>
              <a:ext cx="784472" cy="851400"/>
              <a:chOff x="7121004" y="5007154"/>
              <a:chExt cx="784472" cy="851400"/>
            </a:xfrm>
          </p:grpSpPr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DE430324-9871-2C44-8020-DF6F33DD1064}"/>
                  </a:ext>
                </a:extLst>
              </p:cNvPr>
              <p:cNvSpPr/>
              <p:nvPr/>
            </p:nvSpPr>
            <p:spPr>
              <a:xfrm>
                <a:off x="7131052" y="5008446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円/楕円 7">
                <a:extLst>
                  <a:ext uri="{FF2B5EF4-FFF2-40B4-BE49-F238E27FC236}">
                    <a16:creationId xmlns:a16="http://schemas.microsoft.com/office/drawing/2014/main" id="{BDB71ABF-97A4-D642-B161-556BE8A56122}"/>
                  </a:ext>
                </a:extLst>
              </p:cNvPr>
              <p:cNvSpPr/>
              <p:nvPr/>
            </p:nvSpPr>
            <p:spPr>
              <a:xfrm>
                <a:off x="7640592" y="5007154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7445E0D0-B34A-2A41-A3C8-BAE7A0CE4051}"/>
                  </a:ext>
                </a:extLst>
              </p:cNvPr>
              <p:cNvSpPr/>
              <p:nvPr/>
            </p:nvSpPr>
            <p:spPr>
              <a:xfrm>
                <a:off x="7121004" y="55976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円/楕円 9">
                <a:extLst>
                  <a:ext uri="{FF2B5EF4-FFF2-40B4-BE49-F238E27FC236}">
                    <a16:creationId xmlns:a16="http://schemas.microsoft.com/office/drawing/2014/main" id="{961D68A6-C2B5-D340-9442-9F4B7E7C66FF}"/>
                  </a:ext>
                </a:extLst>
              </p:cNvPr>
              <p:cNvSpPr/>
              <p:nvPr/>
            </p:nvSpPr>
            <p:spPr>
              <a:xfrm>
                <a:off x="7640592" y="5600380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id="{A1A99E97-A95F-EF48-8A85-4F5A5401A809}"/>
                  </a:ext>
                </a:extLst>
              </p:cNvPr>
              <p:cNvCxnSpPr>
                <a:cxnSpLocks/>
                <a:stCxn id="7" idx="6"/>
                <a:endCxn id="8" idx="2"/>
              </p:cNvCxnSpPr>
              <p:nvPr/>
            </p:nvCxnSpPr>
            <p:spPr>
              <a:xfrm flipV="1">
                <a:off x="7395936" y="5136241"/>
                <a:ext cx="244656" cy="1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コネクタ 13">
                <a:extLst>
                  <a:ext uri="{FF2B5EF4-FFF2-40B4-BE49-F238E27FC236}">
                    <a16:creationId xmlns:a16="http://schemas.microsoft.com/office/drawing/2014/main" id="{585521E3-1DE0-F94C-AA91-4363F34CB57C}"/>
                  </a:ext>
                </a:extLst>
              </p:cNvPr>
              <p:cNvCxnSpPr>
                <a:cxnSpLocks/>
                <a:stCxn id="7" idx="4"/>
                <a:endCxn id="9" idx="0"/>
              </p:cNvCxnSpPr>
              <p:nvPr/>
            </p:nvCxnSpPr>
            <p:spPr>
              <a:xfrm flipH="1">
                <a:off x="7253446" y="5266620"/>
                <a:ext cx="10048" cy="3310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63F08606-F09F-4944-9481-63C22CB76EEB}"/>
                  </a:ext>
                </a:extLst>
              </p:cNvPr>
              <p:cNvCxnSpPr>
                <a:cxnSpLocks/>
                <a:stCxn id="8" idx="4"/>
                <a:endCxn id="10" idx="0"/>
              </p:cNvCxnSpPr>
              <p:nvPr/>
            </p:nvCxnSpPr>
            <p:spPr>
              <a:xfrm>
                <a:off x="7773034" y="5265328"/>
                <a:ext cx="0" cy="3350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コネクタ 20">
                <a:extLst>
                  <a:ext uri="{FF2B5EF4-FFF2-40B4-BE49-F238E27FC236}">
                    <a16:creationId xmlns:a16="http://schemas.microsoft.com/office/drawing/2014/main" id="{7F8699C5-9237-0543-BDDA-FCA00112044C}"/>
                  </a:ext>
                </a:extLst>
              </p:cNvPr>
              <p:cNvCxnSpPr>
                <a:cxnSpLocks/>
                <a:stCxn id="9" idx="6"/>
                <a:endCxn id="10" idx="2"/>
              </p:cNvCxnSpPr>
              <p:nvPr/>
            </p:nvCxnSpPr>
            <p:spPr>
              <a:xfrm>
                <a:off x="7385888" y="5726719"/>
                <a:ext cx="254704" cy="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3C467857-8EDE-4C47-9237-CC6244B74C33}"/>
                    </a:ext>
                  </a:extLst>
                </p:cNvPr>
                <p:cNvSpPr txBox="1"/>
                <p:nvPr/>
              </p:nvSpPr>
              <p:spPr>
                <a:xfrm>
                  <a:off x="7071808" y="471526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3C467857-8EDE-4C47-9237-CC6244B74C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1808" y="4715261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96D2F8BC-EB82-024D-BBCE-3BFD2EAFC923}"/>
                    </a:ext>
                  </a:extLst>
                </p:cNvPr>
                <p:cNvSpPr txBox="1"/>
                <p:nvPr/>
              </p:nvSpPr>
              <p:spPr>
                <a:xfrm>
                  <a:off x="7581348" y="471526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96D2F8BC-EB82-024D-BBCE-3BFD2EAFC9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1348" y="4715261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768CF7E5-7BFA-EB45-9E74-70C99376A1C6}"/>
                    </a:ext>
                  </a:extLst>
                </p:cNvPr>
                <p:cNvSpPr txBox="1"/>
                <p:nvPr/>
              </p:nvSpPr>
              <p:spPr>
                <a:xfrm>
                  <a:off x="7478528" y="5782142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768CF7E5-7BFA-EB45-9E74-70C99376A1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8528" y="5782142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3951780A-133B-EF4F-A8CB-1735DB1DFFC7}"/>
                    </a:ext>
                  </a:extLst>
                </p:cNvPr>
                <p:cNvSpPr txBox="1"/>
                <p:nvPr/>
              </p:nvSpPr>
              <p:spPr>
                <a:xfrm>
                  <a:off x="6958940" y="5774755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3951780A-133B-EF4F-A8CB-1735DB1DFF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8940" y="5774755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094546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5828DD-C4E6-744F-A2EF-30BDADF72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自己同型による枝刈り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154686-13B1-9345-A816-73EB3C761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/>
              <a:t>探索中に見つけられた自己同型な写像を用いて，自己同型群を探索しないようにする．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7128CD-AA0F-FD4D-89B2-E2918F3F9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CBBBD6-6F8E-EF41-844E-3817E468D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86A602-A6C0-F143-A057-1EFB77D91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34</a:t>
            </a:fld>
            <a:endParaRPr kumimoji="1" lang="ja-JP" altLang="en-US"/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5FE20EA5-AC7D-6841-9B0A-B1EB180701B5}"/>
              </a:ext>
            </a:extLst>
          </p:cNvPr>
          <p:cNvGrpSpPr/>
          <p:nvPr/>
        </p:nvGrpSpPr>
        <p:grpSpPr>
          <a:xfrm>
            <a:off x="6953840" y="3166864"/>
            <a:ext cx="946536" cy="1374658"/>
            <a:chOff x="6958940" y="4715261"/>
            <a:chExt cx="946536" cy="1374658"/>
          </a:xfrm>
        </p:grpSpPr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F431C2A1-39E0-F44B-A6ED-3F458944D3F5}"/>
                </a:ext>
              </a:extLst>
            </p:cNvPr>
            <p:cNvGrpSpPr/>
            <p:nvPr/>
          </p:nvGrpSpPr>
          <p:grpSpPr>
            <a:xfrm>
              <a:off x="7121004" y="5007154"/>
              <a:ext cx="784472" cy="851400"/>
              <a:chOff x="7121004" y="5007154"/>
              <a:chExt cx="784472" cy="851400"/>
            </a:xfrm>
          </p:grpSpPr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DE430324-9871-2C44-8020-DF6F33DD1064}"/>
                  </a:ext>
                </a:extLst>
              </p:cNvPr>
              <p:cNvSpPr/>
              <p:nvPr/>
            </p:nvSpPr>
            <p:spPr>
              <a:xfrm>
                <a:off x="7131052" y="5008446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円/楕円 7">
                <a:extLst>
                  <a:ext uri="{FF2B5EF4-FFF2-40B4-BE49-F238E27FC236}">
                    <a16:creationId xmlns:a16="http://schemas.microsoft.com/office/drawing/2014/main" id="{BDB71ABF-97A4-D642-B161-556BE8A56122}"/>
                  </a:ext>
                </a:extLst>
              </p:cNvPr>
              <p:cNvSpPr/>
              <p:nvPr/>
            </p:nvSpPr>
            <p:spPr>
              <a:xfrm>
                <a:off x="7640592" y="5007154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7445E0D0-B34A-2A41-A3C8-BAE7A0CE4051}"/>
                  </a:ext>
                </a:extLst>
              </p:cNvPr>
              <p:cNvSpPr/>
              <p:nvPr/>
            </p:nvSpPr>
            <p:spPr>
              <a:xfrm>
                <a:off x="7121004" y="55976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円/楕円 9">
                <a:extLst>
                  <a:ext uri="{FF2B5EF4-FFF2-40B4-BE49-F238E27FC236}">
                    <a16:creationId xmlns:a16="http://schemas.microsoft.com/office/drawing/2014/main" id="{961D68A6-C2B5-D340-9442-9F4B7E7C66FF}"/>
                  </a:ext>
                </a:extLst>
              </p:cNvPr>
              <p:cNvSpPr/>
              <p:nvPr/>
            </p:nvSpPr>
            <p:spPr>
              <a:xfrm>
                <a:off x="7640592" y="5600380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id="{A1A99E97-A95F-EF48-8A85-4F5A5401A809}"/>
                  </a:ext>
                </a:extLst>
              </p:cNvPr>
              <p:cNvCxnSpPr>
                <a:cxnSpLocks/>
                <a:stCxn id="7" idx="6"/>
                <a:endCxn id="8" idx="2"/>
              </p:cNvCxnSpPr>
              <p:nvPr/>
            </p:nvCxnSpPr>
            <p:spPr>
              <a:xfrm flipV="1">
                <a:off x="7395936" y="5136241"/>
                <a:ext cx="244656" cy="1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コネクタ 13">
                <a:extLst>
                  <a:ext uri="{FF2B5EF4-FFF2-40B4-BE49-F238E27FC236}">
                    <a16:creationId xmlns:a16="http://schemas.microsoft.com/office/drawing/2014/main" id="{585521E3-1DE0-F94C-AA91-4363F34CB57C}"/>
                  </a:ext>
                </a:extLst>
              </p:cNvPr>
              <p:cNvCxnSpPr>
                <a:cxnSpLocks/>
                <a:stCxn id="7" idx="4"/>
                <a:endCxn id="9" idx="0"/>
              </p:cNvCxnSpPr>
              <p:nvPr/>
            </p:nvCxnSpPr>
            <p:spPr>
              <a:xfrm flipH="1">
                <a:off x="7253446" y="5266620"/>
                <a:ext cx="10048" cy="3310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63F08606-F09F-4944-9481-63C22CB76EEB}"/>
                  </a:ext>
                </a:extLst>
              </p:cNvPr>
              <p:cNvCxnSpPr>
                <a:cxnSpLocks/>
                <a:stCxn id="8" idx="4"/>
                <a:endCxn id="10" idx="0"/>
              </p:cNvCxnSpPr>
              <p:nvPr/>
            </p:nvCxnSpPr>
            <p:spPr>
              <a:xfrm>
                <a:off x="7773034" y="5265328"/>
                <a:ext cx="0" cy="3350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コネクタ 20">
                <a:extLst>
                  <a:ext uri="{FF2B5EF4-FFF2-40B4-BE49-F238E27FC236}">
                    <a16:creationId xmlns:a16="http://schemas.microsoft.com/office/drawing/2014/main" id="{7F8699C5-9237-0543-BDDA-FCA00112044C}"/>
                  </a:ext>
                </a:extLst>
              </p:cNvPr>
              <p:cNvCxnSpPr>
                <a:cxnSpLocks/>
                <a:stCxn id="9" idx="6"/>
                <a:endCxn id="10" idx="2"/>
              </p:cNvCxnSpPr>
              <p:nvPr/>
            </p:nvCxnSpPr>
            <p:spPr>
              <a:xfrm>
                <a:off x="7385888" y="5726719"/>
                <a:ext cx="254704" cy="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3C467857-8EDE-4C47-9237-CC6244B74C33}"/>
                    </a:ext>
                  </a:extLst>
                </p:cNvPr>
                <p:cNvSpPr txBox="1"/>
                <p:nvPr/>
              </p:nvSpPr>
              <p:spPr>
                <a:xfrm>
                  <a:off x="7071808" y="471526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3C467857-8EDE-4C47-9237-CC6244B74C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1808" y="4715261"/>
                  <a:ext cx="324128" cy="30777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96D2F8BC-EB82-024D-BBCE-3BFD2EAFC923}"/>
                    </a:ext>
                  </a:extLst>
                </p:cNvPr>
                <p:cNvSpPr txBox="1"/>
                <p:nvPr/>
              </p:nvSpPr>
              <p:spPr>
                <a:xfrm>
                  <a:off x="7581348" y="471526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96D2F8BC-EB82-024D-BBCE-3BFD2EAFC9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1348" y="4715261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768CF7E5-7BFA-EB45-9E74-70C99376A1C6}"/>
                    </a:ext>
                  </a:extLst>
                </p:cNvPr>
                <p:cNvSpPr txBox="1"/>
                <p:nvPr/>
              </p:nvSpPr>
              <p:spPr>
                <a:xfrm>
                  <a:off x="7478528" y="5782142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768CF7E5-7BFA-EB45-9E74-70C99376A1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8528" y="5782142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3951780A-133B-EF4F-A8CB-1735DB1DFFC7}"/>
                    </a:ext>
                  </a:extLst>
                </p:cNvPr>
                <p:cNvSpPr txBox="1"/>
                <p:nvPr/>
              </p:nvSpPr>
              <p:spPr>
                <a:xfrm>
                  <a:off x="6958940" y="5774755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3951780A-133B-EF4F-A8CB-1735DB1DFF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8940" y="5774755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A3439271-C675-A444-9C0F-9FCC922BD662}"/>
              </a:ext>
            </a:extLst>
          </p:cNvPr>
          <p:cNvGrpSpPr/>
          <p:nvPr/>
        </p:nvGrpSpPr>
        <p:grpSpPr>
          <a:xfrm>
            <a:off x="804516" y="3429000"/>
            <a:ext cx="7201816" cy="1462814"/>
            <a:chOff x="1054123" y="3588018"/>
            <a:chExt cx="7991790" cy="1617595"/>
          </a:xfrm>
        </p:grpSpPr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8FBC80E1-80A0-DA45-AFBE-F9EACC7B1269}"/>
                </a:ext>
              </a:extLst>
            </p:cNvPr>
            <p:cNvGrpSpPr/>
            <p:nvPr/>
          </p:nvGrpSpPr>
          <p:grpSpPr>
            <a:xfrm>
              <a:off x="1054123" y="3588018"/>
              <a:ext cx="6048612" cy="1617595"/>
              <a:chOff x="1242468" y="3613515"/>
              <a:chExt cx="6048612" cy="1617595"/>
            </a:xfrm>
          </p:grpSpPr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D49B5DEC-CB81-7340-B162-3BFA9C6A0935}"/>
                  </a:ext>
                </a:extLst>
              </p:cNvPr>
              <p:cNvCxnSpPr>
                <a:cxnSpLocks/>
                <a:stCxn id="33" idx="2"/>
                <a:endCxn id="34" idx="0"/>
              </p:cNvCxnSpPr>
              <p:nvPr/>
            </p:nvCxnSpPr>
            <p:spPr>
              <a:xfrm flipH="1">
                <a:off x="3456546" y="4136735"/>
                <a:ext cx="1254674" cy="256368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テキスト ボックス 32">
                    <a:extLst>
                      <a:ext uri="{FF2B5EF4-FFF2-40B4-BE49-F238E27FC236}">
                        <a16:creationId xmlns:a16="http://schemas.microsoft.com/office/drawing/2014/main" id="{EF67C674-EF36-8847-BD6C-30C621EAA421}"/>
                      </a:ext>
                    </a:extLst>
                  </p:cNvPr>
                  <p:cNvSpPr txBox="1"/>
                  <p:nvPr/>
                </p:nvSpPr>
                <p:spPr>
                  <a:xfrm>
                    <a:off x="3605434" y="3613515"/>
                    <a:ext cx="2211572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0,1,2,3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kumimoji="1" lang="en-US" altLang="ja-JP" sz="120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0,1,2,3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kumimoji="1" lang="ja-JP" altLang="en-US" sz="1200"/>
                  </a:p>
                </p:txBody>
              </p:sp>
            </mc:Choice>
            <mc:Fallback xmlns="">
              <p:sp>
                <p:nvSpPr>
                  <p:cNvPr id="33" name="テキスト ボックス 32">
                    <a:extLst>
                      <a:ext uri="{FF2B5EF4-FFF2-40B4-BE49-F238E27FC236}">
                        <a16:creationId xmlns:a16="http://schemas.microsoft.com/office/drawing/2014/main" id="{EF67C674-EF36-8847-BD6C-30C621EAA4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5434" y="3613515"/>
                    <a:ext cx="2211572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テキスト ボックス 33">
                    <a:extLst>
                      <a:ext uri="{FF2B5EF4-FFF2-40B4-BE49-F238E27FC236}">
                        <a16:creationId xmlns:a16="http://schemas.microsoft.com/office/drawing/2014/main" id="{B00B3415-DBDA-C942-BEA7-DE44D4D31E31}"/>
                      </a:ext>
                    </a:extLst>
                  </p:cNvPr>
                  <p:cNvSpPr txBox="1"/>
                  <p:nvPr/>
                </p:nvSpPr>
                <p:spPr>
                  <a:xfrm>
                    <a:off x="3156827" y="4393103"/>
                    <a:ext cx="599438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kumimoji="1" lang="en-US" altLang="ja-JP" sz="1400" dirty="0"/>
                  </a:p>
                </p:txBody>
              </p:sp>
            </mc:Choice>
            <mc:Fallback xmlns="">
              <p:sp>
                <p:nvSpPr>
                  <p:cNvPr id="34" name="テキスト ボックス 33">
                    <a:extLst>
                      <a:ext uri="{FF2B5EF4-FFF2-40B4-BE49-F238E27FC236}">
                        <a16:creationId xmlns:a16="http://schemas.microsoft.com/office/drawing/2014/main" id="{B00B3415-DBDA-C942-BEA7-DE44D4D31E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56827" y="4393103"/>
                    <a:ext cx="599438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テキスト ボックス 35">
                    <a:extLst>
                      <a:ext uri="{FF2B5EF4-FFF2-40B4-BE49-F238E27FC236}">
                        <a16:creationId xmlns:a16="http://schemas.microsoft.com/office/drawing/2014/main" id="{835E2033-BE99-6D4C-A2D2-D4779C296F48}"/>
                      </a:ext>
                    </a:extLst>
                  </p:cNvPr>
                  <p:cNvSpPr txBox="1"/>
                  <p:nvPr/>
                </p:nvSpPr>
                <p:spPr>
                  <a:xfrm>
                    <a:off x="1242468" y="4923333"/>
                    <a:ext cx="1878667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kumimoji="1" lang="ja-JP" altLang="en-US" sz="1200"/>
                  </a:p>
                </p:txBody>
              </p:sp>
            </mc:Choice>
            <mc:Fallback xmlns="">
              <p:sp>
                <p:nvSpPr>
                  <p:cNvPr id="36" name="テキスト ボックス 35">
                    <a:extLst>
                      <a:ext uri="{FF2B5EF4-FFF2-40B4-BE49-F238E27FC236}">
                        <a16:creationId xmlns:a16="http://schemas.microsoft.com/office/drawing/2014/main" id="{835E2033-BE99-6D4C-A2D2-D4779C296F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2468" y="4923333"/>
                    <a:ext cx="1878667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D76E2F0F-64A1-FD4B-8D54-980CA1394512}"/>
                  </a:ext>
                </a:extLst>
              </p:cNvPr>
              <p:cNvCxnSpPr>
                <a:cxnSpLocks/>
                <a:stCxn id="34" idx="2"/>
                <a:endCxn id="36" idx="0"/>
              </p:cNvCxnSpPr>
              <p:nvPr/>
            </p:nvCxnSpPr>
            <p:spPr>
              <a:xfrm flipH="1">
                <a:off x="2181802" y="4700880"/>
                <a:ext cx="1274744" cy="222453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22A97F84-585D-5848-B708-D567A9A4FB17}"/>
                  </a:ext>
                </a:extLst>
              </p:cNvPr>
              <p:cNvCxnSpPr>
                <a:cxnSpLocks/>
                <a:stCxn id="42" idx="2"/>
                <a:endCxn id="40" idx="0"/>
              </p:cNvCxnSpPr>
              <p:nvPr/>
            </p:nvCxnSpPr>
            <p:spPr>
              <a:xfrm flipH="1">
                <a:off x="4232869" y="4722451"/>
                <a:ext cx="408768" cy="19409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テキスト ボックス 39">
                    <a:extLst>
                      <a:ext uri="{FF2B5EF4-FFF2-40B4-BE49-F238E27FC236}">
                        <a16:creationId xmlns:a16="http://schemas.microsoft.com/office/drawing/2014/main" id="{C27C3424-9EC9-274F-B69F-F13CBBD68462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535" y="4916550"/>
                    <a:ext cx="1878667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  <m:r>
                                <a:rPr kumimoji="1" lang="en-US" altLang="ja-JP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kumimoji="1" lang="ja-JP" altLang="en-US" sz="1200"/>
                  </a:p>
                </p:txBody>
              </p:sp>
            </mc:Choice>
            <mc:Fallback xmlns="">
              <p:sp>
                <p:nvSpPr>
                  <p:cNvPr id="40" name="テキスト ボックス 39">
                    <a:extLst>
                      <a:ext uri="{FF2B5EF4-FFF2-40B4-BE49-F238E27FC236}">
                        <a16:creationId xmlns:a16="http://schemas.microsoft.com/office/drawing/2014/main" id="{C27C3424-9EC9-274F-B69F-F13CBBD684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3535" y="4916550"/>
                    <a:ext cx="1878667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42ECFE80-13D1-BA4F-B269-5C6A974B1B65}"/>
                  </a:ext>
                </a:extLst>
              </p:cNvPr>
              <p:cNvCxnSpPr>
                <a:cxnSpLocks/>
                <a:stCxn id="33" idx="2"/>
                <a:endCxn id="42" idx="0"/>
              </p:cNvCxnSpPr>
              <p:nvPr/>
            </p:nvCxnSpPr>
            <p:spPr>
              <a:xfrm flipH="1">
                <a:off x="4641637" y="4136735"/>
                <a:ext cx="69583" cy="27793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テキスト ボックス 41">
                    <a:extLst>
                      <a:ext uri="{FF2B5EF4-FFF2-40B4-BE49-F238E27FC236}">
                        <a16:creationId xmlns:a16="http://schemas.microsoft.com/office/drawing/2014/main" id="{8ED8546B-0102-664E-881A-4B0DD3362022}"/>
                      </a:ext>
                    </a:extLst>
                  </p:cNvPr>
                  <p:cNvSpPr txBox="1"/>
                  <p:nvPr/>
                </p:nvSpPr>
                <p:spPr>
                  <a:xfrm>
                    <a:off x="4357573" y="4414674"/>
                    <a:ext cx="568127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kumimoji="1" lang="en-US" altLang="ja-JP" sz="1400" dirty="0"/>
                  </a:p>
                </p:txBody>
              </p:sp>
            </mc:Choice>
            <mc:Fallback xmlns="">
              <p:sp>
                <p:nvSpPr>
                  <p:cNvPr id="42" name="テキスト ボックス 41">
                    <a:extLst>
                      <a:ext uri="{FF2B5EF4-FFF2-40B4-BE49-F238E27FC236}">
                        <a16:creationId xmlns:a16="http://schemas.microsoft.com/office/drawing/2014/main" id="{8ED8546B-0102-664E-881A-4B0DD33620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7573" y="4414674"/>
                    <a:ext cx="568127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B19FB1AB-45A1-0E40-AF66-D81B021F0934}"/>
                  </a:ext>
                </a:extLst>
              </p:cNvPr>
              <p:cNvCxnSpPr>
                <a:cxnSpLocks/>
                <a:stCxn id="33" idx="2"/>
                <a:endCxn id="48" idx="0"/>
              </p:cNvCxnSpPr>
              <p:nvPr/>
            </p:nvCxnSpPr>
            <p:spPr>
              <a:xfrm>
                <a:off x="4711220" y="4136735"/>
                <a:ext cx="2295796" cy="27008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テキスト ボックス 47">
                    <a:extLst>
                      <a:ext uri="{FF2B5EF4-FFF2-40B4-BE49-F238E27FC236}">
                        <a16:creationId xmlns:a16="http://schemas.microsoft.com/office/drawing/2014/main" id="{098F981B-7C7F-5E4C-A2FB-AE534DAC9704}"/>
                      </a:ext>
                    </a:extLst>
                  </p:cNvPr>
                  <p:cNvSpPr txBox="1"/>
                  <p:nvPr/>
                </p:nvSpPr>
                <p:spPr>
                  <a:xfrm>
                    <a:off x="6722952" y="4406824"/>
                    <a:ext cx="568128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48" name="テキスト ボックス 47">
                    <a:extLst>
                      <a:ext uri="{FF2B5EF4-FFF2-40B4-BE49-F238E27FC236}">
                        <a16:creationId xmlns:a16="http://schemas.microsoft.com/office/drawing/2014/main" id="{098F981B-7C7F-5E4C-A2FB-AE534DAC9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22952" y="4406824"/>
                    <a:ext cx="568128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テキスト ボックス 95">
                  <a:extLst>
                    <a:ext uri="{FF2B5EF4-FFF2-40B4-BE49-F238E27FC236}">
                      <a16:creationId xmlns:a16="http://schemas.microsoft.com/office/drawing/2014/main" id="{653ED455-323B-9344-9514-BC9FEAF28DD0}"/>
                    </a:ext>
                  </a:extLst>
                </p:cNvPr>
                <p:cNvSpPr txBox="1"/>
                <p:nvPr/>
              </p:nvSpPr>
              <p:spPr>
                <a:xfrm>
                  <a:off x="5196410" y="4371056"/>
                  <a:ext cx="56812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96" name="テキスト ボックス 95">
                  <a:extLst>
                    <a:ext uri="{FF2B5EF4-FFF2-40B4-BE49-F238E27FC236}">
                      <a16:creationId xmlns:a16="http://schemas.microsoft.com/office/drawing/2014/main" id="{653ED455-323B-9344-9514-BC9FEAF28D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6410" y="4371056"/>
                  <a:ext cx="568128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テキスト ボックス 103">
                  <a:extLst>
                    <a:ext uri="{FF2B5EF4-FFF2-40B4-BE49-F238E27FC236}">
                      <a16:creationId xmlns:a16="http://schemas.microsoft.com/office/drawing/2014/main" id="{7D8EE3A5-71F0-A242-95C6-192EB42339D9}"/>
                    </a:ext>
                  </a:extLst>
                </p:cNvPr>
                <p:cNvSpPr txBox="1"/>
                <p:nvPr/>
              </p:nvSpPr>
              <p:spPr>
                <a:xfrm>
                  <a:off x="5136218" y="4873429"/>
                  <a:ext cx="1878667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ja-JP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kumimoji="1" lang="en-US" altLang="ja-JP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  <m:r>
                              <a:rPr kumimoji="1" lang="en-US" altLang="ja-JP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kumimoji="1" lang="en-US" altLang="ja-JP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ja-JP" altLang="en-US" sz="1200"/>
                </a:p>
              </p:txBody>
            </p:sp>
          </mc:Choice>
          <mc:Fallback xmlns="">
            <p:sp>
              <p:nvSpPr>
                <p:cNvPr id="104" name="テキスト ボックス 103">
                  <a:extLst>
                    <a:ext uri="{FF2B5EF4-FFF2-40B4-BE49-F238E27FC236}">
                      <a16:creationId xmlns:a16="http://schemas.microsoft.com/office/drawing/2014/main" id="{7D8EE3A5-71F0-A242-95C6-192EB42339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6218" y="4873429"/>
                  <a:ext cx="1878667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直線コネクタ 104">
              <a:extLst>
                <a:ext uri="{FF2B5EF4-FFF2-40B4-BE49-F238E27FC236}">
                  <a16:creationId xmlns:a16="http://schemas.microsoft.com/office/drawing/2014/main" id="{26E7A8EC-5AED-CA45-A748-ACEADC1CB65B}"/>
                </a:ext>
              </a:extLst>
            </p:cNvPr>
            <p:cNvCxnSpPr>
              <a:cxnSpLocks/>
              <a:stCxn id="33" idx="2"/>
              <a:endCxn id="96" idx="0"/>
            </p:cNvCxnSpPr>
            <p:nvPr/>
          </p:nvCxnSpPr>
          <p:spPr>
            <a:xfrm>
              <a:off x="4522875" y="4111238"/>
              <a:ext cx="957599" cy="25981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>
              <a:extLst>
                <a:ext uri="{FF2B5EF4-FFF2-40B4-BE49-F238E27FC236}">
                  <a16:creationId xmlns:a16="http://schemas.microsoft.com/office/drawing/2014/main" id="{4233B028-8CA8-D64A-84BA-F99522641A42}"/>
                </a:ext>
              </a:extLst>
            </p:cNvPr>
            <p:cNvCxnSpPr>
              <a:cxnSpLocks/>
              <a:stCxn id="96" idx="2"/>
              <a:endCxn id="104" idx="0"/>
            </p:cNvCxnSpPr>
            <p:nvPr/>
          </p:nvCxnSpPr>
          <p:spPr>
            <a:xfrm>
              <a:off x="5480474" y="4678833"/>
              <a:ext cx="595078" cy="19459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テキスト ボックス 112">
                  <a:extLst>
                    <a:ext uri="{FF2B5EF4-FFF2-40B4-BE49-F238E27FC236}">
                      <a16:creationId xmlns:a16="http://schemas.microsoft.com/office/drawing/2014/main" id="{774E1371-DDB0-6148-96E8-1BFB5A2D1CF8}"/>
                    </a:ext>
                  </a:extLst>
                </p:cNvPr>
                <p:cNvSpPr txBox="1"/>
                <p:nvPr/>
              </p:nvSpPr>
              <p:spPr>
                <a:xfrm>
                  <a:off x="7167246" y="4856363"/>
                  <a:ext cx="1878667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kumimoji="1" lang="en-US" altLang="ja-JP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  <m:r>
                              <a:rPr kumimoji="1" lang="en-US" altLang="ja-JP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kumimoji="1" lang="en-US" altLang="ja-JP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kumimoji="1" lang="en-US" altLang="ja-JP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ja-JP" altLang="en-US" sz="1200"/>
                </a:p>
              </p:txBody>
            </p:sp>
          </mc:Choice>
          <mc:Fallback xmlns="">
            <p:sp>
              <p:nvSpPr>
                <p:cNvPr id="113" name="テキスト ボックス 112">
                  <a:extLst>
                    <a:ext uri="{FF2B5EF4-FFF2-40B4-BE49-F238E27FC236}">
                      <a16:creationId xmlns:a16="http://schemas.microsoft.com/office/drawing/2014/main" id="{774E1371-DDB0-6148-96E8-1BFB5A2D1C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7246" y="4856363"/>
                  <a:ext cx="1878667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" name="直線コネクタ 113">
              <a:extLst>
                <a:ext uri="{FF2B5EF4-FFF2-40B4-BE49-F238E27FC236}">
                  <a16:creationId xmlns:a16="http://schemas.microsoft.com/office/drawing/2014/main" id="{BA69CBDC-DDAF-934F-892F-758A7E096DDD}"/>
                </a:ext>
              </a:extLst>
            </p:cNvPr>
            <p:cNvCxnSpPr>
              <a:cxnSpLocks/>
              <a:stCxn id="48" idx="2"/>
              <a:endCxn id="113" idx="0"/>
            </p:cNvCxnSpPr>
            <p:nvPr/>
          </p:nvCxnSpPr>
          <p:spPr>
            <a:xfrm>
              <a:off x="6818671" y="4689104"/>
              <a:ext cx="1287909" cy="16725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8C29BB0D-56D7-464F-A004-AF528860D128}"/>
                  </a:ext>
                </a:extLst>
              </p:cNvPr>
              <p:cNvSpPr txBox="1"/>
              <p:nvPr/>
            </p:nvSpPr>
            <p:spPr>
              <a:xfrm>
                <a:off x="628650" y="5132078"/>
                <a:ext cx="6629744" cy="554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Nu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Nu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ja-JP" altLang="en-US"/>
                  <a:t>のとき，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dirty="0"/>
                  <a:t> </a:t>
                </a:r>
                <a:r>
                  <a:rPr kumimoji="1" lang="ja-JP" altLang="en-US"/>
                  <a:t>は自己同型である．</a:t>
                </a:r>
              </a:p>
            </p:txBody>
          </p:sp>
        </mc:Choice>
        <mc:Fallback xmlns=""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8C29BB0D-56D7-464F-A004-AF528860D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132078"/>
                <a:ext cx="6629744" cy="554254"/>
              </a:xfrm>
              <a:prstGeom prst="rect">
                <a:avLst/>
              </a:prstGeom>
              <a:blipFill>
                <a:blip r:embed="rId15"/>
                <a:stretch>
                  <a:fillRect r="-4207"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4144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A975BA-C7FA-B14E-9FCA-3B694E80E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D5AB11-EFEB-854F-AC8C-7E869975B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48ED81-6B05-184B-B771-81FADCE42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97C310-607F-6447-A1C5-D793A991A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468B1A-933D-A842-82A2-3698DF184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22298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863EB3-CE68-5C4C-BF00-4AD2C365F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kumimoji="1" lang="en-US" altLang="ja-JP" dirty="0"/>
              <a:t>Appendix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A114583-E3F8-0846-9620-FCE6A65E0E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kumimoji="1" lang="ja-JP" altLang="en-US"/>
              <a:t>付録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C6E86A-CCF7-B643-9992-3D415C892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7BBD-A7FC-E54E-B1D4-DA479D034FD4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E12051-89DE-D346-B9C8-55DBBD910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D7EDC6-D5EB-2A47-B452-C9A28C80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68314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B7D970-49D0-B44C-9D34-3418B406C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定理</a:t>
            </a:r>
            <a:r>
              <a:rPr lang="en-US" altLang="ja-JP" dirty="0"/>
              <a:t>1</a:t>
            </a:r>
            <a:r>
              <a:rPr lang="ja-JP" altLang="en-US"/>
              <a:t>の証明</a:t>
            </a:r>
            <a:r>
              <a:rPr lang="en-US" altLang="ja-JP" dirty="0"/>
              <a:t>(1/2)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3A315B4-1DC4-1D45-87AC-EDB72431A6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ja-JP" altLang="en-US" sz="2400"/>
                  <a:t>定理</a:t>
                </a:r>
                <a:r>
                  <a:rPr lang="en-US" altLang="ja-JP" sz="2400" dirty="0"/>
                  <a:t>1</a:t>
                </a:r>
                <a:r>
                  <a:rPr lang="ja-JP" altLang="en-US" sz="2400"/>
                  <a:t>を証明するには，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⊂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/>
                  <a:t>について，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ja-JP" altLang="en-US" sz="2400"/>
                  <a:t>を示せばよい．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 dirty="0"/>
                  <a:t>とする．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これを示すには，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/>
                  <a:t>を示せればよい．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ja-JP" altLang="en-US" sz="2400"/>
                  <a:t>は同型写像なので，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sz="2400" dirty="0"/>
                  <a:t>である</a:t>
                </a:r>
                <a:r>
                  <a:rPr lang="ja-JP" altLang="en-US" sz="2400"/>
                  <a:t>ので，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ja-JP" altLang="en-US" sz="2400" dirty="0"/>
                  <a:t>で</a:t>
                </a:r>
                <a:r>
                  <a:rPr lang="ja-JP" altLang="en-US" sz="2400"/>
                  <a:t>ある．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ja-JP" sz="240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ja-JP" altLang="en-US" sz="2400"/>
                  <a:t>のとき，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ja-JP" altLang="en-US" sz="2400" dirty="0"/>
                  <a:t>なの</a:t>
                </a:r>
                <a:r>
                  <a:rPr lang="ja-JP" altLang="en-US" sz="2400"/>
                  <a:t>で，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/>
                  <a:t>である．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 b="0"/>
                  <a:t>また，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ja-JP" altLang="en-US" sz="2400" dirty="0"/>
                  <a:t>なの</a:t>
                </a:r>
                <a:r>
                  <a:rPr lang="ja-JP" altLang="en-US" sz="2400"/>
                  <a:t>で，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ja-JP" altLang="en-US" sz="2400" b="0">
                    <a:latin typeface="Cambria Math" panose="02040503050406030204" pitchFamily="18" charset="0"/>
                  </a:rPr>
                  <a:t>である．</a:t>
                </a:r>
                <a:endParaRPr lang="en-US" altLang="ja-JP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ja-JP" altLang="en-US" sz="2400" b="0"/>
                  <a:t>したがって，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/>
                  <a:t>より，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 dirty="0"/>
                  <a:t>で</a:t>
                </a:r>
                <a:r>
                  <a:rPr lang="ja-JP" altLang="en-US" sz="2400"/>
                  <a:t>ある．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3A315B4-1DC4-1D45-87AC-EDB72431A6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4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383990-6F93-D44B-9843-1E280C748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471B2C-E1DA-C64F-BE50-08C26684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0715E5-11B5-0C43-9C30-98BB947A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4968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B7D970-49D0-B44C-9D34-3418B406C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定理</a:t>
            </a:r>
            <a:r>
              <a:rPr lang="en-US" altLang="ja-JP" dirty="0"/>
              <a:t>1</a:t>
            </a:r>
            <a:r>
              <a:rPr lang="ja-JP" altLang="en-US"/>
              <a:t>の証明</a:t>
            </a:r>
            <a:r>
              <a:rPr lang="en-US" altLang="ja-JP" dirty="0"/>
              <a:t>(2/2)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3A315B4-1DC4-1D45-87AC-EDB72431A6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 dirty="0"/>
                  <a:t>の</a:t>
                </a:r>
                <a:r>
                  <a:rPr lang="ja-JP" altLang="en-US" sz="2400"/>
                  <a:t>とき，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ja-JP" altLang="en-US" sz="2400"/>
                  <a:t>は全単射であるので，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ja-JP" altLang="en-US" sz="2400"/>
                  <a:t>ならば，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ja-JP" altLang="en-US" sz="2400" dirty="0"/>
                  <a:t>で</a:t>
                </a:r>
                <a:r>
                  <a:rPr lang="ja-JP" altLang="en-US" sz="2400"/>
                  <a:t>あり，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/>
                  <a:t>ならば，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ja-JP" altLang="en-US" sz="2400"/>
                  <a:t>である．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 b="0"/>
                  <a:t>したがって，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ja-JP" altLang="en-US" sz="2400"/>
                  <a:t>であり，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 dirty="0"/>
                  <a:t>で</a:t>
                </a:r>
                <a:r>
                  <a:rPr lang="ja-JP" altLang="en-US" sz="2400"/>
                  <a:t>ある．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よって，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 dirty="0"/>
                  <a:t>で</a:t>
                </a:r>
                <a:r>
                  <a:rPr lang="ja-JP" altLang="en-US" sz="2400"/>
                  <a:t>ある．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以上より，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 dirty="0"/>
                  <a:t>である．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3A315B4-1DC4-1D45-87AC-EDB72431A6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t="-1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383990-6F93-D44B-9843-1E280C748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471B2C-E1DA-C64F-BE50-08C26684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0715E5-11B5-0C43-9C30-98BB947A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4683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953CBD-2D3E-F049-A00A-94F29BAE9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kumimoji="1" lang="ja-JP" altLang="en-US"/>
              <a:t>問題説明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D452FD-5515-354A-A60C-05E192F4DF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DBA3D4-F465-3149-87AF-FC3AFCCA2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7BBD-A7FC-E54E-B1D4-DA479D034FD4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7B61C4-2431-F14B-86DC-7CAEB2D4F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50ACB3-C801-754C-8779-524FC1B1A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0144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4C6140-6BBF-474E-85C4-C66A2A855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グラフ同型性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47E27A0-FAB2-9645-8FD7-422B7A529F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kumimoji="1" lang="ja-JP" altLang="en-US" b="0"/>
                  <a:t>入力</a:t>
                </a:r>
                <a:r>
                  <a:rPr lang="en-US" altLang="ja-JP" dirty="0"/>
                  <a:t> : </a:t>
                </a:r>
                <a:r>
                  <a:rPr kumimoji="1" lang="ja-JP" altLang="en-US" b="0"/>
                  <a:t>無向グラフ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 dirty="0"/>
                  <a:t>．</a:t>
                </a:r>
                <a:endParaRPr kumimoji="1" lang="en-US" altLang="ja-JP" dirty="0"/>
              </a:p>
              <a:p>
                <a:r>
                  <a:rPr lang="ja-JP" altLang="en-US"/>
                  <a:t>出力</a:t>
                </a:r>
                <a:r>
                  <a:rPr lang="en-US" altLang="ja-JP" dirty="0"/>
                  <a:t> : </a:t>
                </a:r>
                <a:r>
                  <a:rPr lang="ja-JP" altLang="en-US"/>
                  <a:t>以下の条件を満たす写像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ja-JP" altLang="en-US"/>
                  <a:t>．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/>
                  <a:t>　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b="0">
                    <a:latin typeface="Cambria Math" panose="02040503050406030204" pitchFamily="18" charset="0"/>
                  </a:rPr>
                  <a:t>で，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dirty="0"/>
                  <a:t>．</a:t>
                </a:r>
                <a:endParaRPr kumimoji="1" lang="en-US" altLang="ja-JP" sz="1500" dirty="0"/>
              </a:p>
              <a:p>
                <a:pPr marL="0" indent="0">
                  <a:buNone/>
                </a:pPr>
                <a:r>
                  <a:rPr kumimoji="1" lang="ja-JP" altLang="en-US"/>
                  <a:t>このような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ja-JP" altLang="en-US" dirty="0"/>
                  <a:t>を</a:t>
                </a:r>
                <a:r>
                  <a:rPr lang="ja-JP" altLang="en-US" b="1"/>
                  <a:t>同型写像</a:t>
                </a:r>
                <a:r>
                  <a:rPr lang="en-US" altLang="ja-JP" dirty="0"/>
                  <a:t>(</a:t>
                </a:r>
                <a:r>
                  <a:rPr lang="en-US" altLang="ja-JP" b="1" i="1" dirty="0"/>
                  <a:t>isomorphism</a:t>
                </a:r>
                <a:r>
                  <a:rPr lang="en-US" altLang="ja-JP" dirty="0"/>
                  <a:t>) </a:t>
                </a:r>
                <a:r>
                  <a:rPr lang="ja-JP" altLang="en-US"/>
                  <a:t>という．</a:t>
                </a:r>
                <a:endParaRPr kumimoji="1"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47E27A0-FAB2-9645-8FD7-422B7A529F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AD8864-B4DA-2848-9CF9-520E82C0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D9235B-0D13-F745-BA8D-D6027E9DF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02EB27-81ED-2E42-958E-3E732949E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5</a:t>
            </a:fld>
            <a:endParaRPr kumimoji="1" lang="ja-JP" altLang="en-US"/>
          </a:p>
        </p:txBody>
      </p: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FA56FFED-5124-A946-B89C-F3C7AB25C175}"/>
              </a:ext>
            </a:extLst>
          </p:cNvPr>
          <p:cNvCxnSpPr>
            <a:cxnSpLocks/>
            <a:stCxn id="89" idx="4"/>
            <a:endCxn id="90" idx="0"/>
          </p:cNvCxnSpPr>
          <p:nvPr/>
        </p:nvCxnSpPr>
        <p:spPr>
          <a:xfrm flipH="1">
            <a:off x="6502319" y="5166736"/>
            <a:ext cx="232347" cy="324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グループ化 179">
            <a:extLst>
              <a:ext uri="{FF2B5EF4-FFF2-40B4-BE49-F238E27FC236}">
                <a16:creationId xmlns:a16="http://schemas.microsoft.com/office/drawing/2014/main" id="{88AAEAA3-F634-3A44-9BC5-4AB941CD31C7}"/>
              </a:ext>
            </a:extLst>
          </p:cNvPr>
          <p:cNvGrpSpPr/>
          <p:nvPr/>
        </p:nvGrpSpPr>
        <p:grpSpPr>
          <a:xfrm>
            <a:off x="982600" y="4064697"/>
            <a:ext cx="2155192" cy="2308350"/>
            <a:chOff x="1059867" y="3868613"/>
            <a:chExt cx="2155192" cy="2308350"/>
          </a:xfrm>
        </p:grpSpPr>
        <p:grpSp>
          <p:nvGrpSpPr>
            <p:cNvPr id="86" name="グループ化 85">
              <a:extLst>
                <a:ext uri="{FF2B5EF4-FFF2-40B4-BE49-F238E27FC236}">
                  <a16:creationId xmlns:a16="http://schemas.microsoft.com/office/drawing/2014/main" id="{48A1891C-5AF7-1D43-A6A5-C5DECCF55C41}"/>
                </a:ext>
              </a:extLst>
            </p:cNvPr>
            <p:cNvGrpSpPr/>
            <p:nvPr/>
          </p:nvGrpSpPr>
          <p:grpSpPr>
            <a:xfrm>
              <a:off x="1077536" y="4113484"/>
              <a:ext cx="2114689" cy="2063479"/>
              <a:chOff x="1036653" y="2501549"/>
              <a:chExt cx="2727502" cy="2730624"/>
            </a:xfrm>
          </p:grpSpPr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A375A6FD-2F62-664C-9840-CE35A6B6AB00}"/>
                  </a:ext>
                </a:extLst>
              </p:cNvPr>
              <p:cNvSpPr/>
              <p:nvPr/>
            </p:nvSpPr>
            <p:spPr>
              <a:xfrm>
                <a:off x="1567542" y="29240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円/楕円 7">
                <a:extLst>
                  <a:ext uri="{FF2B5EF4-FFF2-40B4-BE49-F238E27FC236}">
                    <a16:creationId xmlns:a16="http://schemas.microsoft.com/office/drawing/2014/main" id="{7554FF49-26AF-B048-8E9F-1F01292D850D}"/>
                  </a:ext>
                </a:extLst>
              </p:cNvPr>
              <p:cNvSpPr/>
              <p:nvPr/>
            </p:nvSpPr>
            <p:spPr>
              <a:xfrm>
                <a:off x="2116016" y="250154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941B1981-DBD6-FD43-8B5A-09D3619951E7}"/>
                  </a:ext>
                </a:extLst>
              </p:cNvPr>
              <p:cNvSpPr/>
              <p:nvPr/>
            </p:nvSpPr>
            <p:spPr>
              <a:xfrm>
                <a:off x="1036653" y="349888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id="{87FC4D12-07EA-DD41-89DE-1EC5321844D9}"/>
                  </a:ext>
                </a:extLst>
              </p:cNvPr>
              <p:cNvCxnSpPr>
                <a:cxnSpLocks/>
                <a:stCxn id="7" idx="7"/>
                <a:endCxn id="8" idx="3"/>
              </p:cNvCxnSpPr>
              <p:nvPr/>
            </p:nvCxnSpPr>
            <p:spPr>
              <a:xfrm flipV="1">
                <a:off x="1859153" y="2793160"/>
                <a:ext cx="306896" cy="1809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>
                <a:extLst>
                  <a:ext uri="{FF2B5EF4-FFF2-40B4-BE49-F238E27FC236}">
                    <a16:creationId xmlns:a16="http://schemas.microsoft.com/office/drawing/2014/main" id="{0A564823-5E96-DA48-922F-0283ACC1BC69}"/>
                  </a:ext>
                </a:extLst>
              </p:cNvPr>
              <p:cNvCxnSpPr>
                <a:cxnSpLocks/>
                <a:stCxn id="7" idx="3"/>
                <a:endCxn id="9" idx="7"/>
              </p:cNvCxnSpPr>
              <p:nvPr/>
            </p:nvCxnSpPr>
            <p:spPr>
              <a:xfrm flipH="1">
                <a:off x="1328264" y="3215682"/>
                <a:ext cx="289311" cy="3332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18183AE2-176C-5B43-905F-32F5A9BD1914}"/>
                  </a:ext>
                </a:extLst>
              </p:cNvPr>
              <p:cNvSpPr/>
              <p:nvPr/>
            </p:nvSpPr>
            <p:spPr>
              <a:xfrm>
                <a:off x="2012601" y="3342383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2FA4ECCF-BC4E-724D-9503-FBAA327F5C59}"/>
                  </a:ext>
                </a:extLst>
              </p:cNvPr>
              <p:cNvSpPr/>
              <p:nvPr/>
            </p:nvSpPr>
            <p:spPr>
              <a:xfrm>
                <a:off x="2948773" y="439913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C4577D5C-94FB-2842-8756-BCAAE5AA7325}"/>
                  </a:ext>
                </a:extLst>
              </p:cNvPr>
              <p:cNvSpPr/>
              <p:nvPr/>
            </p:nvSpPr>
            <p:spPr>
              <a:xfrm>
                <a:off x="2858128" y="3488828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2F27A89F-B00A-3645-A798-EC61CDD862C6}"/>
                  </a:ext>
                </a:extLst>
              </p:cNvPr>
              <p:cNvSpPr/>
              <p:nvPr/>
            </p:nvSpPr>
            <p:spPr>
              <a:xfrm>
                <a:off x="3422511" y="300730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円/楕円 25">
                <a:extLst>
                  <a:ext uri="{FF2B5EF4-FFF2-40B4-BE49-F238E27FC236}">
                    <a16:creationId xmlns:a16="http://schemas.microsoft.com/office/drawing/2014/main" id="{6BB363EF-E0CD-F74B-A89D-30CA13E30D5E}"/>
                  </a:ext>
                </a:extLst>
              </p:cNvPr>
              <p:cNvSpPr/>
              <p:nvPr/>
            </p:nvSpPr>
            <p:spPr>
              <a:xfrm>
                <a:off x="1859153" y="4001294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2B4E29ED-7874-5F44-BA0E-9F73EA538465}"/>
                  </a:ext>
                </a:extLst>
              </p:cNvPr>
              <p:cNvSpPr/>
              <p:nvPr/>
            </p:nvSpPr>
            <p:spPr>
              <a:xfrm>
                <a:off x="1916932" y="45488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1FA95284-1F75-0147-9DEE-411D3B4ECC73}"/>
                  </a:ext>
                </a:extLst>
              </p:cNvPr>
              <p:cNvSpPr/>
              <p:nvPr/>
            </p:nvSpPr>
            <p:spPr>
              <a:xfrm>
                <a:off x="1167491" y="489052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4DAAB0A0-5D06-3A48-B0CF-285AD4D367D2}"/>
                  </a:ext>
                </a:extLst>
              </p:cNvPr>
              <p:cNvCxnSpPr>
                <a:cxnSpLocks/>
                <a:stCxn id="7" idx="5"/>
                <a:endCxn id="22" idx="1"/>
              </p:cNvCxnSpPr>
              <p:nvPr/>
            </p:nvCxnSpPr>
            <p:spPr>
              <a:xfrm>
                <a:off x="1859153" y="3215682"/>
                <a:ext cx="203481" cy="1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BFA2A2AF-C2F3-8A48-BDAF-C625E50E0029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2304212" y="3633994"/>
                <a:ext cx="694594" cy="8151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70ACC4D9-47A6-7A4A-847C-6B8DCEFD81A8}"/>
                  </a:ext>
                </a:extLst>
              </p:cNvPr>
              <p:cNvCxnSpPr>
                <a:cxnSpLocks/>
                <a:stCxn id="23" idx="0"/>
                <a:endCxn id="25" idx="3"/>
              </p:cNvCxnSpPr>
              <p:nvPr/>
            </p:nvCxnSpPr>
            <p:spPr>
              <a:xfrm flipV="1">
                <a:off x="3119595" y="3298911"/>
                <a:ext cx="352949" cy="1100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526FBDA3-399D-E94F-8C06-046C690D13F6}"/>
                  </a:ext>
                </a:extLst>
              </p:cNvPr>
              <p:cNvCxnSpPr>
                <a:cxnSpLocks/>
                <a:stCxn id="23" idx="1"/>
                <a:endCxn id="24" idx="4"/>
              </p:cNvCxnSpPr>
              <p:nvPr/>
            </p:nvCxnSpPr>
            <p:spPr>
              <a:xfrm flipV="1">
                <a:off x="2998806" y="3830472"/>
                <a:ext cx="30144" cy="6186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675DF2B0-272D-0443-9FEE-AD4DD9C74F42}"/>
                  </a:ext>
                </a:extLst>
              </p:cNvPr>
              <p:cNvCxnSpPr>
                <a:cxnSpLocks/>
                <a:stCxn id="24" idx="7"/>
                <a:endCxn id="25" idx="3"/>
              </p:cNvCxnSpPr>
              <p:nvPr/>
            </p:nvCxnSpPr>
            <p:spPr>
              <a:xfrm flipV="1">
                <a:off x="3149739" y="3298911"/>
                <a:ext cx="322805" cy="239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コネクタ 47">
                <a:extLst>
                  <a:ext uri="{FF2B5EF4-FFF2-40B4-BE49-F238E27FC236}">
                    <a16:creationId xmlns:a16="http://schemas.microsoft.com/office/drawing/2014/main" id="{E0497B46-CB7F-6541-86BD-109ECE4E8EA9}"/>
                  </a:ext>
                </a:extLst>
              </p:cNvPr>
              <p:cNvCxnSpPr>
                <a:cxnSpLocks/>
                <a:stCxn id="24" idx="2"/>
                <a:endCxn id="22" idx="6"/>
              </p:cNvCxnSpPr>
              <p:nvPr/>
            </p:nvCxnSpPr>
            <p:spPr>
              <a:xfrm flipH="1" flipV="1">
                <a:off x="2354245" y="3513205"/>
                <a:ext cx="503883" cy="1464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コネクタ 50">
                <a:extLst>
                  <a:ext uri="{FF2B5EF4-FFF2-40B4-BE49-F238E27FC236}">
                    <a16:creationId xmlns:a16="http://schemas.microsoft.com/office/drawing/2014/main" id="{2F417FCB-D066-5942-B442-53FFF7CBEF1B}"/>
                  </a:ext>
                </a:extLst>
              </p:cNvPr>
              <p:cNvCxnSpPr>
                <a:cxnSpLocks/>
                <a:stCxn id="25" idx="3"/>
                <a:endCxn id="22" idx="6"/>
              </p:cNvCxnSpPr>
              <p:nvPr/>
            </p:nvCxnSpPr>
            <p:spPr>
              <a:xfrm flipH="1">
                <a:off x="2354245" y="3298911"/>
                <a:ext cx="1118299" cy="214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コネクタ 56">
                <a:extLst>
                  <a:ext uri="{FF2B5EF4-FFF2-40B4-BE49-F238E27FC236}">
                    <a16:creationId xmlns:a16="http://schemas.microsoft.com/office/drawing/2014/main" id="{A44ADD92-FFD4-3F43-9845-EE93ACE71B4F}"/>
                  </a:ext>
                </a:extLst>
              </p:cNvPr>
              <p:cNvCxnSpPr>
                <a:cxnSpLocks/>
                <a:stCxn id="26" idx="0"/>
                <a:endCxn id="22" idx="3"/>
              </p:cNvCxnSpPr>
              <p:nvPr/>
            </p:nvCxnSpPr>
            <p:spPr>
              <a:xfrm flipV="1">
                <a:off x="2029975" y="3633994"/>
                <a:ext cx="32659" cy="367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コネクタ 60">
                <a:extLst>
                  <a:ext uri="{FF2B5EF4-FFF2-40B4-BE49-F238E27FC236}">
                    <a16:creationId xmlns:a16="http://schemas.microsoft.com/office/drawing/2014/main" id="{47A3E317-C5EC-D746-A070-7BF7B54A1D6D}"/>
                  </a:ext>
                </a:extLst>
              </p:cNvPr>
              <p:cNvCxnSpPr>
                <a:cxnSpLocks/>
                <a:stCxn id="28" idx="0"/>
                <a:endCxn id="22" idx="3"/>
              </p:cNvCxnSpPr>
              <p:nvPr/>
            </p:nvCxnSpPr>
            <p:spPr>
              <a:xfrm flipV="1">
                <a:off x="1338313" y="3633994"/>
                <a:ext cx="724321" cy="12565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コネクタ 63">
                <a:extLst>
                  <a:ext uri="{FF2B5EF4-FFF2-40B4-BE49-F238E27FC236}">
                    <a16:creationId xmlns:a16="http://schemas.microsoft.com/office/drawing/2014/main" id="{442D4C0E-3337-144C-BCDF-63A52220C066}"/>
                  </a:ext>
                </a:extLst>
              </p:cNvPr>
              <p:cNvCxnSpPr>
                <a:cxnSpLocks/>
                <a:stCxn id="27" idx="0"/>
                <a:endCxn id="26" idx="4"/>
              </p:cNvCxnSpPr>
              <p:nvPr/>
            </p:nvCxnSpPr>
            <p:spPr>
              <a:xfrm flipH="1" flipV="1">
                <a:off x="2029975" y="4342938"/>
                <a:ext cx="57779" cy="2059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>
                <a:extLst>
                  <a:ext uri="{FF2B5EF4-FFF2-40B4-BE49-F238E27FC236}">
                    <a16:creationId xmlns:a16="http://schemas.microsoft.com/office/drawing/2014/main" id="{777F18BF-87DC-9C41-A4E5-24F5F104135A}"/>
                  </a:ext>
                </a:extLst>
              </p:cNvPr>
              <p:cNvCxnSpPr>
                <a:cxnSpLocks/>
                <a:stCxn id="23" idx="1"/>
                <a:endCxn id="26" idx="4"/>
              </p:cNvCxnSpPr>
              <p:nvPr/>
            </p:nvCxnSpPr>
            <p:spPr>
              <a:xfrm flipH="1" flipV="1">
                <a:off x="2029975" y="4342938"/>
                <a:ext cx="968831" cy="1062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6C246BED-F707-4648-A76C-4CBE7E47A473}"/>
                  </a:ext>
                </a:extLst>
              </p:cNvPr>
              <p:cNvCxnSpPr>
                <a:cxnSpLocks/>
                <a:stCxn id="23" idx="3"/>
                <a:endCxn id="27" idx="6"/>
              </p:cNvCxnSpPr>
              <p:nvPr/>
            </p:nvCxnSpPr>
            <p:spPr>
              <a:xfrm flipH="1">
                <a:off x="2258577" y="4690747"/>
                <a:ext cx="740228" cy="289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コネクタ 80">
                <a:extLst>
                  <a:ext uri="{FF2B5EF4-FFF2-40B4-BE49-F238E27FC236}">
                    <a16:creationId xmlns:a16="http://schemas.microsoft.com/office/drawing/2014/main" id="{D862CA49-5A1D-9D4A-A731-3F107BFE6100}"/>
                  </a:ext>
                </a:extLst>
              </p:cNvPr>
              <p:cNvCxnSpPr>
                <a:cxnSpLocks/>
                <a:stCxn id="28" idx="6"/>
                <a:endCxn id="23" idx="3"/>
              </p:cNvCxnSpPr>
              <p:nvPr/>
            </p:nvCxnSpPr>
            <p:spPr>
              <a:xfrm flipV="1">
                <a:off x="1509135" y="4690747"/>
                <a:ext cx="1489670" cy="3706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テキスト ボックス 167">
                  <a:extLst>
                    <a:ext uri="{FF2B5EF4-FFF2-40B4-BE49-F238E27FC236}">
                      <a16:creationId xmlns:a16="http://schemas.microsoft.com/office/drawing/2014/main" id="{3466A32E-70B5-A944-B35E-2ABC91196A5B}"/>
                    </a:ext>
                  </a:extLst>
                </p:cNvPr>
                <p:cNvSpPr txBox="1"/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8" name="テキスト ボックス 167">
                  <a:extLst>
                    <a:ext uri="{FF2B5EF4-FFF2-40B4-BE49-F238E27FC236}">
                      <a16:creationId xmlns:a16="http://schemas.microsoft.com/office/drawing/2014/main" id="{3466A32E-70B5-A944-B35E-2ABC91196A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テキスト ボックス 168">
                  <a:extLst>
                    <a:ext uri="{FF2B5EF4-FFF2-40B4-BE49-F238E27FC236}">
                      <a16:creationId xmlns:a16="http://schemas.microsoft.com/office/drawing/2014/main" id="{E4F2D74D-9E34-5342-9277-158A773F2E51}"/>
                    </a:ext>
                  </a:extLst>
                </p:cNvPr>
                <p:cNvSpPr txBox="1"/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9" name="テキスト ボックス 168">
                  <a:extLst>
                    <a:ext uri="{FF2B5EF4-FFF2-40B4-BE49-F238E27FC236}">
                      <a16:creationId xmlns:a16="http://schemas.microsoft.com/office/drawing/2014/main" id="{E4F2D74D-9E34-5342-9277-158A773F2E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テキスト ボックス 169">
                  <a:extLst>
                    <a:ext uri="{FF2B5EF4-FFF2-40B4-BE49-F238E27FC236}">
                      <a16:creationId xmlns:a16="http://schemas.microsoft.com/office/drawing/2014/main" id="{A7C510E6-3100-EE48-914F-2E099EA3E8F1}"/>
                    </a:ext>
                  </a:extLst>
                </p:cNvPr>
                <p:cNvSpPr txBox="1"/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0" name="テキスト ボックス 169">
                  <a:extLst>
                    <a:ext uri="{FF2B5EF4-FFF2-40B4-BE49-F238E27FC236}">
                      <a16:creationId xmlns:a16="http://schemas.microsoft.com/office/drawing/2014/main" id="{A7C510E6-3100-EE48-914F-2E099EA3E8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テキスト ボックス 170">
                  <a:extLst>
                    <a:ext uri="{FF2B5EF4-FFF2-40B4-BE49-F238E27FC236}">
                      <a16:creationId xmlns:a16="http://schemas.microsoft.com/office/drawing/2014/main" id="{B1A16B4B-9EA1-D346-9AC0-B57A08B20384}"/>
                    </a:ext>
                  </a:extLst>
                </p:cNvPr>
                <p:cNvSpPr txBox="1"/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1" name="テキスト ボックス 170">
                  <a:extLst>
                    <a:ext uri="{FF2B5EF4-FFF2-40B4-BE49-F238E27FC236}">
                      <a16:creationId xmlns:a16="http://schemas.microsoft.com/office/drawing/2014/main" id="{B1A16B4B-9EA1-D346-9AC0-B57A08B203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テキスト ボックス 171">
                  <a:extLst>
                    <a:ext uri="{FF2B5EF4-FFF2-40B4-BE49-F238E27FC236}">
                      <a16:creationId xmlns:a16="http://schemas.microsoft.com/office/drawing/2014/main" id="{90EDFB16-1B2D-8C4F-A572-BB55D67B545B}"/>
                    </a:ext>
                  </a:extLst>
                </p:cNvPr>
                <p:cNvSpPr txBox="1"/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2" name="テキスト ボックス 171">
                  <a:extLst>
                    <a:ext uri="{FF2B5EF4-FFF2-40B4-BE49-F238E27FC236}">
                      <a16:creationId xmlns:a16="http://schemas.microsoft.com/office/drawing/2014/main" id="{90EDFB16-1B2D-8C4F-A572-BB55D67B54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FDA79385-6A5B-5242-B767-65C5E0D701CB}"/>
                    </a:ext>
                  </a:extLst>
                </p:cNvPr>
                <p:cNvSpPr txBox="1"/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FDA79385-6A5B-5242-B767-65C5E0D701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テキスト ボックス 173">
                  <a:extLst>
                    <a:ext uri="{FF2B5EF4-FFF2-40B4-BE49-F238E27FC236}">
                      <a16:creationId xmlns:a16="http://schemas.microsoft.com/office/drawing/2014/main" id="{618657C3-5563-1C42-BD5A-D786F379F8E4}"/>
                    </a:ext>
                  </a:extLst>
                </p:cNvPr>
                <p:cNvSpPr txBox="1"/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4" name="テキスト ボックス 173">
                  <a:extLst>
                    <a:ext uri="{FF2B5EF4-FFF2-40B4-BE49-F238E27FC236}">
                      <a16:creationId xmlns:a16="http://schemas.microsoft.com/office/drawing/2014/main" id="{618657C3-5563-1C42-BD5A-D786F379F8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テキスト ボックス 174">
                  <a:extLst>
                    <a:ext uri="{FF2B5EF4-FFF2-40B4-BE49-F238E27FC236}">
                      <a16:creationId xmlns:a16="http://schemas.microsoft.com/office/drawing/2014/main" id="{3BB98F41-1952-8342-8C91-B93E6CE97592}"/>
                    </a:ext>
                  </a:extLst>
                </p:cNvPr>
                <p:cNvSpPr txBox="1"/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5" name="テキスト ボックス 174">
                  <a:extLst>
                    <a:ext uri="{FF2B5EF4-FFF2-40B4-BE49-F238E27FC236}">
                      <a16:creationId xmlns:a16="http://schemas.microsoft.com/office/drawing/2014/main" id="{3BB98F41-1952-8342-8C91-B93E6CE975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テキスト ボックス 177">
                  <a:extLst>
                    <a:ext uri="{FF2B5EF4-FFF2-40B4-BE49-F238E27FC236}">
                      <a16:creationId xmlns:a16="http://schemas.microsoft.com/office/drawing/2014/main" id="{4DCC4632-94EA-E941-B0FD-6BE52407338C}"/>
                    </a:ext>
                  </a:extLst>
                </p:cNvPr>
                <p:cNvSpPr txBox="1"/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8" name="テキスト ボックス 177">
                  <a:extLst>
                    <a:ext uri="{FF2B5EF4-FFF2-40B4-BE49-F238E27FC236}">
                      <a16:creationId xmlns:a16="http://schemas.microsoft.com/office/drawing/2014/main" id="{4DCC4632-94EA-E941-B0FD-6BE5240733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テキスト ボックス 178">
                  <a:extLst>
                    <a:ext uri="{FF2B5EF4-FFF2-40B4-BE49-F238E27FC236}">
                      <a16:creationId xmlns:a16="http://schemas.microsoft.com/office/drawing/2014/main" id="{D6690F2B-C1C9-0B4B-9329-3D09860966E7}"/>
                    </a:ext>
                  </a:extLst>
                </p:cNvPr>
                <p:cNvSpPr txBox="1"/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9" name="テキスト ボックス 178">
                  <a:extLst>
                    <a:ext uri="{FF2B5EF4-FFF2-40B4-BE49-F238E27FC236}">
                      <a16:creationId xmlns:a16="http://schemas.microsoft.com/office/drawing/2014/main" id="{D6690F2B-C1C9-0B4B-9329-3D09860966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1" name="グループ化 190">
            <a:extLst>
              <a:ext uri="{FF2B5EF4-FFF2-40B4-BE49-F238E27FC236}">
                <a16:creationId xmlns:a16="http://schemas.microsoft.com/office/drawing/2014/main" id="{E603B1A4-A7BA-ED48-B22E-B608EC6D6032}"/>
              </a:ext>
            </a:extLst>
          </p:cNvPr>
          <p:cNvGrpSpPr/>
          <p:nvPr/>
        </p:nvGrpSpPr>
        <p:grpSpPr>
          <a:xfrm>
            <a:off x="5832881" y="4378988"/>
            <a:ext cx="2368965" cy="1983771"/>
            <a:chOff x="5689692" y="3998998"/>
            <a:chExt cx="2612180" cy="2218064"/>
          </a:xfrm>
        </p:grpSpPr>
        <p:grpSp>
          <p:nvGrpSpPr>
            <p:cNvPr id="166" name="グループ化 165">
              <a:extLst>
                <a:ext uri="{FF2B5EF4-FFF2-40B4-BE49-F238E27FC236}">
                  <a16:creationId xmlns:a16="http://schemas.microsoft.com/office/drawing/2014/main" id="{172C4D13-6FB9-AF49-80A1-BB12ED9F0BCC}"/>
                </a:ext>
              </a:extLst>
            </p:cNvPr>
            <p:cNvGrpSpPr/>
            <p:nvPr/>
          </p:nvGrpSpPr>
          <p:grpSpPr>
            <a:xfrm>
              <a:off x="5690349" y="3998998"/>
              <a:ext cx="2376115" cy="2218064"/>
              <a:chOff x="4549384" y="2087521"/>
              <a:chExt cx="3080241" cy="2974180"/>
            </a:xfrm>
          </p:grpSpPr>
          <p:sp>
            <p:nvSpPr>
              <p:cNvPr id="87" name="円/楕円 86">
                <a:extLst>
                  <a:ext uri="{FF2B5EF4-FFF2-40B4-BE49-F238E27FC236}">
                    <a16:creationId xmlns:a16="http://schemas.microsoft.com/office/drawing/2014/main" id="{107B6BD3-2CFC-EF44-8314-82B3DD250BCA}"/>
                  </a:ext>
                </a:extLst>
              </p:cNvPr>
              <p:cNvSpPr/>
              <p:nvPr/>
            </p:nvSpPr>
            <p:spPr>
              <a:xfrm>
                <a:off x="4549384" y="388861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円/楕円 87">
                <a:extLst>
                  <a:ext uri="{FF2B5EF4-FFF2-40B4-BE49-F238E27FC236}">
                    <a16:creationId xmlns:a16="http://schemas.microsoft.com/office/drawing/2014/main" id="{E4BE2C7E-6CBC-254E-B29B-6A3A879FE54A}"/>
                  </a:ext>
                </a:extLst>
              </p:cNvPr>
              <p:cNvSpPr/>
              <p:nvPr/>
            </p:nvSpPr>
            <p:spPr>
              <a:xfrm>
                <a:off x="5666744" y="208752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円/楕円 88">
                <a:extLst>
                  <a:ext uri="{FF2B5EF4-FFF2-40B4-BE49-F238E27FC236}">
                    <a16:creationId xmlns:a16="http://schemas.microsoft.com/office/drawing/2014/main" id="{4E678982-E375-A34D-89B2-40DEE9035591}"/>
                  </a:ext>
                </a:extLst>
              </p:cNvPr>
              <p:cNvSpPr/>
              <p:nvPr/>
            </p:nvSpPr>
            <p:spPr>
              <a:xfrm>
                <a:off x="5666744" y="292691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円/楕円 89">
                <a:extLst>
                  <a:ext uri="{FF2B5EF4-FFF2-40B4-BE49-F238E27FC236}">
                    <a16:creationId xmlns:a16="http://schemas.microsoft.com/office/drawing/2014/main" id="{8EB2719B-3371-994C-8038-FE1D673D8DF2}"/>
                  </a:ext>
                </a:extLst>
              </p:cNvPr>
              <p:cNvSpPr/>
              <p:nvPr/>
            </p:nvSpPr>
            <p:spPr>
              <a:xfrm>
                <a:off x="5334622" y="375535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円/楕円 90">
                <a:extLst>
                  <a:ext uri="{FF2B5EF4-FFF2-40B4-BE49-F238E27FC236}">
                    <a16:creationId xmlns:a16="http://schemas.microsoft.com/office/drawing/2014/main" id="{7922BBEE-A95B-6245-87E2-77D7DE4CE6C1}"/>
                  </a:ext>
                </a:extLst>
              </p:cNvPr>
              <p:cNvSpPr/>
              <p:nvPr/>
            </p:nvSpPr>
            <p:spPr>
              <a:xfrm>
                <a:off x="5542084" y="4720057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" name="円/楕円 91">
                <a:extLst>
                  <a:ext uri="{FF2B5EF4-FFF2-40B4-BE49-F238E27FC236}">
                    <a16:creationId xmlns:a16="http://schemas.microsoft.com/office/drawing/2014/main" id="{62120747-C33E-814E-A498-873FA399A4F1}"/>
                  </a:ext>
                </a:extLst>
              </p:cNvPr>
              <p:cNvSpPr/>
              <p:nvPr/>
            </p:nvSpPr>
            <p:spPr>
              <a:xfrm>
                <a:off x="6484329" y="466079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円/楕円 92">
                <a:extLst>
                  <a:ext uri="{FF2B5EF4-FFF2-40B4-BE49-F238E27FC236}">
                    <a16:creationId xmlns:a16="http://schemas.microsoft.com/office/drawing/2014/main" id="{352436CE-FBD5-3A45-A136-7CECAE450E60}"/>
                  </a:ext>
                </a:extLst>
              </p:cNvPr>
              <p:cNvSpPr/>
              <p:nvPr/>
            </p:nvSpPr>
            <p:spPr>
              <a:xfrm>
                <a:off x="6767665" y="26581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円/楕円 93">
                <a:extLst>
                  <a:ext uri="{FF2B5EF4-FFF2-40B4-BE49-F238E27FC236}">
                    <a16:creationId xmlns:a16="http://schemas.microsoft.com/office/drawing/2014/main" id="{3556D067-F5BB-5F4A-972D-72428972673E}"/>
                  </a:ext>
                </a:extLst>
              </p:cNvPr>
              <p:cNvSpPr/>
              <p:nvPr/>
            </p:nvSpPr>
            <p:spPr>
              <a:xfrm>
                <a:off x="7287981" y="37903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" name="円/楕円 94">
                <a:extLst>
                  <a:ext uri="{FF2B5EF4-FFF2-40B4-BE49-F238E27FC236}">
                    <a16:creationId xmlns:a16="http://schemas.microsoft.com/office/drawing/2014/main" id="{59A4F2D6-C9E8-8545-A3C8-B3D1DFA977E5}"/>
                  </a:ext>
                </a:extLst>
              </p:cNvPr>
              <p:cNvSpPr/>
              <p:nvPr/>
            </p:nvSpPr>
            <p:spPr>
              <a:xfrm>
                <a:off x="7287981" y="301450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円/楕円 95">
                <a:extLst>
                  <a:ext uri="{FF2B5EF4-FFF2-40B4-BE49-F238E27FC236}">
                    <a16:creationId xmlns:a16="http://schemas.microsoft.com/office/drawing/2014/main" id="{66C80317-258D-5546-9165-CDE701B82915}"/>
                  </a:ext>
                </a:extLst>
              </p:cNvPr>
              <p:cNvSpPr/>
              <p:nvPr/>
            </p:nvSpPr>
            <p:spPr>
              <a:xfrm>
                <a:off x="7287981" y="4576796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97" name="直線コネクタ 96">
                <a:extLst>
                  <a:ext uri="{FF2B5EF4-FFF2-40B4-BE49-F238E27FC236}">
                    <a16:creationId xmlns:a16="http://schemas.microsoft.com/office/drawing/2014/main" id="{0F1762B6-7287-F543-8ADC-CE96F0015E7D}"/>
                  </a:ext>
                </a:extLst>
              </p:cNvPr>
              <p:cNvCxnSpPr>
                <a:cxnSpLocks/>
                <a:stCxn id="88" idx="4"/>
                <a:endCxn id="87" idx="7"/>
              </p:cNvCxnSpPr>
              <p:nvPr/>
            </p:nvCxnSpPr>
            <p:spPr>
              <a:xfrm flipH="1">
                <a:off x="4840995" y="2429165"/>
                <a:ext cx="996571" cy="15094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線コネクタ 99">
                <a:extLst>
                  <a:ext uri="{FF2B5EF4-FFF2-40B4-BE49-F238E27FC236}">
                    <a16:creationId xmlns:a16="http://schemas.microsoft.com/office/drawing/2014/main" id="{982EA564-6183-934B-9013-2BDB709B3884}"/>
                  </a:ext>
                </a:extLst>
              </p:cNvPr>
              <p:cNvCxnSpPr>
                <a:cxnSpLocks/>
                <a:stCxn id="89" idx="4"/>
                <a:endCxn id="87" idx="7"/>
              </p:cNvCxnSpPr>
              <p:nvPr/>
            </p:nvCxnSpPr>
            <p:spPr>
              <a:xfrm flipH="1">
                <a:off x="4840995" y="3268556"/>
                <a:ext cx="996571" cy="670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線コネクタ 105">
                <a:extLst>
                  <a:ext uri="{FF2B5EF4-FFF2-40B4-BE49-F238E27FC236}">
                    <a16:creationId xmlns:a16="http://schemas.microsoft.com/office/drawing/2014/main" id="{84BC5CA5-DD7A-8545-8705-F4FFFCF745FD}"/>
                  </a:ext>
                </a:extLst>
              </p:cNvPr>
              <p:cNvCxnSpPr>
                <a:cxnSpLocks/>
                <a:stCxn id="90" idx="2"/>
                <a:endCxn id="87" idx="7"/>
              </p:cNvCxnSpPr>
              <p:nvPr/>
            </p:nvCxnSpPr>
            <p:spPr>
              <a:xfrm flipH="1">
                <a:off x="4840995" y="3926181"/>
                <a:ext cx="493627" cy="12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線コネクタ 108">
                <a:extLst>
                  <a:ext uri="{FF2B5EF4-FFF2-40B4-BE49-F238E27FC236}">
                    <a16:creationId xmlns:a16="http://schemas.microsoft.com/office/drawing/2014/main" id="{943098F0-AC06-1448-9230-B7B3DD638CE7}"/>
                  </a:ext>
                </a:extLst>
              </p:cNvPr>
              <p:cNvCxnSpPr>
                <a:cxnSpLocks/>
                <a:stCxn id="88" idx="4"/>
                <a:endCxn id="89" idx="0"/>
              </p:cNvCxnSpPr>
              <p:nvPr/>
            </p:nvCxnSpPr>
            <p:spPr>
              <a:xfrm>
                <a:off x="5837566" y="2429165"/>
                <a:ext cx="0" cy="4977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線コネクタ 119">
                <a:extLst>
                  <a:ext uri="{FF2B5EF4-FFF2-40B4-BE49-F238E27FC236}">
                    <a16:creationId xmlns:a16="http://schemas.microsoft.com/office/drawing/2014/main" id="{C2FBCB53-9CE1-7F40-8285-54EC17166F1D}"/>
                  </a:ext>
                </a:extLst>
              </p:cNvPr>
              <p:cNvCxnSpPr>
                <a:cxnSpLocks/>
                <a:stCxn id="92" idx="1"/>
                <a:endCxn id="90" idx="5"/>
              </p:cNvCxnSpPr>
              <p:nvPr/>
            </p:nvCxnSpPr>
            <p:spPr>
              <a:xfrm flipH="1" flipV="1">
                <a:off x="5626233" y="4046970"/>
                <a:ext cx="908129" cy="6638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線コネクタ 123">
                <a:extLst>
                  <a:ext uri="{FF2B5EF4-FFF2-40B4-BE49-F238E27FC236}">
                    <a16:creationId xmlns:a16="http://schemas.microsoft.com/office/drawing/2014/main" id="{6F15D8C3-492D-2B4C-9852-D5501ABDA6BA}"/>
                  </a:ext>
                </a:extLst>
              </p:cNvPr>
              <p:cNvCxnSpPr>
                <a:cxnSpLocks/>
                <a:stCxn id="91" idx="0"/>
                <a:endCxn id="89" idx="4"/>
              </p:cNvCxnSpPr>
              <p:nvPr/>
            </p:nvCxnSpPr>
            <p:spPr>
              <a:xfrm flipV="1">
                <a:off x="5712906" y="3268556"/>
                <a:ext cx="124660" cy="14515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線コネクタ 127">
                <a:extLst>
                  <a:ext uri="{FF2B5EF4-FFF2-40B4-BE49-F238E27FC236}">
                    <a16:creationId xmlns:a16="http://schemas.microsoft.com/office/drawing/2014/main" id="{98212AC5-6B03-3D48-8421-5897A9565215}"/>
                  </a:ext>
                </a:extLst>
              </p:cNvPr>
              <p:cNvCxnSpPr>
                <a:cxnSpLocks/>
                <a:stCxn id="91" idx="6"/>
                <a:endCxn id="92" idx="2"/>
              </p:cNvCxnSpPr>
              <p:nvPr/>
            </p:nvCxnSpPr>
            <p:spPr>
              <a:xfrm flipV="1">
                <a:off x="5883728" y="4831617"/>
                <a:ext cx="600601" cy="592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線コネクタ 130">
                <a:extLst>
                  <a:ext uri="{FF2B5EF4-FFF2-40B4-BE49-F238E27FC236}">
                    <a16:creationId xmlns:a16="http://schemas.microsoft.com/office/drawing/2014/main" id="{B89D65D7-ED6B-F844-9C1D-DAF86FCD1DDF}"/>
                  </a:ext>
                </a:extLst>
              </p:cNvPr>
              <p:cNvCxnSpPr>
                <a:cxnSpLocks/>
                <a:stCxn id="92" idx="1"/>
                <a:endCxn id="89" idx="4"/>
              </p:cNvCxnSpPr>
              <p:nvPr/>
            </p:nvCxnSpPr>
            <p:spPr>
              <a:xfrm flipH="1" flipV="1">
                <a:off x="5837566" y="3268556"/>
                <a:ext cx="696796" cy="14422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線コネクタ 133">
                <a:extLst>
                  <a:ext uri="{FF2B5EF4-FFF2-40B4-BE49-F238E27FC236}">
                    <a16:creationId xmlns:a16="http://schemas.microsoft.com/office/drawing/2014/main" id="{D438C2A2-7781-9149-8634-51B39244B24D}"/>
                  </a:ext>
                </a:extLst>
              </p:cNvPr>
              <p:cNvCxnSpPr>
                <a:cxnSpLocks/>
                <a:stCxn id="92" idx="0"/>
                <a:endCxn id="88" idx="4"/>
              </p:cNvCxnSpPr>
              <p:nvPr/>
            </p:nvCxnSpPr>
            <p:spPr>
              <a:xfrm flipH="1" flipV="1">
                <a:off x="5837566" y="2429165"/>
                <a:ext cx="817585" cy="22316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線コネクタ 136">
                <a:extLst>
                  <a:ext uri="{FF2B5EF4-FFF2-40B4-BE49-F238E27FC236}">
                    <a16:creationId xmlns:a16="http://schemas.microsoft.com/office/drawing/2014/main" id="{08DC4759-6399-2649-9019-38EF07F9FD23}"/>
                  </a:ext>
                </a:extLst>
              </p:cNvPr>
              <p:cNvCxnSpPr>
                <a:cxnSpLocks/>
                <a:stCxn id="93" idx="3"/>
                <a:endCxn id="89" idx="6"/>
              </p:cNvCxnSpPr>
              <p:nvPr/>
            </p:nvCxnSpPr>
            <p:spPr>
              <a:xfrm flipH="1">
                <a:off x="6008388" y="2949796"/>
                <a:ext cx="809310" cy="1479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線コネクタ 146">
                <a:extLst>
                  <a:ext uri="{FF2B5EF4-FFF2-40B4-BE49-F238E27FC236}">
                    <a16:creationId xmlns:a16="http://schemas.microsoft.com/office/drawing/2014/main" id="{DE6071B0-D4B2-2F46-8ADB-BA08CFC37F0C}"/>
                  </a:ext>
                </a:extLst>
              </p:cNvPr>
              <p:cNvCxnSpPr>
                <a:cxnSpLocks/>
                <a:stCxn id="93" idx="3"/>
                <a:endCxn id="91" idx="7"/>
              </p:cNvCxnSpPr>
              <p:nvPr/>
            </p:nvCxnSpPr>
            <p:spPr>
              <a:xfrm flipH="1">
                <a:off x="5833695" y="2949796"/>
                <a:ext cx="984003" cy="1820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コネクタ 149">
                <a:extLst>
                  <a:ext uri="{FF2B5EF4-FFF2-40B4-BE49-F238E27FC236}">
                    <a16:creationId xmlns:a16="http://schemas.microsoft.com/office/drawing/2014/main" id="{11DDB561-AE49-1F48-AF06-90DFE0B9BA7B}"/>
                  </a:ext>
                </a:extLst>
              </p:cNvPr>
              <p:cNvCxnSpPr>
                <a:cxnSpLocks/>
                <a:stCxn id="93" idx="3"/>
                <a:endCxn id="92" idx="0"/>
              </p:cNvCxnSpPr>
              <p:nvPr/>
            </p:nvCxnSpPr>
            <p:spPr>
              <a:xfrm flipH="1">
                <a:off x="6655151" y="2949796"/>
                <a:ext cx="162547" cy="1710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線コネクタ 154">
                <a:extLst>
                  <a:ext uri="{FF2B5EF4-FFF2-40B4-BE49-F238E27FC236}">
                    <a16:creationId xmlns:a16="http://schemas.microsoft.com/office/drawing/2014/main" id="{F6DB307B-70B2-4B47-B341-CF1619426AB5}"/>
                  </a:ext>
                </a:extLst>
              </p:cNvPr>
              <p:cNvCxnSpPr>
                <a:cxnSpLocks/>
                <a:stCxn id="94" idx="2"/>
                <a:endCxn id="92" idx="7"/>
              </p:cNvCxnSpPr>
              <p:nvPr/>
            </p:nvCxnSpPr>
            <p:spPr>
              <a:xfrm flipH="1">
                <a:off x="6775940" y="3961193"/>
                <a:ext cx="512041" cy="7496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線コネクタ 157">
                <a:extLst>
                  <a:ext uri="{FF2B5EF4-FFF2-40B4-BE49-F238E27FC236}">
                    <a16:creationId xmlns:a16="http://schemas.microsoft.com/office/drawing/2014/main" id="{DD57CA10-60B1-ED44-A43E-5BEFFB3F71AC}"/>
                  </a:ext>
                </a:extLst>
              </p:cNvPr>
              <p:cNvCxnSpPr>
                <a:cxnSpLocks/>
                <a:stCxn id="95" idx="4"/>
                <a:endCxn id="94" idx="0"/>
              </p:cNvCxnSpPr>
              <p:nvPr/>
            </p:nvCxnSpPr>
            <p:spPr>
              <a:xfrm>
                <a:off x="7458803" y="3356149"/>
                <a:ext cx="0" cy="434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線コネクタ 160">
                <a:extLst>
                  <a:ext uri="{FF2B5EF4-FFF2-40B4-BE49-F238E27FC236}">
                    <a16:creationId xmlns:a16="http://schemas.microsoft.com/office/drawing/2014/main" id="{09FE3F00-DD18-584D-98E6-8A39F8B1BB48}"/>
                  </a:ext>
                </a:extLst>
              </p:cNvPr>
              <p:cNvCxnSpPr>
                <a:cxnSpLocks/>
                <a:endCxn id="94" idx="4"/>
              </p:cNvCxnSpPr>
              <p:nvPr/>
            </p:nvCxnSpPr>
            <p:spPr>
              <a:xfrm flipV="1">
                <a:off x="7458803" y="4132015"/>
                <a:ext cx="0" cy="4324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テキスト ボックス 180">
                  <a:extLst>
                    <a:ext uri="{FF2B5EF4-FFF2-40B4-BE49-F238E27FC236}">
                      <a16:creationId xmlns:a16="http://schemas.microsoft.com/office/drawing/2014/main" id="{D96D3AA4-7710-9A43-A0CE-B214DFCF94C8}"/>
                    </a:ext>
                  </a:extLst>
                </p:cNvPr>
                <p:cNvSpPr txBox="1"/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81" name="テキスト ボックス 180">
                  <a:extLst>
                    <a:ext uri="{FF2B5EF4-FFF2-40B4-BE49-F238E27FC236}">
                      <a16:creationId xmlns:a16="http://schemas.microsoft.com/office/drawing/2014/main" id="{D96D3AA4-7710-9A43-A0CE-B214DFCF94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テキスト ボックス 181">
                  <a:extLst>
                    <a:ext uri="{FF2B5EF4-FFF2-40B4-BE49-F238E27FC236}">
                      <a16:creationId xmlns:a16="http://schemas.microsoft.com/office/drawing/2014/main" id="{278736C1-1E22-4347-BD36-13F646196D43}"/>
                    </a:ext>
                  </a:extLst>
                </p:cNvPr>
                <p:cNvSpPr txBox="1"/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2" name="テキスト ボックス 181">
                  <a:extLst>
                    <a:ext uri="{FF2B5EF4-FFF2-40B4-BE49-F238E27FC236}">
                      <a16:creationId xmlns:a16="http://schemas.microsoft.com/office/drawing/2014/main" id="{278736C1-1E22-4347-BD36-13F646196D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テキスト ボックス 182">
                  <a:extLst>
                    <a:ext uri="{FF2B5EF4-FFF2-40B4-BE49-F238E27FC236}">
                      <a16:creationId xmlns:a16="http://schemas.microsoft.com/office/drawing/2014/main" id="{AA045502-E2F4-194E-B649-EE980E97A859}"/>
                    </a:ext>
                  </a:extLst>
                </p:cNvPr>
                <p:cNvSpPr txBox="1"/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83" name="テキスト ボックス 182">
                  <a:extLst>
                    <a:ext uri="{FF2B5EF4-FFF2-40B4-BE49-F238E27FC236}">
                      <a16:creationId xmlns:a16="http://schemas.microsoft.com/office/drawing/2014/main" id="{AA045502-E2F4-194E-B649-EE980E97A8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テキスト ボックス 183">
                  <a:extLst>
                    <a:ext uri="{FF2B5EF4-FFF2-40B4-BE49-F238E27FC236}">
                      <a16:creationId xmlns:a16="http://schemas.microsoft.com/office/drawing/2014/main" id="{E8C7D30F-685D-5845-A0E9-791AECDDD52C}"/>
                    </a:ext>
                  </a:extLst>
                </p:cNvPr>
                <p:cNvSpPr txBox="1"/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4" name="テキスト ボックス 183">
                  <a:extLst>
                    <a:ext uri="{FF2B5EF4-FFF2-40B4-BE49-F238E27FC236}">
                      <a16:creationId xmlns:a16="http://schemas.microsoft.com/office/drawing/2014/main" id="{E8C7D30F-685D-5845-A0E9-791AECDDD5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blipFill>
                  <a:blip r:embed="rId16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テキスト ボックス 184">
                  <a:extLst>
                    <a:ext uri="{FF2B5EF4-FFF2-40B4-BE49-F238E27FC236}">
                      <a16:creationId xmlns:a16="http://schemas.microsoft.com/office/drawing/2014/main" id="{991D5178-F83A-6D41-91A7-6A3103CFDCC6}"/>
                    </a:ext>
                  </a:extLst>
                </p:cNvPr>
                <p:cNvSpPr txBox="1"/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5" name="テキスト ボックス 184">
                  <a:extLst>
                    <a:ext uri="{FF2B5EF4-FFF2-40B4-BE49-F238E27FC236}">
                      <a16:creationId xmlns:a16="http://schemas.microsoft.com/office/drawing/2014/main" id="{991D5178-F83A-6D41-91A7-6A3103CFDC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テキスト ボックス 185">
                  <a:extLst>
                    <a:ext uri="{FF2B5EF4-FFF2-40B4-BE49-F238E27FC236}">
                      <a16:creationId xmlns:a16="http://schemas.microsoft.com/office/drawing/2014/main" id="{BEE28EE8-0B43-DA42-9E89-B571C2F4C09F}"/>
                    </a:ext>
                  </a:extLst>
                </p:cNvPr>
                <p:cNvSpPr txBox="1"/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6" name="テキスト ボックス 185">
                  <a:extLst>
                    <a:ext uri="{FF2B5EF4-FFF2-40B4-BE49-F238E27FC236}">
                      <a16:creationId xmlns:a16="http://schemas.microsoft.com/office/drawing/2014/main" id="{BEE28EE8-0B43-DA42-9E89-B571C2F4C0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blipFill>
                  <a:blip r:embed="rId18"/>
                  <a:stretch>
                    <a:fillRect b="-2272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テキスト ボックス 186">
                  <a:extLst>
                    <a:ext uri="{FF2B5EF4-FFF2-40B4-BE49-F238E27FC236}">
                      <a16:creationId xmlns:a16="http://schemas.microsoft.com/office/drawing/2014/main" id="{30FAF9A0-9338-324A-977E-2EFEF7ED986B}"/>
                    </a:ext>
                  </a:extLst>
                </p:cNvPr>
                <p:cNvSpPr txBox="1"/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7" name="テキスト ボックス 186">
                  <a:extLst>
                    <a:ext uri="{FF2B5EF4-FFF2-40B4-BE49-F238E27FC236}">
                      <a16:creationId xmlns:a16="http://schemas.microsoft.com/office/drawing/2014/main" id="{30FAF9A0-9338-324A-977E-2EFEF7ED98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テキスト ボックス 187">
                  <a:extLst>
                    <a:ext uri="{FF2B5EF4-FFF2-40B4-BE49-F238E27FC236}">
                      <a16:creationId xmlns:a16="http://schemas.microsoft.com/office/drawing/2014/main" id="{B2C16D97-BD2D-9442-BCF0-E4C346270867}"/>
                    </a:ext>
                  </a:extLst>
                </p:cNvPr>
                <p:cNvSpPr txBox="1"/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8" name="テキスト ボックス 187">
                  <a:extLst>
                    <a:ext uri="{FF2B5EF4-FFF2-40B4-BE49-F238E27FC236}">
                      <a16:creationId xmlns:a16="http://schemas.microsoft.com/office/drawing/2014/main" id="{B2C16D97-BD2D-9442-BCF0-E4C3462708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テキスト ボックス 188">
                  <a:extLst>
                    <a:ext uri="{FF2B5EF4-FFF2-40B4-BE49-F238E27FC236}">
                      <a16:creationId xmlns:a16="http://schemas.microsoft.com/office/drawing/2014/main" id="{5C5B9E27-1874-F64D-ACE1-741E9CCA8FCA}"/>
                    </a:ext>
                  </a:extLst>
                </p:cNvPr>
                <p:cNvSpPr txBox="1"/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9" name="テキスト ボックス 188">
                  <a:extLst>
                    <a:ext uri="{FF2B5EF4-FFF2-40B4-BE49-F238E27FC236}">
                      <a16:creationId xmlns:a16="http://schemas.microsoft.com/office/drawing/2014/main" id="{5C5B9E27-1874-F64D-ACE1-741E9CCA8F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テキスト ボックス 189">
                  <a:extLst>
                    <a:ext uri="{FF2B5EF4-FFF2-40B4-BE49-F238E27FC236}">
                      <a16:creationId xmlns:a16="http://schemas.microsoft.com/office/drawing/2014/main" id="{1099E86F-9620-B542-93B1-66AC1128A051}"/>
                    </a:ext>
                  </a:extLst>
                </p:cNvPr>
                <p:cNvSpPr txBox="1"/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90" name="テキスト ボックス 189">
                  <a:extLst>
                    <a:ext uri="{FF2B5EF4-FFF2-40B4-BE49-F238E27FC236}">
                      <a16:creationId xmlns:a16="http://schemas.microsoft.com/office/drawing/2014/main" id="{1099E86F-9620-B542-93B1-66AC1128A0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blipFill>
                  <a:blip r:embed="rId22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302D88EC-D2D4-184E-8BC3-3E9550662532}"/>
                  </a:ext>
                </a:extLst>
              </p:cNvPr>
              <p:cNvSpPr txBox="1"/>
              <p:nvPr/>
            </p:nvSpPr>
            <p:spPr>
              <a:xfrm>
                <a:off x="2099174" y="5929333"/>
                <a:ext cx="4546238" cy="493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0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302D88EC-D2D4-184E-8BC3-3E9550662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9174" y="5929333"/>
                <a:ext cx="4546238" cy="493725"/>
              </a:xfrm>
              <a:prstGeom prst="rect">
                <a:avLst/>
              </a:prstGeom>
              <a:blipFill>
                <a:blip r:embed="rId2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右矢印 82">
            <a:extLst>
              <a:ext uri="{FF2B5EF4-FFF2-40B4-BE49-F238E27FC236}">
                <a16:creationId xmlns:a16="http://schemas.microsoft.com/office/drawing/2014/main" id="{75B51364-763C-FC48-845F-143826F683AB}"/>
              </a:ext>
            </a:extLst>
          </p:cNvPr>
          <p:cNvSpPr/>
          <p:nvPr/>
        </p:nvSpPr>
        <p:spPr>
          <a:xfrm>
            <a:off x="3858860" y="4726564"/>
            <a:ext cx="1034972" cy="565101"/>
          </a:xfrm>
          <a:prstGeom prst="rightArrow">
            <a:avLst/>
          </a:prstGeom>
          <a:solidFill>
            <a:schemeClr val="accent5">
              <a:alpha val="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3190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153D28-9F97-5F41-8498-87120907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グラフ同型性の計算クラス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B1BC0D1-3502-CF45-9F34-42D95BF38D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ja-JP" altLang="en-US"/>
                  <a:t>グラフ同型問題は，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kumimoji="1" lang="ja-JP" altLang="en-US"/>
                  <a:t>に属するが，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kumimoji="1" lang="ja-JP" altLang="en-US"/>
                  <a:t>ならば，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/>
                  <a:t>と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kumimoji="1" lang="ja-JP" altLang="en-US"/>
                  <a:t>完全のどちらかに属するか未解明．</a:t>
                </a:r>
                <a:endParaRPr kumimoji="1" lang="en-US" altLang="ja-JP" dirty="0"/>
              </a:p>
              <a:p>
                <a:pPr marL="0" indent="0">
                  <a:buNone/>
                </a:pPr>
                <a:endParaRPr kumimoji="1" lang="ja-JP" altLang="en-US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B1BC0D1-3502-CF45-9F34-42D95BF38D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8" t="-23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5C2BDA-265F-384A-8454-26BFD2CF9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BEA7B9-71B1-4945-9D9B-A6E103AA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41FE44-1D2C-2745-A50C-6BC4E13E6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6</a:t>
            </a:fld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5A124B75-BAC3-4149-9A52-8F0FAE38D0CF}"/>
              </a:ext>
            </a:extLst>
          </p:cNvPr>
          <p:cNvGrpSpPr/>
          <p:nvPr/>
        </p:nvGrpSpPr>
        <p:grpSpPr>
          <a:xfrm>
            <a:off x="699351" y="3539350"/>
            <a:ext cx="7303170" cy="2306018"/>
            <a:chOff x="283335" y="3773235"/>
            <a:chExt cx="8500057" cy="2485243"/>
          </a:xfrm>
        </p:grpSpPr>
        <p:pic>
          <p:nvPicPr>
            <p:cNvPr id="8" name="図 7" descr="抽象, 挿絵, 時計 が含まれている画像&#10;&#10;自動的に生成された説明">
              <a:extLst>
                <a:ext uri="{FF2B5EF4-FFF2-40B4-BE49-F238E27FC236}">
                  <a16:creationId xmlns:a16="http://schemas.microsoft.com/office/drawing/2014/main" id="{461B2DBB-45D1-6942-A79E-ABCFD8D339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335" y="3773235"/>
              <a:ext cx="8500057" cy="2420086"/>
            </a:xfrm>
            <a:prstGeom prst="rect">
              <a:avLst/>
            </a:prstGeom>
          </p:spPr>
        </p:pic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EC2991DA-855A-5C49-94FA-22150235BE4A}"/>
                </a:ext>
              </a:extLst>
            </p:cNvPr>
            <p:cNvSpPr/>
            <p:nvPr/>
          </p:nvSpPr>
          <p:spPr>
            <a:xfrm>
              <a:off x="7845650" y="5852166"/>
              <a:ext cx="746974" cy="406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7FBD7E9-A93E-6E40-8521-B75481CC0C61}"/>
              </a:ext>
            </a:extLst>
          </p:cNvPr>
          <p:cNvSpPr/>
          <p:nvPr/>
        </p:nvSpPr>
        <p:spPr>
          <a:xfrm>
            <a:off x="3717891" y="5791517"/>
            <a:ext cx="578785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/>
              <a:t>引用：北海道大学大学院 情報科学研究科</a:t>
            </a:r>
            <a:r>
              <a:rPr lang="en-US" altLang="ja-JP" sz="1000" dirty="0"/>
              <a:t> </a:t>
            </a:r>
            <a:r>
              <a:rPr lang="ja-JP" altLang="en-US" sz="1000"/>
              <a:t>集中講義「大規模離散計算科学特論」</a:t>
            </a:r>
            <a:endParaRPr lang="en-US" altLang="ja-JP" sz="1000" dirty="0"/>
          </a:p>
          <a:p>
            <a:r>
              <a:rPr lang="ja-JP" altLang="en-US" sz="1000"/>
              <a:t>講義資料 「グラフ・部分グラフ同型判定の原理」客員教授 鷲尾隆（大阪大学産業科学研究所）</a:t>
            </a:r>
            <a:endParaRPr lang="en-US" altLang="ja-JP" sz="1000" dirty="0"/>
          </a:p>
          <a:p>
            <a:r>
              <a:rPr lang="ja-JP" altLang="en-US" sz="1000"/>
              <a:t>http://www-erato.ist.hokudai.ac.jp/lecture2013/docs/washio2.pdf</a:t>
            </a:r>
          </a:p>
        </p:txBody>
      </p:sp>
    </p:spTree>
    <p:extLst>
      <p:ext uri="{BB962C8B-B14F-4D97-AF65-F5344CB8AC3E}">
        <p14:creationId xmlns:p14="http://schemas.microsoft.com/office/powerpoint/2010/main" val="2228693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A8B4C4-7FFF-CD4F-A0F2-45BB682A4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kumimoji="1" lang="ja-JP" altLang="en-US"/>
              <a:t>不変量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D5CA9D-B61C-744C-961B-18290E03E8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F342C7-B30B-B246-867F-CC856AC73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7BBD-A7FC-E54E-B1D4-DA479D034FD4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A1719D-0797-174B-9338-2F2E25FF4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67ED8D-E0CC-9740-AD2B-ACEFAF54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380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51553D-9787-A741-A32E-3E56D011D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分割による探索空間の削減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482E6BD-D972-0D4A-A0E2-0CD9FD0AA6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sz="2400"/>
                  <a:t>集合</a:t>
                </a:r>
                <a:r>
                  <a:rPr kumimoji="1"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kumimoji="1" lang="ja-JP" altLang="en-US" sz="2400"/>
                  <a:t>の</a:t>
                </a:r>
                <a:r>
                  <a:rPr kumimoji="1" lang="ja-JP" altLang="en-US" sz="2400" b="1"/>
                  <a:t>分割</a:t>
                </a:r>
                <a:r>
                  <a:rPr kumimoji="1" lang="en-US" altLang="ja-JP" sz="2400" dirty="0"/>
                  <a:t>(</a:t>
                </a:r>
                <a:r>
                  <a:rPr kumimoji="1" lang="en-US" altLang="ja-JP" sz="2400" b="1" i="1" dirty="0"/>
                  <a:t>partition</a:t>
                </a:r>
                <a:r>
                  <a:rPr kumimoji="1" lang="en-US" altLang="ja-JP" sz="2400" dirty="0"/>
                  <a:t>)</a:t>
                </a:r>
                <a:r>
                  <a:rPr kumimoji="1" lang="ja-JP" altLang="en-US" sz="2400"/>
                  <a:t>とは，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ja-JP" altLang="en-US" sz="2400"/>
                  <a:t>全体を互いに重ならないブロックに分けることをいう．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000"/>
                  <a:t>このスライドでの分割は，頂点集合</a:t>
                </a:r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ja-JP" altLang="en-US" sz="2000"/>
                  <a:t>の分割とする．</a:t>
                </a:r>
                <a:endParaRPr lang="en-US" altLang="ja-JP" sz="2000" dirty="0"/>
              </a:p>
              <a:p>
                <a:pPr marL="0" indent="0">
                  <a:buNone/>
                </a:pPr>
                <a:endParaRPr kumimoji="1" lang="en-US" altLang="ja-JP" sz="1200" dirty="0"/>
              </a:p>
              <a:p>
                <a:pPr marL="0" indent="0">
                  <a:buNone/>
                </a:pPr>
                <a:r>
                  <a:rPr lang="ja-JP" altLang="en-US" sz="2400"/>
                  <a:t>頂点順序に依存しない特徴で，分割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ja-JP" altLang="en-US" sz="2400"/>
                  <a:t>を与えることで，探索空間を削減する．</a:t>
                </a:r>
                <a:endParaRPr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:endParaRPr kumimoji="1" lang="ja-JP" altLang="en-US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482E6BD-D972-0D4A-A0E2-0CD9FD0AA6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72E5A0-74BA-2B44-AFA3-0CDDB7B3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26DF55-3DF0-C74B-967F-B1B6C2047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8C404C-1875-D14E-9300-6D0DDB1DA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8</a:t>
            </a:fld>
            <a:endParaRPr kumimoji="1" lang="ja-JP" altLang="en-US"/>
          </a:p>
        </p:txBody>
      </p: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1606FDF7-AA34-9346-86CA-49350A77399C}"/>
              </a:ext>
            </a:extLst>
          </p:cNvPr>
          <p:cNvGrpSpPr/>
          <p:nvPr/>
        </p:nvGrpSpPr>
        <p:grpSpPr>
          <a:xfrm>
            <a:off x="992651" y="3883827"/>
            <a:ext cx="8191714" cy="2308350"/>
            <a:chOff x="1002699" y="3552242"/>
            <a:chExt cx="8191714" cy="2308350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73630F0A-D715-5348-9ED7-764112BE368A}"/>
                </a:ext>
              </a:extLst>
            </p:cNvPr>
            <p:cNvGrpSpPr/>
            <p:nvPr/>
          </p:nvGrpSpPr>
          <p:grpSpPr>
            <a:xfrm>
              <a:off x="1002699" y="3552242"/>
              <a:ext cx="2155192" cy="2308350"/>
              <a:chOff x="1059867" y="3868613"/>
              <a:chExt cx="2155192" cy="2308350"/>
            </a:xfrm>
          </p:grpSpPr>
          <p:grpSp>
            <p:nvGrpSpPr>
              <p:cNvPr id="8" name="グループ化 7">
                <a:extLst>
                  <a:ext uri="{FF2B5EF4-FFF2-40B4-BE49-F238E27FC236}">
                    <a16:creationId xmlns:a16="http://schemas.microsoft.com/office/drawing/2014/main" id="{A6A92C7B-64BB-3D4D-A432-D6D9151FC740}"/>
                  </a:ext>
                </a:extLst>
              </p:cNvPr>
              <p:cNvGrpSpPr/>
              <p:nvPr/>
            </p:nvGrpSpPr>
            <p:grpSpPr>
              <a:xfrm>
                <a:off x="1077536" y="4113484"/>
                <a:ext cx="2114689" cy="2063479"/>
                <a:chOff x="1036653" y="2501549"/>
                <a:chExt cx="2727502" cy="2730624"/>
              </a:xfrm>
            </p:grpSpPr>
            <p:sp>
              <p:nvSpPr>
                <p:cNvPr id="19" name="円/楕円 18">
                  <a:extLst>
                    <a:ext uri="{FF2B5EF4-FFF2-40B4-BE49-F238E27FC236}">
                      <a16:creationId xmlns:a16="http://schemas.microsoft.com/office/drawing/2014/main" id="{D2BB9436-3D76-1742-9C0D-ADE141B1D341}"/>
                    </a:ext>
                  </a:extLst>
                </p:cNvPr>
                <p:cNvSpPr/>
                <p:nvPr/>
              </p:nvSpPr>
              <p:spPr>
                <a:xfrm>
                  <a:off x="1567542" y="2924071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" name="円/楕円 19">
                  <a:extLst>
                    <a:ext uri="{FF2B5EF4-FFF2-40B4-BE49-F238E27FC236}">
                      <a16:creationId xmlns:a16="http://schemas.microsoft.com/office/drawing/2014/main" id="{9C215767-40A8-764E-B1C6-C7FEAD08A2C1}"/>
                    </a:ext>
                  </a:extLst>
                </p:cNvPr>
                <p:cNvSpPr/>
                <p:nvPr/>
              </p:nvSpPr>
              <p:spPr>
                <a:xfrm>
                  <a:off x="2116016" y="2501549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" name="円/楕円 20">
                  <a:extLst>
                    <a:ext uri="{FF2B5EF4-FFF2-40B4-BE49-F238E27FC236}">
                      <a16:creationId xmlns:a16="http://schemas.microsoft.com/office/drawing/2014/main" id="{A51B4434-3BE1-7D45-8240-EA03CAC97A35}"/>
                    </a:ext>
                  </a:extLst>
                </p:cNvPr>
                <p:cNvSpPr/>
                <p:nvPr/>
              </p:nvSpPr>
              <p:spPr>
                <a:xfrm>
                  <a:off x="1036653" y="3498882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2" name="直線コネクタ 21">
                  <a:extLst>
                    <a:ext uri="{FF2B5EF4-FFF2-40B4-BE49-F238E27FC236}">
                      <a16:creationId xmlns:a16="http://schemas.microsoft.com/office/drawing/2014/main" id="{6C46F163-D3EE-E941-ADA7-CF3078D73D6D}"/>
                    </a:ext>
                  </a:extLst>
                </p:cNvPr>
                <p:cNvCxnSpPr>
                  <a:cxnSpLocks/>
                  <a:stCxn id="19" idx="7"/>
                  <a:endCxn id="20" idx="3"/>
                </p:cNvCxnSpPr>
                <p:nvPr/>
              </p:nvCxnSpPr>
              <p:spPr>
                <a:xfrm flipV="1">
                  <a:off x="1859153" y="2793160"/>
                  <a:ext cx="306896" cy="18094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線コネクタ 22">
                  <a:extLst>
                    <a:ext uri="{FF2B5EF4-FFF2-40B4-BE49-F238E27FC236}">
                      <a16:creationId xmlns:a16="http://schemas.microsoft.com/office/drawing/2014/main" id="{5E805269-9D46-D744-B0D9-F24393F0F130}"/>
                    </a:ext>
                  </a:extLst>
                </p:cNvPr>
                <p:cNvCxnSpPr>
                  <a:cxnSpLocks/>
                  <a:stCxn id="19" idx="3"/>
                  <a:endCxn id="21" idx="7"/>
                </p:cNvCxnSpPr>
                <p:nvPr/>
              </p:nvCxnSpPr>
              <p:spPr>
                <a:xfrm flipH="1">
                  <a:off x="1328264" y="3215682"/>
                  <a:ext cx="289311" cy="3332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円/楕円 23">
                  <a:extLst>
                    <a:ext uri="{FF2B5EF4-FFF2-40B4-BE49-F238E27FC236}">
                      <a16:creationId xmlns:a16="http://schemas.microsoft.com/office/drawing/2014/main" id="{C54A02DB-3B44-8B4C-A9EF-C2487B9D627A}"/>
                    </a:ext>
                  </a:extLst>
                </p:cNvPr>
                <p:cNvSpPr/>
                <p:nvPr/>
              </p:nvSpPr>
              <p:spPr>
                <a:xfrm>
                  <a:off x="2012601" y="3342383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5" name="円/楕円 24">
                  <a:extLst>
                    <a:ext uri="{FF2B5EF4-FFF2-40B4-BE49-F238E27FC236}">
                      <a16:creationId xmlns:a16="http://schemas.microsoft.com/office/drawing/2014/main" id="{C32D3D3B-8160-BE47-B63C-5B8FAC3591E1}"/>
                    </a:ext>
                  </a:extLst>
                </p:cNvPr>
                <p:cNvSpPr/>
                <p:nvPr/>
              </p:nvSpPr>
              <p:spPr>
                <a:xfrm>
                  <a:off x="2948773" y="4399135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6" name="円/楕円 25">
                  <a:extLst>
                    <a:ext uri="{FF2B5EF4-FFF2-40B4-BE49-F238E27FC236}">
                      <a16:creationId xmlns:a16="http://schemas.microsoft.com/office/drawing/2014/main" id="{9F126DD3-E9C7-0A42-AAAB-7243DBCC31E6}"/>
                    </a:ext>
                  </a:extLst>
                </p:cNvPr>
                <p:cNvSpPr/>
                <p:nvPr/>
              </p:nvSpPr>
              <p:spPr>
                <a:xfrm>
                  <a:off x="2858128" y="3488828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7" name="円/楕円 26">
                  <a:extLst>
                    <a:ext uri="{FF2B5EF4-FFF2-40B4-BE49-F238E27FC236}">
                      <a16:creationId xmlns:a16="http://schemas.microsoft.com/office/drawing/2014/main" id="{5335BF6C-3D51-454C-9677-CA27AFEF448B}"/>
                    </a:ext>
                  </a:extLst>
                </p:cNvPr>
                <p:cNvSpPr/>
                <p:nvPr/>
              </p:nvSpPr>
              <p:spPr>
                <a:xfrm>
                  <a:off x="3422511" y="3007300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8" name="円/楕円 27">
                  <a:extLst>
                    <a:ext uri="{FF2B5EF4-FFF2-40B4-BE49-F238E27FC236}">
                      <a16:creationId xmlns:a16="http://schemas.microsoft.com/office/drawing/2014/main" id="{44D4787B-B207-E845-9A17-C82FBF9D3BF3}"/>
                    </a:ext>
                  </a:extLst>
                </p:cNvPr>
                <p:cNvSpPr/>
                <p:nvPr/>
              </p:nvSpPr>
              <p:spPr>
                <a:xfrm>
                  <a:off x="1859153" y="4001294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" name="円/楕円 28">
                  <a:extLst>
                    <a:ext uri="{FF2B5EF4-FFF2-40B4-BE49-F238E27FC236}">
                      <a16:creationId xmlns:a16="http://schemas.microsoft.com/office/drawing/2014/main" id="{5DE5DEAE-3DF7-0F4D-B619-0B103D9CBEA8}"/>
                    </a:ext>
                  </a:extLst>
                </p:cNvPr>
                <p:cNvSpPr/>
                <p:nvPr/>
              </p:nvSpPr>
              <p:spPr>
                <a:xfrm>
                  <a:off x="1916932" y="4548885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" name="円/楕円 29">
                  <a:extLst>
                    <a:ext uri="{FF2B5EF4-FFF2-40B4-BE49-F238E27FC236}">
                      <a16:creationId xmlns:a16="http://schemas.microsoft.com/office/drawing/2014/main" id="{F945CBF7-0273-6A47-95D6-E0FD57C356C8}"/>
                    </a:ext>
                  </a:extLst>
                </p:cNvPr>
                <p:cNvSpPr/>
                <p:nvPr/>
              </p:nvSpPr>
              <p:spPr>
                <a:xfrm>
                  <a:off x="1167491" y="4890529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1" name="直線コネクタ 30">
                  <a:extLst>
                    <a:ext uri="{FF2B5EF4-FFF2-40B4-BE49-F238E27FC236}">
                      <a16:creationId xmlns:a16="http://schemas.microsoft.com/office/drawing/2014/main" id="{B4376E19-3A7A-B049-8493-C362BA33284F}"/>
                    </a:ext>
                  </a:extLst>
                </p:cNvPr>
                <p:cNvCxnSpPr>
                  <a:cxnSpLocks/>
                  <a:stCxn id="19" idx="5"/>
                  <a:endCxn id="24" idx="1"/>
                </p:cNvCxnSpPr>
                <p:nvPr/>
              </p:nvCxnSpPr>
              <p:spPr>
                <a:xfrm>
                  <a:off x="1859153" y="3215682"/>
                  <a:ext cx="203481" cy="1767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線コネクタ 31">
                  <a:extLst>
                    <a:ext uri="{FF2B5EF4-FFF2-40B4-BE49-F238E27FC236}">
                      <a16:creationId xmlns:a16="http://schemas.microsoft.com/office/drawing/2014/main" id="{7E38CF6A-DB19-D34C-B04B-2644B9CD7DF2}"/>
                    </a:ext>
                  </a:extLst>
                </p:cNvPr>
                <p:cNvCxnSpPr>
                  <a:cxnSpLocks/>
                  <a:stCxn id="25" idx="1"/>
                  <a:endCxn id="24" idx="5"/>
                </p:cNvCxnSpPr>
                <p:nvPr/>
              </p:nvCxnSpPr>
              <p:spPr>
                <a:xfrm flipH="1" flipV="1">
                  <a:off x="2304212" y="3633994"/>
                  <a:ext cx="694594" cy="81517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線コネクタ 32">
                  <a:extLst>
                    <a:ext uri="{FF2B5EF4-FFF2-40B4-BE49-F238E27FC236}">
                      <a16:creationId xmlns:a16="http://schemas.microsoft.com/office/drawing/2014/main" id="{67AB4A34-70A8-A44C-8ADB-0AE719EC818B}"/>
                    </a:ext>
                  </a:extLst>
                </p:cNvPr>
                <p:cNvCxnSpPr>
                  <a:cxnSpLocks/>
                  <a:stCxn id="25" idx="0"/>
                  <a:endCxn id="27" idx="3"/>
                </p:cNvCxnSpPr>
                <p:nvPr/>
              </p:nvCxnSpPr>
              <p:spPr>
                <a:xfrm flipV="1">
                  <a:off x="3119595" y="3298911"/>
                  <a:ext cx="352949" cy="110022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線コネクタ 33">
                  <a:extLst>
                    <a:ext uri="{FF2B5EF4-FFF2-40B4-BE49-F238E27FC236}">
                      <a16:creationId xmlns:a16="http://schemas.microsoft.com/office/drawing/2014/main" id="{9048C264-581B-1F45-B27C-4E23A94BFE46}"/>
                    </a:ext>
                  </a:extLst>
                </p:cNvPr>
                <p:cNvCxnSpPr>
                  <a:cxnSpLocks/>
                  <a:stCxn id="25" idx="1"/>
                  <a:endCxn id="26" idx="4"/>
                </p:cNvCxnSpPr>
                <p:nvPr/>
              </p:nvCxnSpPr>
              <p:spPr>
                <a:xfrm flipV="1">
                  <a:off x="2998806" y="3830472"/>
                  <a:ext cx="30144" cy="61869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コネクタ 34">
                  <a:extLst>
                    <a:ext uri="{FF2B5EF4-FFF2-40B4-BE49-F238E27FC236}">
                      <a16:creationId xmlns:a16="http://schemas.microsoft.com/office/drawing/2014/main" id="{A0B5FCAC-8BA8-3942-B65C-5A450A1D8E19}"/>
                    </a:ext>
                  </a:extLst>
                </p:cNvPr>
                <p:cNvCxnSpPr>
                  <a:cxnSpLocks/>
                  <a:stCxn id="26" idx="7"/>
                  <a:endCxn id="27" idx="3"/>
                </p:cNvCxnSpPr>
                <p:nvPr/>
              </p:nvCxnSpPr>
              <p:spPr>
                <a:xfrm flipV="1">
                  <a:off x="3149739" y="3298911"/>
                  <a:ext cx="322805" cy="2399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線コネクタ 35">
                  <a:extLst>
                    <a:ext uri="{FF2B5EF4-FFF2-40B4-BE49-F238E27FC236}">
                      <a16:creationId xmlns:a16="http://schemas.microsoft.com/office/drawing/2014/main" id="{9BD752AF-CF2F-6C4B-8E7C-5EB2E060E61E}"/>
                    </a:ext>
                  </a:extLst>
                </p:cNvPr>
                <p:cNvCxnSpPr>
                  <a:cxnSpLocks/>
                  <a:stCxn id="26" idx="2"/>
                  <a:endCxn id="24" idx="6"/>
                </p:cNvCxnSpPr>
                <p:nvPr/>
              </p:nvCxnSpPr>
              <p:spPr>
                <a:xfrm flipH="1" flipV="1">
                  <a:off x="2354245" y="3513205"/>
                  <a:ext cx="503883" cy="1464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コネクタ 36">
                  <a:extLst>
                    <a:ext uri="{FF2B5EF4-FFF2-40B4-BE49-F238E27FC236}">
                      <a16:creationId xmlns:a16="http://schemas.microsoft.com/office/drawing/2014/main" id="{0E63AA5C-9AAF-9145-B2DB-E0A5746A02CE}"/>
                    </a:ext>
                  </a:extLst>
                </p:cNvPr>
                <p:cNvCxnSpPr>
                  <a:cxnSpLocks/>
                  <a:stCxn id="27" idx="3"/>
                  <a:endCxn id="24" idx="6"/>
                </p:cNvCxnSpPr>
                <p:nvPr/>
              </p:nvCxnSpPr>
              <p:spPr>
                <a:xfrm flipH="1">
                  <a:off x="2354245" y="3298911"/>
                  <a:ext cx="1118299" cy="21429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コネクタ 37">
                  <a:extLst>
                    <a:ext uri="{FF2B5EF4-FFF2-40B4-BE49-F238E27FC236}">
                      <a16:creationId xmlns:a16="http://schemas.microsoft.com/office/drawing/2014/main" id="{4E667153-DD66-CA40-A225-BB289CC622FB}"/>
                    </a:ext>
                  </a:extLst>
                </p:cNvPr>
                <p:cNvCxnSpPr>
                  <a:cxnSpLocks/>
                  <a:stCxn id="28" idx="0"/>
                  <a:endCxn id="24" idx="3"/>
                </p:cNvCxnSpPr>
                <p:nvPr/>
              </p:nvCxnSpPr>
              <p:spPr>
                <a:xfrm flipV="1">
                  <a:off x="2029975" y="3633994"/>
                  <a:ext cx="32659" cy="3673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コネクタ 38">
                  <a:extLst>
                    <a:ext uri="{FF2B5EF4-FFF2-40B4-BE49-F238E27FC236}">
                      <a16:creationId xmlns:a16="http://schemas.microsoft.com/office/drawing/2014/main" id="{4CE5E2CA-B4C0-4A4A-9274-AA0B911B848E}"/>
                    </a:ext>
                  </a:extLst>
                </p:cNvPr>
                <p:cNvCxnSpPr>
                  <a:cxnSpLocks/>
                  <a:stCxn id="30" idx="0"/>
                  <a:endCxn id="24" idx="3"/>
                </p:cNvCxnSpPr>
                <p:nvPr/>
              </p:nvCxnSpPr>
              <p:spPr>
                <a:xfrm flipV="1">
                  <a:off x="1338313" y="3633994"/>
                  <a:ext cx="724321" cy="125653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コネクタ 39">
                  <a:extLst>
                    <a:ext uri="{FF2B5EF4-FFF2-40B4-BE49-F238E27FC236}">
                      <a16:creationId xmlns:a16="http://schemas.microsoft.com/office/drawing/2014/main" id="{FB4A4B3E-4197-034E-9A52-004AE09FAED3}"/>
                    </a:ext>
                  </a:extLst>
                </p:cNvPr>
                <p:cNvCxnSpPr>
                  <a:cxnSpLocks/>
                  <a:stCxn id="29" idx="0"/>
                  <a:endCxn id="28" idx="4"/>
                </p:cNvCxnSpPr>
                <p:nvPr/>
              </p:nvCxnSpPr>
              <p:spPr>
                <a:xfrm flipH="1" flipV="1">
                  <a:off x="2029975" y="4342938"/>
                  <a:ext cx="57779" cy="2059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コネクタ 40">
                  <a:extLst>
                    <a:ext uri="{FF2B5EF4-FFF2-40B4-BE49-F238E27FC236}">
                      <a16:creationId xmlns:a16="http://schemas.microsoft.com/office/drawing/2014/main" id="{41EA9147-ECAF-2F4D-8004-3351E2B9184B}"/>
                    </a:ext>
                  </a:extLst>
                </p:cNvPr>
                <p:cNvCxnSpPr>
                  <a:cxnSpLocks/>
                  <a:stCxn id="25" idx="1"/>
                  <a:endCxn id="28" idx="4"/>
                </p:cNvCxnSpPr>
                <p:nvPr/>
              </p:nvCxnSpPr>
              <p:spPr>
                <a:xfrm flipH="1" flipV="1">
                  <a:off x="2029975" y="4342938"/>
                  <a:ext cx="968831" cy="10623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コネクタ 41">
                  <a:extLst>
                    <a:ext uri="{FF2B5EF4-FFF2-40B4-BE49-F238E27FC236}">
                      <a16:creationId xmlns:a16="http://schemas.microsoft.com/office/drawing/2014/main" id="{C54CB306-C374-1140-8771-F78959CC8475}"/>
                    </a:ext>
                  </a:extLst>
                </p:cNvPr>
                <p:cNvCxnSpPr>
                  <a:cxnSpLocks/>
                  <a:stCxn id="25" idx="3"/>
                  <a:endCxn id="29" idx="6"/>
                </p:cNvCxnSpPr>
                <p:nvPr/>
              </p:nvCxnSpPr>
              <p:spPr>
                <a:xfrm flipH="1">
                  <a:off x="2258577" y="4690747"/>
                  <a:ext cx="740228" cy="2896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コネクタ 42">
                  <a:extLst>
                    <a:ext uri="{FF2B5EF4-FFF2-40B4-BE49-F238E27FC236}">
                      <a16:creationId xmlns:a16="http://schemas.microsoft.com/office/drawing/2014/main" id="{DCF4F2A6-1789-3841-8F3B-AF8E36313FF4}"/>
                    </a:ext>
                  </a:extLst>
                </p:cNvPr>
                <p:cNvCxnSpPr>
                  <a:cxnSpLocks/>
                  <a:stCxn id="30" idx="6"/>
                  <a:endCxn id="25" idx="3"/>
                </p:cNvCxnSpPr>
                <p:nvPr/>
              </p:nvCxnSpPr>
              <p:spPr>
                <a:xfrm flipV="1">
                  <a:off x="1509135" y="4690747"/>
                  <a:ext cx="1489670" cy="3706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128E3126-9555-6445-A1F2-9B15A486C496}"/>
                      </a:ext>
                    </a:extLst>
                  </p:cNvPr>
                  <p:cNvSpPr txBox="1"/>
                  <p:nvPr/>
                </p:nvSpPr>
                <p:spPr>
                  <a:xfrm>
                    <a:off x="1911759" y="3868613"/>
                    <a:ext cx="32412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5CB30E9B-EB49-A248-A97E-7530454C0B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1759" y="3868613"/>
                    <a:ext cx="324127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テキスト ボックス 9">
                    <a:extLst>
                      <a:ext uri="{FF2B5EF4-FFF2-40B4-BE49-F238E27FC236}">
                        <a16:creationId xmlns:a16="http://schemas.microsoft.com/office/drawing/2014/main" id="{41D3CE9D-5049-9C43-B916-C7D5FF0DB7BB}"/>
                      </a:ext>
                    </a:extLst>
                  </p:cNvPr>
                  <p:cNvSpPr txBox="1"/>
                  <p:nvPr/>
                </p:nvSpPr>
                <p:spPr>
                  <a:xfrm>
                    <a:off x="1450703" y="4171240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10" name="テキスト ボックス 9">
                    <a:extLst>
                      <a:ext uri="{FF2B5EF4-FFF2-40B4-BE49-F238E27FC236}">
                        <a16:creationId xmlns:a16="http://schemas.microsoft.com/office/drawing/2014/main" id="{819F0257-854D-B94F-8AF9-1E4DD7705D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50703" y="4171240"/>
                    <a:ext cx="324128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テキスト ボックス 10">
                    <a:extLst>
                      <a:ext uri="{FF2B5EF4-FFF2-40B4-BE49-F238E27FC236}">
                        <a16:creationId xmlns:a16="http://schemas.microsoft.com/office/drawing/2014/main" id="{138C4981-F19B-834B-AB31-A45B9E9E1FA6}"/>
                      </a:ext>
                    </a:extLst>
                  </p:cNvPr>
                  <p:cNvSpPr txBox="1"/>
                  <p:nvPr/>
                </p:nvSpPr>
                <p:spPr>
                  <a:xfrm>
                    <a:off x="1059867" y="4580288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11" name="テキスト ボックス 10">
                    <a:extLst>
                      <a:ext uri="{FF2B5EF4-FFF2-40B4-BE49-F238E27FC236}">
                        <a16:creationId xmlns:a16="http://schemas.microsoft.com/office/drawing/2014/main" id="{C84AE746-D1E7-C24F-8B26-7A20AB92CF3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9867" y="4580288"/>
                    <a:ext cx="324128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テキスト ボックス 11">
                    <a:extLst>
                      <a:ext uri="{FF2B5EF4-FFF2-40B4-BE49-F238E27FC236}">
                        <a16:creationId xmlns:a16="http://schemas.microsoft.com/office/drawing/2014/main" id="{9CA75C40-39A7-C34D-BE32-8A75F94F0805}"/>
                      </a:ext>
                    </a:extLst>
                  </p:cNvPr>
                  <p:cNvSpPr txBox="1"/>
                  <p:nvPr/>
                </p:nvSpPr>
                <p:spPr>
                  <a:xfrm>
                    <a:off x="1847207" y="4492906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12" name="テキスト ボックス 11">
                    <a:extLst>
                      <a:ext uri="{FF2B5EF4-FFF2-40B4-BE49-F238E27FC236}">
                        <a16:creationId xmlns:a16="http://schemas.microsoft.com/office/drawing/2014/main" id="{D5D25536-65E2-6F4E-83A9-70BEF53B9F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7207" y="4492906"/>
                    <a:ext cx="324128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テキスト ボックス 12">
                    <a:extLst>
                      <a:ext uri="{FF2B5EF4-FFF2-40B4-BE49-F238E27FC236}">
                        <a16:creationId xmlns:a16="http://schemas.microsoft.com/office/drawing/2014/main" id="{6C2B5477-8D38-4E4E-B8B7-B65044D0C57E}"/>
                      </a:ext>
                    </a:extLst>
                  </p:cNvPr>
                  <p:cNvSpPr txBox="1"/>
                  <p:nvPr/>
                </p:nvSpPr>
                <p:spPr>
                  <a:xfrm>
                    <a:off x="1161440" y="5620263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13" name="テキスト ボックス 12">
                    <a:extLst>
                      <a:ext uri="{FF2B5EF4-FFF2-40B4-BE49-F238E27FC236}">
                        <a16:creationId xmlns:a16="http://schemas.microsoft.com/office/drawing/2014/main" id="{FF4AA6DB-CF34-204E-AD89-1C478120C5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61440" y="5620263"/>
                    <a:ext cx="324128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テキスト ボックス 13">
                    <a:extLst>
                      <a:ext uri="{FF2B5EF4-FFF2-40B4-BE49-F238E27FC236}">
                        <a16:creationId xmlns:a16="http://schemas.microsoft.com/office/drawing/2014/main" id="{B8A8C067-636F-274F-8848-B604083C8F49}"/>
                      </a:ext>
                    </a:extLst>
                  </p:cNvPr>
                  <p:cNvSpPr txBox="1"/>
                  <p:nvPr/>
                </p:nvSpPr>
                <p:spPr>
                  <a:xfrm>
                    <a:off x="1856393" y="5028728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14" name="テキスト ボックス 13">
                    <a:extLst>
                      <a:ext uri="{FF2B5EF4-FFF2-40B4-BE49-F238E27FC236}">
                        <a16:creationId xmlns:a16="http://schemas.microsoft.com/office/drawing/2014/main" id="{4D92B455-1FA7-5F46-A30C-9312BBBB0E3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56393" y="5028728"/>
                    <a:ext cx="324128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テキスト ボックス 14">
                    <a:extLst>
                      <a:ext uri="{FF2B5EF4-FFF2-40B4-BE49-F238E27FC236}">
                        <a16:creationId xmlns:a16="http://schemas.microsoft.com/office/drawing/2014/main" id="{9C7DE7A5-6B80-B242-85B8-5EADAF50D60D}"/>
                      </a:ext>
                    </a:extLst>
                  </p:cNvPr>
                  <p:cNvSpPr txBox="1"/>
                  <p:nvPr/>
                </p:nvSpPr>
                <p:spPr>
                  <a:xfrm>
                    <a:off x="1548270" y="5502606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15" name="テキスト ボックス 14">
                    <a:extLst>
                      <a:ext uri="{FF2B5EF4-FFF2-40B4-BE49-F238E27FC236}">
                        <a16:creationId xmlns:a16="http://schemas.microsoft.com/office/drawing/2014/main" id="{C73FF35E-E4E2-7345-8773-BBD46C9A2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8270" y="5502606"/>
                    <a:ext cx="324128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テキスト ボックス 15">
                    <a:extLst>
                      <a:ext uri="{FF2B5EF4-FFF2-40B4-BE49-F238E27FC236}">
                        <a16:creationId xmlns:a16="http://schemas.microsoft.com/office/drawing/2014/main" id="{496771EC-A763-3845-B4A0-31E3E93D314D}"/>
                      </a:ext>
                    </a:extLst>
                  </p:cNvPr>
                  <p:cNvSpPr txBox="1"/>
                  <p:nvPr/>
                </p:nvSpPr>
                <p:spPr>
                  <a:xfrm>
                    <a:off x="2823783" y="5545124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16" name="テキスト ボックス 15">
                    <a:extLst>
                      <a:ext uri="{FF2B5EF4-FFF2-40B4-BE49-F238E27FC236}">
                        <a16:creationId xmlns:a16="http://schemas.microsoft.com/office/drawing/2014/main" id="{4C8ED773-D9DC-2B49-BC96-EC294CF130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23783" y="5545124"/>
                    <a:ext cx="324128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テキスト ボックス 16">
                    <a:extLst>
                      <a:ext uri="{FF2B5EF4-FFF2-40B4-BE49-F238E27FC236}">
                        <a16:creationId xmlns:a16="http://schemas.microsoft.com/office/drawing/2014/main" id="{238D4BAE-F5E9-A645-842E-B0243EA15AEF}"/>
                      </a:ext>
                    </a:extLst>
                  </p:cNvPr>
                  <p:cNvSpPr txBox="1"/>
                  <p:nvPr/>
                </p:nvSpPr>
                <p:spPr>
                  <a:xfrm>
                    <a:off x="2353323" y="5004667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17" name="テキスト ボックス 16">
                    <a:extLst>
                      <a:ext uri="{FF2B5EF4-FFF2-40B4-BE49-F238E27FC236}">
                        <a16:creationId xmlns:a16="http://schemas.microsoft.com/office/drawing/2014/main" id="{B86B6969-F3C7-2B42-8BAD-BE2B1EFFBE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3323" y="5004667"/>
                    <a:ext cx="324128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テキスト ボックス 17">
                    <a:extLst>
                      <a:ext uri="{FF2B5EF4-FFF2-40B4-BE49-F238E27FC236}">
                        <a16:creationId xmlns:a16="http://schemas.microsoft.com/office/drawing/2014/main" id="{DC29D3EF-C026-0F49-A872-B47A1887488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931" y="4217652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18" name="テキスト ボックス 17">
                    <a:extLst>
                      <a:ext uri="{FF2B5EF4-FFF2-40B4-BE49-F238E27FC236}">
                        <a16:creationId xmlns:a16="http://schemas.microsoft.com/office/drawing/2014/main" id="{AFC57EC3-F316-0F48-BA3F-C0590C8041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0931" y="4217652"/>
                    <a:ext cx="324128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0CAD8BEF-C22A-6940-84CB-18B469533F9C}"/>
                </a:ext>
              </a:extLst>
            </p:cNvPr>
            <p:cNvGrpSpPr/>
            <p:nvPr/>
          </p:nvGrpSpPr>
          <p:grpSpPr>
            <a:xfrm>
              <a:off x="3532311" y="3755258"/>
              <a:ext cx="2368965" cy="1983771"/>
              <a:chOff x="5689692" y="3998998"/>
              <a:chExt cx="2612180" cy="2218064"/>
            </a:xfrm>
          </p:grpSpPr>
          <p:grpSp>
            <p:nvGrpSpPr>
              <p:cNvPr id="45" name="グループ化 44">
                <a:extLst>
                  <a:ext uri="{FF2B5EF4-FFF2-40B4-BE49-F238E27FC236}">
                    <a16:creationId xmlns:a16="http://schemas.microsoft.com/office/drawing/2014/main" id="{C449A675-5885-AC4E-A66C-1AB304582688}"/>
                  </a:ext>
                </a:extLst>
              </p:cNvPr>
              <p:cNvGrpSpPr/>
              <p:nvPr/>
            </p:nvGrpSpPr>
            <p:grpSpPr>
              <a:xfrm>
                <a:off x="5690349" y="3998998"/>
                <a:ext cx="2376115" cy="2218064"/>
                <a:chOff x="4549384" y="2087521"/>
                <a:chExt cx="3080241" cy="2974180"/>
              </a:xfrm>
            </p:grpSpPr>
            <p:sp>
              <p:nvSpPr>
                <p:cNvPr id="56" name="円/楕円 55">
                  <a:extLst>
                    <a:ext uri="{FF2B5EF4-FFF2-40B4-BE49-F238E27FC236}">
                      <a16:creationId xmlns:a16="http://schemas.microsoft.com/office/drawing/2014/main" id="{E2952F19-6C5D-8C41-AF84-F4C9A2140266}"/>
                    </a:ext>
                  </a:extLst>
                </p:cNvPr>
                <p:cNvSpPr/>
                <p:nvPr/>
              </p:nvSpPr>
              <p:spPr>
                <a:xfrm>
                  <a:off x="4549384" y="3888610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7" name="円/楕円 56">
                  <a:extLst>
                    <a:ext uri="{FF2B5EF4-FFF2-40B4-BE49-F238E27FC236}">
                      <a16:creationId xmlns:a16="http://schemas.microsoft.com/office/drawing/2014/main" id="{D0BCF09B-1D1D-F64B-A4EC-19F88703E244}"/>
                    </a:ext>
                  </a:extLst>
                </p:cNvPr>
                <p:cNvSpPr/>
                <p:nvPr/>
              </p:nvSpPr>
              <p:spPr>
                <a:xfrm>
                  <a:off x="5666744" y="2087521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" name="円/楕円 57">
                  <a:extLst>
                    <a:ext uri="{FF2B5EF4-FFF2-40B4-BE49-F238E27FC236}">
                      <a16:creationId xmlns:a16="http://schemas.microsoft.com/office/drawing/2014/main" id="{20062CD0-EB67-9140-9D44-F6CA19A82D3E}"/>
                    </a:ext>
                  </a:extLst>
                </p:cNvPr>
                <p:cNvSpPr/>
                <p:nvPr/>
              </p:nvSpPr>
              <p:spPr>
                <a:xfrm>
                  <a:off x="5666744" y="2926912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9" name="円/楕円 58">
                  <a:extLst>
                    <a:ext uri="{FF2B5EF4-FFF2-40B4-BE49-F238E27FC236}">
                      <a16:creationId xmlns:a16="http://schemas.microsoft.com/office/drawing/2014/main" id="{45DC1704-C251-D64E-8980-F997EB3A3FFB}"/>
                    </a:ext>
                  </a:extLst>
                </p:cNvPr>
                <p:cNvSpPr/>
                <p:nvPr/>
              </p:nvSpPr>
              <p:spPr>
                <a:xfrm>
                  <a:off x="5334622" y="3755359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0" name="円/楕円 59">
                  <a:extLst>
                    <a:ext uri="{FF2B5EF4-FFF2-40B4-BE49-F238E27FC236}">
                      <a16:creationId xmlns:a16="http://schemas.microsoft.com/office/drawing/2014/main" id="{5DC262EC-478E-5B43-8E15-976A052368E5}"/>
                    </a:ext>
                  </a:extLst>
                </p:cNvPr>
                <p:cNvSpPr/>
                <p:nvPr/>
              </p:nvSpPr>
              <p:spPr>
                <a:xfrm>
                  <a:off x="5542084" y="4720057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1" name="円/楕円 60">
                  <a:extLst>
                    <a:ext uri="{FF2B5EF4-FFF2-40B4-BE49-F238E27FC236}">
                      <a16:creationId xmlns:a16="http://schemas.microsoft.com/office/drawing/2014/main" id="{C80B10E0-44EF-0D43-933B-DC7CC67128E9}"/>
                    </a:ext>
                  </a:extLst>
                </p:cNvPr>
                <p:cNvSpPr/>
                <p:nvPr/>
              </p:nvSpPr>
              <p:spPr>
                <a:xfrm>
                  <a:off x="6484329" y="4660795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2" name="円/楕円 61">
                  <a:extLst>
                    <a:ext uri="{FF2B5EF4-FFF2-40B4-BE49-F238E27FC236}">
                      <a16:creationId xmlns:a16="http://schemas.microsoft.com/office/drawing/2014/main" id="{7002B2B3-152E-2341-83E6-512AF332209B}"/>
                    </a:ext>
                  </a:extLst>
                </p:cNvPr>
                <p:cNvSpPr/>
                <p:nvPr/>
              </p:nvSpPr>
              <p:spPr>
                <a:xfrm>
                  <a:off x="6767665" y="2658185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" name="円/楕円 62">
                  <a:extLst>
                    <a:ext uri="{FF2B5EF4-FFF2-40B4-BE49-F238E27FC236}">
                      <a16:creationId xmlns:a16="http://schemas.microsoft.com/office/drawing/2014/main" id="{744075BB-4821-B741-8C1C-8FBC39DDB2ED}"/>
                    </a:ext>
                  </a:extLst>
                </p:cNvPr>
                <p:cNvSpPr/>
                <p:nvPr/>
              </p:nvSpPr>
              <p:spPr>
                <a:xfrm>
                  <a:off x="7287981" y="3790371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4" name="円/楕円 63">
                  <a:extLst>
                    <a:ext uri="{FF2B5EF4-FFF2-40B4-BE49-F238E27FC236}">
                      <a16:creationId xmlns:a16="http://schemas.microsoft.com/office/drawing/2014/main" id="{8122DDE3-5B0A-004A-921D-EEFECE29C02A}"/>
                    </a:ext>
                  </a:extLst>
                </p:cNvPr>
                <p:cNvSpPr/>
                <p:nvPr/>
              </p:nvSpPr>
              <p:spPr>
                <a:xfrm>
                  <a:off x="7287981" y="3014505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5" name="円/楕円 64">
                  <a:extLst>
                    <a:ext uri="{FF2B5EF4-FFF2-40B4-BE49-F238E27FC236}">
                      <a16:creationId xmlns:a16="http://schemas.microsoft.com/office/drawing/2014/main" id="{7FFB6A32-420C-4847-85F1-DFC8B3E87971}"/>
                    </a:ext>
                  </a:extLst>
                </p:cNvPr>
                <p:cNvSpPr/>
                <p:nvPr/>
              </p:nvSpPr>
              <p:spPr>
                <a:xfrm>
                  <a:off x="7287981" y="4576796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66" name="直線コネクタ 65">
                  <a:extLst>
                    <a:ext uri="{FF2B5EF4-FFF2-40B4-BE49-F238E27FC236}">
                      <a16:creationId xmlns:a16="http://schemas.microsoft.com/office/drawing/2014/main" id="{BACB297B-2A2C-154D-85DD-D178E34CDE48}"/>
                    </a:ext>
                  </a:extLst>
                </p:cNvPr>
                <p:cNvCxnSpPr>
                  <a:cxnSpLocks/>
                  <a:stCxn id="57" idx="4"/>
                  <a:endCxn id="56" idx="7"/>
                </p:cNvCxnSpPr>
                <p:nvPr/>
              </p:nvCxnSpPr>
              <p:spPr>
                <a:xfrm flipH="1">
                  <a:off x="4840995" y="2429165"/>
                  <a:ext cx="996571" cy="150947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線コネクタ 66">
                  <a:extLst>
                    <a:ext uri="{FF2B5EF4-FFF2-40B4-BE49-F238E27FC236}">
                      <a16:creationId xmlns:a16="http://schemas.microsoft.com/office/drawing/2014/main" id="{D3B6E50D-59DD-CD4F-96F5-0C13F92D8BFC}"/>
                    </a:ext>
                  </a:extLst>
                </p:cNvPr>
                <p:cNvCxnSpPr>
                  <a:cxnSpLocks/>
                  <a:stCxn id="58" idx="4"/>
                  <a:endCxn id="56" idx="7"/>
                </p:cNvCxnSpPr>
                <p:nvPr/>
              </p:nvCxnSpPr>
              <p:spPr>
                <a:xfrm flipH="1">
                  <a:off x="4840995" y="3268556"/>
                  <a:ext cx="996571" cy="67008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線コネクタ 67">
                  <a:extLst>
                    <a:ext uri="{FF2B5EF4-FFF2-40B4-BE49-F238E27FC236}">
                      <a16:creationId xmlns:a16="http://schemas.microsoft.com/office/drawing/2014/main" id="{8E8C3365-D68C-5F42-9484-B14B80D73B54}"/>
                    </a:ext>
                  </a:extLst>
                </p:cNvPr>
                <p:cNvCxnSpPr>
                  <a:cxnSpLocks/>
                  <a:stCxn id="59" idx="2"/>
                  <a:endCxn id="56" idx="7"/>
                </p:cNvCxnSpPr>
                <p:nvPr/>
              </p:nvCxnSpPr>
              <p:spPr>
                <a:xfrm flipH="1">
                  <a:off x="4840995" y="3926181"/>
                  <a:ext cx="493627" cy="1246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線コネクタ 68">
                  <a:extLst>
                    <a:ext uri="{FF2B5EF4-FFF2-40B4-BE49-F238E27FC236}">
                      <a16:creationId xmlns:a16="http://schemas.microsoft.com/office/drawing/2014/main" id="{C64F0BBB-938E-3E4D-BD9A-9412F38E582C}"/>
                    </a:ext>
                  </a:extLst>
                </p:cNvPr>
                <p:cNvCxnSpPr>
                  <a:cxnSpLocks/>
                  <a:stCxn id="57" idx="4"/>
                  <a:endCxn id="58" idx="0"/>
                </p:cNvCxnSpPr>
                <p:nvPr/>
              </p:nvCxnSpPr>
              <p:spPr>
                <a:xfrm>
                  <a:off x="5837566" y="2429165"/>
                  <a:ext cx="0" cy="497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線コネクタ 69">
                  <a:extLst>
                    <a:ext uri="{FF2B5EF4-FFF2-40B4-BE49-F238E27FC236}">
                      <a16:creationId xmlns:a16="http://schemas.microsoft.com/office/drawing/2014/main" id="{D3F82B63-E16D-A74B-B5E6-DF881E6577FD}"/>
                    </a:ext>
                  </a:extLst>
                </p:cNvPr>
                <p:cNvCxnSpPr>
                  <a:cxnSpLocks/>
                  <a:stCxn id="61" idx="1"/>
                  <a:endCxn id="59" idx="5"/>
                </p:cNvCxnSpPr>
                <p:nvPr/>
              </p:nvCxnSpPr>
              <p:spPr>
                <a:xfrm flipH="1" flipV="1">
                  <a:off x="5626233" y="4046970"/>
                  <a:ext cx="908129" cy="6638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線コネクタ 70">
                  <a:extLst>
                    <a:ext uri="{FF2B5EF4-FFF2-40B4-BE49-F238E27FC236}">
                      <a16:creationId xmlns:a16="http://schemas.microsoft.com/office/drawing/2014/main" id="{0684ADA7-1BE5-DE48-A7D7-4F9D4E0B4010}"/>
                    </a:ext>
                  </a:extLst>
                </p:cNvPr>
                <p:cNvCxnSpPr>
                  <a:cxnSpLocks/>
                  <a:stCxn id="60" idx="0"/>
                  <a:endCxn id="58" idx="4"/>
                </p:cNvCxnSpPr>
                <p:nvPr/>
              </p:nvCxnSpPr>
              <p:spPr>
                <a:xfrm flipV="1">
                  <a:off x="5712906" y="3268556"/>
                  <a:ext cx="124660" cy="145150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線コネクタ 71">
                  <a:extLst>
                    <a:ext uri="{FF2B5EF4-FFF2-40B4-BE49-F238E27FC236}">
                      <a16:creationId xmlns:a16="http://schemas.microsoft.com/office/drawing/2014/main" id="{D4CA8119-AE18-1C44-A27F-BDA14552007D}"/>
                    </a:ext>
                  </a:extLst>
                </p:cNvPr>
                <p:cNvCxnSpPr>
                  <a:cxnSpLocks/>
                  <a:stCxn id="60" idx="6"/>
                  <a:endCxn id="61" idx="2"/>
                </p:cNvCxnSpPr>
                <p:nvPr/>
              </p:nvCxnSpPr>
              <p:spPr>
                <a:xfrm flipV="1">
                  <a:off x="5883728" y="4831617"/>
                  <a:ext cx="600601" cy="5926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線コネクタ 72">
                  <a:extLst>
                    <a:ext uri="{FF2B5EF4-FFF2-40B4-BE49-F238E27FC236}">
                      <a16:creationId xmlns:a16="http://schemas.microsoft.com/office/drawing/2014/main" id="{4A8D0846-D173-A745-88D8-95056378A439}"/>
                    </a:ext>
                  </a:extLst>
                </p:cNvPr>
                <p:cNvCxnSpPr>
                  <a:cxnSpLocks/>
                  <a:stCxn id="61" idx="1"/>
                  <a:endCxn id="58" idx="4"/>
                </p:cNvCxnSpPr>
                <p:nvPr/>
              </p:nvCxnSpPr>
              <p:spPr>
                <a:xfrm flipH="1" flipV="1">
                  <a:off x="5837566" y="3268556"/>
                  <a:ext cx="696796" cy="144227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線コネクタ 73">
                  <a:extLst>
                    <a:ext uri="{FF2B5EF4-FFF2-40B4-BE49-F238E27FC236}">
                      <a16:creationId xmlns:a16="http://schemas.microsoft.com/office/drawing/2014/main" id="{78AB2BF2-99CC-FC43-B9A0-089C78896630}"/>
                    </a:ext>
                  </a:extLst>
                </p:cNvPr>
                <p:cNvCxnSpPr>
                  <a:cxnSpLocks/>
                  <a:stCxn id="61" idx="0"/>
                  <a:endCxn id="57" idx="4"/>
                </p:cNvCxnSpPr>
                <p:nvPr/>
              </p:nvCxnSpPr>
              <p:spPr>
                <a:xfrm flipH="1" flipV="1">
                  <a:off x="5837566" y="2429165"/>
                  <a:ext cx="817585" cy="223163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線コネクタ 74">
                  <a:extLst>
                    <a:ext uri="{FF2B5EF4-FFF2-40B4-BE49-F238E27FC236}">
                      <a16:creationId xmlns:a16="http://schemas.microsoft.com/office/drawing/2014/main" id="{7B186219-549C-5F4E-B380-162A5B2E8441}"/>
                    </a:ext>
                  </a:extLst>
                </p:cNvPr>
                <p:cNvCxnSpPr>
                  <a:cxnSpLocks/>
                  <a:stCxn id="62" idx="3"/>
                  <a:endCxn id="58" idx="6"/>
                </p:cNvCxnSpPr>
                <p:nvPr/>
              </p:nvCxnSpPr>
              <p:spPr>
                <a:xfrm flipH="1">
                  <a:off x="6008388" y="2949796"/>
                  <a:ext cx="809310" cy="14793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線コネクタ 75">
                  <a:extLst>
                    <a:ext uri="{FF2B5EF4-FFF2-40B4-BE49-F238E27FC236}">
                      <a16:creationId xmlns:a16="http://schemas.microsoft.com/office/drawing/2014/main" id="{4784C372-8361-4D4B-8F9D-2397580CB92E}"/>
                    </a:ext>
                  </a:extLst>
                </p:cNvPr>
                <p:cNvCxnSpPr>
                  <a:cxnSpLocks/>
                  <a:stCxn id="62" idx="3"/>
                  <a:endCxn id="60" idx="7"/>
                </p:cNvCxnSpPr>
                <p:nvPr/>
              </p:nvCxnSpPr>
              <p:spPr>
                <a:xfrm flipH="1">
                  <a:off x="5833695" y="2949796"/>
                  <a:ext cx="984003" cy="182029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線コネクタ 76">
                  <a:extLst>
                    <a:ext uri="{FF2B5EF4-FFF2-40B4-BE49-F238E27FC236}">
                      <a16:creationId xmlns:a16="http://schemas.microsoft.com/office/drawing/2014/main" id="{D017C6F0-1A5F-404C-A28B-2269DC23DF91}"/>
                    </a:ext>
                  </a:extLst>
                </p:cNvPr>
                <p:cNvCxnSpPr>
                  <a:cxnSpLocks/>
                  <a:stCxn id="62" idx="3"/>
                  <a:endCxn id="61" idx="0"/>
                </p:cNvCxnSpPr>
                <p:nvPr/>
              </p:nvCxnSpPr>
              <p:spPr>
                <a:xfrm flipH="1">
                  <a:off x="6655151" y="2949796"/>
                  <a:ext cx="162547" cy="17109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線コネクタ 77">
                  <a:extLst>
                    <a:ext uri="{FF2B5EF4-FFF2-40B4-BE49-F238E27FC236}">
                      <a16:creationId xmlns:a16="http://schemas.microsoft.com/office/drawing/2014/main" id="{DF2C91D9-7A18-9147-B0ED-63F89EA1AE8C}"/>
                    </a:ext>
                  </a:extLst>
                </p:cNvPr>
                <p:cNvCxnSpPr>
                  <a:cxnSpLocks/>
                  <a:stCxn id="63" idx="2"/>
                  <a:endCxn id="61" idx="7"/>
                </p:cNvCxnSpPr>
                <p:nvPr/>
              </p:nvCxnSpPr>
              <p:spPr>
                <a:xfrm flipH="1">
                  <a:off x="6775940" y="3961193"/>
                  <a:ext cx="512041" cy="74963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線コネクタ 78">
                  <a:extLst>
                    <a:ext uri="{FF2B5EF4-FFF2-40B4-BE49-F238E27FC236}">
                      <a16:creationId xmlns:a16="http://schemas.microsoft.com/office/drawing/2014/main" id="{39BAF571-F3F7-2F43-8B66-1A6234EDD4E0}"/>
                    </a:ext>
                  </a:extLst>
                </p:cNvPr>
                <p:cNvCxnSpPr>
                  <a:cxnSpLocks/>
                  <a:stCxn id="64" idx="4"/>
                  <a:endCxn id="63" idx="0"/>
                </p:cNvCxnSpPr>
                <p:nvPr/>
              </p:nvCxnSpPr>
              <p:spPr>
                <a:xfrm>
                  <a:off x="7458803" y="3356149"/>
                  <a:ext cx="0" cy="43422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線コネクタ 79">
                  <a:extLst>
                    <a:ext uri="{FF2B5EF4-FFF2-40B4-BE49-F238E27FC236}">
                      <a16:creationId xmlns:a16="http://schemas.microsoft.com/office/drawing/2014/main" id="{1A0AAA47-4B20-7B47-908C-8A05193707AA}"/>
                    </a:ext>
                  </a:extLst>
                </p:cNvPr>
                <p:cNvCxnSpPr>
                  <a:cxnSpLocks/>
                  <a:endCxn id="63" idx="4"/>
                </p:cNvCxnSpPr>
                <p:nvPr/>
              </p:nvCxnSpPr>
              <p:spPr>
                <a:xfrm flipV="1">
                  <a:off x="7458803" y="4132015"/>
                  <a:ext cx="0" cy="43243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テキスト ボックス 45">
                    <a:extLst>
                      <a:ext uri="{FF2B5EF4-FFF2-40B4-BE49-F238E27FC236}">
                        <a16:creationId xmlns:a16="http://schemas.microsoft.com/office/drawing/2014/main" id="{799FF98B-DF0D-9249-B864-2E5ADC5F3A6D}"/>
                      </a:ext>
                    </a:extLst>
                  </p:cNvPr>
                  <p:cNvSpPr txBox="1"/>
                  <p:nvPr/>
                </p:nvSpPr>
                <p:spPr>
                  <a:xfrm>
                    <a:off x="6815833" y="4009707"/>
                    <a:ext cx="33464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46" name="テキスト ボックス 45">
                    <a:extLst>
                      <a:ext uri="{FF2B5EF4-FFF2-40B4-BE49-F238E27FC236}">
                        <a16:creationId xmlns:a16="http://schemas.microsoft.com/office/drawing/2014/main" id="{D138D578-F19C-4C47-B12D-422C8C58D21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15833" y="4009707"/>
                    <a:ext cx="334643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テキスト ボックス 46">
                    <a:extLst>
                      <a:ext uri="{FF2B5EF4-FFF2-40B4-BE49-F238E27FC236}">
                        <a16:creationId xmlns:a16="http://schemas.microsoft.com/office/drawing/2014/main" id="{2DD9187D-AB28-B640-A76C-2FBE053552D0}"/>
                      </a:ext>
                    </a:extLst>
                  </p:cNvPr>
                  <p:cNvSpPr txBox="1"/>
                  <p:nvPr/>
                </p:nvSpPr>
                <p:spPr>
                  <a:xfrm>
                    <a:off x="5689692" y="5061304"/>
                    <a:ext cx="3284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kumimoji="1" lang="en-US" altLang="ja-JP" sz="1400" dirty="0"/>
                  </a:p>
                </p:txBody>
              </p:sp>
            </mc:Choice>
            <mc:Fallback xmlns="">
              <p:sp>
                <p:nvSpPr>
                  <p:cNvPr id="47" name="テキスト ボックス 46">
                    <a:extLst>
                      <a:ext uri="{FF2B5EF4-FFF2-40B4-BE49-F238E27FC236}">
                        <a16:creationId xmlns:a16="http://schemas.microsoft.com/office/drawing/2014/main" id="{B3B325D9-16DF-E24B-B525-ED7D9B49F8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9692" y="5061304"/>
                    <a:ext cx="328488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テキスト ボックス 47">
                    <a:extLst>
                      <a:ext uri="{FF2B5EF4-FFF2-40B4-BE49-F238E27FC236}">
                        <a16:creationId xmlns:a16="http://schemas.microsoft.com/office/drawing/2014/main" id="{B70FC072-B46A-6744-B461-44630CFA9733}"/>
                      </a:ext>
                    </a:extLst>
                  </p:cNvPr>
                  <p:cNvSpPr txBox="1"/>
                  <p:nvPr/>
                </p:nvSpPr>
                <p:spPr>
                  <a:xfrm>
                    <a:off x="6457972" y="4404972"/>
                    <a:ext cx="31848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48" name="テキスト ボックス 47">
                    <a:extLst>
                      <a:ext uri="{FF2B5EF4-FFF2-40B4-BE49-F238E27FC236}">
                        <a16:creationId xmlns:a16="http://schemas.microsoft.com/office/drawing/2014/main" id="{F634A6FE-E798-454F-92DE-787F86396D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7972" y="4404972"/>
                    <a:ext cx="318484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テキスト ボックス 48">
                    <a:extLst>
                      <a:ext uri="{FF2B5EF4-FFF2-40B4-BE49-F238E27FC236}">
                        <a16:creationId xmlns:a16="http://schemas.microsoft.com/office/drawing/2014/main" id="{7FE2B25E-28B5-C646-BD23-8A3FAC0E9D50}"/>
                      </a:ext>
                    </a:extLst>
                  </p:cNvPr>
                  <p:cNvSpPr txBox="1"/>
                  <p:nvPr/>
                </p:nvSpPr>
                <p:spPr>
                  <a:xfrm>
                    <a:off x="6093246" y="5444820"/>
                    <a:ext cx="33842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kumimoji="1" lang="en-US" altLang="ja-JP" sz="1400" dirty="0"/>
                  </a:p>
                </p:txBody>
              </p:sp>
            </mc:Choice>
            <mc:Fallback xmlns="">
              <p:sp>
                <p:nvSpPr>
                  <p:cNvPr id="49" name="テキスト ボックス 48">
                    <a:extLst>
                      <a:ext uri="{FF2B5EF4-FFF2-40B4-BE49-F238E27FC236}">
                        <a16:creationId xmlns:a16="http://schemas.microsoft.com/office/drawing/2014/main" id="{F24654EE-F744-DF4E-B3CA-A220646E0A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3246" y="5444820"/>
                    <a:ext cx="338426" cy="30777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304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テキスト ボックス 49">
                    <a:extLst>
                      <a:ext uri="{FF2B5EF4-FFF2-40B4-BE49-F238E27FC236}">
                        <a16:creationId xmlns:a16="http://schemas.microsoft.com/office/drawing/2014/main" id="{3010E094-FA35-AD46-AE57-1C393140D71E}"/>
                      </a:ext>
                    </a:extLst>
                  </p:cNvPr>
                  <p:cNvSpPr txBox="1"/>
                  <p:nvPr/>
                </p:nvSpPr>
                <p:spPr>
                  <a:xfrm>
                    <a:off x="6286909" y="5767818"/>
                    <a:ext cx="31380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kumimoji="1" lang="en-US" altLang="ja-JP" sz="1400" dirty="0"/>
                  </a:p>
                </p:txBody>
              </p:sp>
            </mc:Choice>
            <mc:Fallback xmlns="">
              <p:sp>
                <p:nvSpPr>
                  <p:cNvPr id="50" name="テキスト ボックス 49">
                    <a:extLst>
                      <a:ext uri="{FF2B5EF4-FFF2-40B4-BE49-F238E27FC236}">
                        <a16:creationId xmlns:a16="http://schemas.microsoft.com/office/drawing/2014/main" id="{CFC7EB62-6D85-4B40-84DF-E10FC36081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6909" y="5767818"/>
                    <a:ext cx="313804" cy="30777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テキスト ボックス 50">
                    <a:extLst>
                      <a:ext uri="{FF2B5EF4-FFF2-40B4-BE49-F238E27FC236}">
                        <a16:creationId xmlns:a16="http://schemas.microsoft.com/office/drawing/2014/main" id="{9FC07476-994A-804E-BFC6-C8EB457AD21F}"/>
                      </a:ext>
                    </a:extLst>
                  </p:cNvPr>
                  <p:cNvSpPr txBox="1"/>
                  <p:nvPr/>
                </p:nvSpPr>
                <p:spPr>
                  <a:xfrm>
                    <a:off x="7353345" y="5779164"/>
                    <a:ext cx="32938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kumimoji="1" lang="en-US" altLang="ja-JP" sz="1400" dirty="0"/>
                  </a:p>
                </p:txBody>
              </p:sp>
            </mc:Choice>
            <mc:Fallback xmlns="">
              <p:sp>
                <p:nvSpPr>
                  <p:cNvPr id="51" name="テキスト ボックス 50">
                    <a:extLst>
                      <a:ext uri="{FF2B5EF4-FFF2-40B4-BE49-F238E27FC236}">
                        <a16:creationId xmlns:a16="http://schemas.microsoft.com/office/drawing/2014/main" id="{11C13AC0-8B9A-CF45-B077-3062100AB7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53345" y="5779164"/>
                    <a:ext cx="329385" cy="307777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173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テキスト ボックス 51">
                    <a:extLst>
                      <a:ext uri="{FF2B5EF4-FFF2-40B4-BE49-F238E27FC236}">
                        <a16:creationId xmlns:a16="http://schemas.microsoft.com/office/drawing/2014/main" id="{23C3C6F3-5DE2-454D-BD60-D41C9E5E4F11}"/>
                      </a:ext>
                    </a:extLst>
                  </p:cNvPr>
                  <p:cNvSpPr txBox="1"/>
                  <p:nvPr/>
                </p:nvSpPr>
                <p:spPr>
                  <a:xfrm>
                    <a:off x="7575188" y="4223560"/>
                    <a:ext cx="32489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kumimoji="1" lang="en-US" altLang="ja-JP" sz="1400" dirty="0"/>
                  </a:p>
                </p:txBody>
              </p:sp>
            </mc:Choice>
            <mc:Fallback xmlns="">
              <p:sp>
                <p:nvSpPr>
                  <p:cNvPr id="52" name="テキスト ボックス 51">
                    <a:extLst>
                      <a:ext uri="{FF2B5EF4-FFF2-40B4-BE49-F238E27FC236}">
                        <a16:creationId xmlns:a16="http://schemas.microsoft.com/office/drawing/2014/main" id="{ECC7D3A1-0EE4-124E-A344-112B99A730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5188" y="4223560"/>
                    <a:ext cx="324897" cy="30777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テキスト ボックス 52">
                    <a:extLst>
                      <a:ext uri="{FF2B5EF4-FFF2-40B4-BE49-F238E27FC236}">
                        <a16:creationId xmlns:a16="http://schemas.microsoft.com/office/drawing/2014/main" id="{D1A15B6D-8EE7-0242-A827-2F7935CF8414}"/>
                      </a:ext>
                    </a:extLst>
                  </p:cNvPr>
                  <p:cNvSpPr txBox="1"/>
                  <p:nvPr/>
                </p:nvSpPr>
                <p:spPr>
                  <a:xfrm>
                    <a:off x="8004355" y="4607431"/>
                    <a:ext cx="28655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kumimoji="1" lang="en-US" altLang="ja-JP" sz="1400" dirty="0"/>
                  </a:p>
                </p:txBody>
              </p:sp>
            </mc:Choice>
            <mc:Fallback xmlns="">
              <p:sp>
                <p:nvSpPr>
                  <p:cNvPr id="53" name="テキスト ボックス 52">
                    <a:extLst>
                      <a:ext uri="{FF2B5EF4-FFF2-40B4-BE49-F238E27FC236}">
                        <a16:creationId xmlns:a16="http://schemas.microsoft.com/office/drawing/2014/main" id="{8B639DB8-6ACD-0E4E-B839-C8E8473792C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4355" y="4607431"/>
                    <a:ext cx="286552" cy="307777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テキスト ボックス 53">
                    <a:extLst>
                      <a:ext uri="{FF2B5EF4-FFF2-40B4-BE49-F238E27FC236}">
                        <a16:creationId xmlns:a16="http://schemas.microsoft.com/office/drawing/2014/main" id="{794C9C5C-10E2-E842-8A1D-303D702EDB40}"/>
                      </a:ext>
                    </a:extLst>
                  </p:cNvPr>
                  <p:cNvSpPr txBox="1"/>
                  <p:nvPr/>
                </p:nvSpPr>
                <p:spPr>
                  <a:xfrm>
                    <a:off x="7974667" y="5122924"/>
                    <a:ext cx="32720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m:oMathPara>
                    </a14:m>
                    <a:endParaRPr kumimoji="1" lang="en-US" altLang="ja-JP" sz="1400" dirty="0"/>
                  </a:p>
                </p:txBody>
              </p:sp>
            </mc:Choice>
            <mc:Fallback xmlns="">
              <p:sp>
                <p:nvSpPr>
                  <p:cNvPr id="54" name="テキスト ボックス 53">
                    <a:extLst>
                      <a:ext uri="{FF2B5EF4-FFF2-40B4-BE49-F238E27FC236}">
                        <a16:creationId xmlns:a16="http://schemas.microsoft.com/office/drawing/2014/main" id="{178454F0-33AC-104C-8FF0-CF815DC707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74667" y="5122924"/>
                    <a:ext cx="327205" cy="307777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テキスト ボックス 54">
                    <a:extLst>
                      <a:ext uri="{FF2B5EF4-FFF2-40B4-BE49-F238E27FC236}">
                        <a16:creationId xmlns:a16="http://schemas.microsoft.com/office/drawing/2014/main" id="{B5E1E2C7-EE49-E945-8423-1117740AB621}"/>
                      </a:ext>
                    </a:extLst>
                  </p:cNvPr>
                  <p:cNvSpPr txBox="1"/>
                  <p:nvPr/>
                </p:nvSpPr>
                <p:spPr>
                  <a:xfrm>
                    <a:off x="7945438" y="5647613"/>
                    <a:ext cx="29193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kumimoji="1" lang="en-US" altLang="ja-JP" sz="1400" dirty="0"/>
                  </a:p>
                </p:txBody>
              </p:sp>
            </mc:Choice>
            <mc:Fallback xmlns="">
              <p:sp>
                <p:nvSpPr>
                  <p:cNvPr id="55" name="テキスト ボックス 54">
                    <a:extLst>
                      <a:ext uri="{FF2B5EF4-FFF2-40B4-BE49-F238E27FC236}">
                        <a16:creationId xmlns:a16="http://schemas.microsoft.com/office/drawing/2014/main" id="{A9BF0DCE-11DF-D748-879A-D8E453726A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45438" y="5647613"/>
                    <a:ext cx="291938" cy="307777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173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テキスト ボックス 80">
                  <a:extLst>
                    <a:ext uri="{FF2B5EF4-FFF2-40B4-BE49-F238E27FC236}">
                      <a16:creationId xmlns:a16="http://schemas.microsoft.com/office/drawing/2014/main" id="{0110B316-BFEC-B647-8107-B17649EF872A}"/>
                    </a:ext>
                  </a:extLst>
                </p:cNvPr>
                <p:cNvSpPr txBox="1"/>
                <p:nvPr/>
              </p:nvSpPr>
              <p:spPr>
                <a:xfrm>
                  <a:off x="5697835" y="3704549"/>
                  <a:ext cx="3406585" cy="639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0,9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2,4,6,7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3,5</m:t>
                            </m:r>
                          </m:e>
                        </m:d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1" name="テキスト ボックス 80">
                  <a:extLst>
                    <a:ext uri="{FF2B5EF4-FFF2-40B4-BE49-F238E27FC236}">
                      <a16:creationId xmlns:a16="http://schemas.microsoft.com/office/drawing/2014/main" id="{0110B316-BFEC-B647-8107-B17649EF87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7835" y="3704549"/>
                  <a:ext cx="3406585" cy="639983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テキスト ボックス 81">
                  <a:extLst>
                    <a:ext uri="{FF2B5EF4-FFF2-40B4-BE49-F238E27FC236}">
                      <a16:creationId xmlns:a16="http://schemas.microsoft.com/office/drawing/2014/main" id="{53863710-F92F-3E49-B913-DD226F836ECE}"/>
                    </a:ext>
                  </a:extLst>
                </p:cNvPr>
                <p:cNvSpPr txBox="1"/>
                <p:nvPr/>
              </p:nvSpPr>
              <p:spPr>
                <a:xfrm>
                  <a:off x="5787828" y="4569115"/>
                  <a:ext cx="3406585" cy="639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2" name="テキスト ボックス 81">
                  <a:extLst>
                    <a:ext uri="{FF2B5EF4-FFF2-40B4-BE49-F238E27FC236}">
                      <a16:creationId xmlns:a16="http://schemas.microsoft.com/office/drawing/2014/main" id="{53863710-F92F-3E49-B913-DD226F836E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7828" y="4569115"/>
                  <a:ext cx="3406585" cy="639983"/>
                </a:xfrm>
                <a:prstGeom prst="rect">
                  <a:avLst/>
                </a:prstGeom>
                <a:blipFill>
                  <a:blip r:embed="rId24"/>
                  <a:stretch>
                    <a:fillRect b="-5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E9380D58-9275-F742-9B21-789C57D8EDFF}"/>
              </a:ext>
            </a:extLst>
          </p:cNvPr>
          <p:cNvGrpSpPr/>
          <p:nvPr/>
        </p:nvGrpSpPr>
        <p:grpSpPr>
          <a:xfrm>
            <a:off x="2358729" y="6078511"/>
            <a:ext cx="5431997" cy="377276"/>
            <a:chOff x="1816326" y="5957221"/>
            <a:chExt cx="5431997" cy="3772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3C6E0B65-6D01-A842-BCC0-A8424A69CE29}"/>
                    </a:ext>
                  </a:extLst>
                </p:cNvPr>
                <p:cNvSpPr txBox="1"/>
                <p:nvPr/>
              </p:nvSpPr>
              <p:spPr>
                <a:xfrm>
                  <a:off x="1816326" y="5963598"/>
                  <a:ext cx="18440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10!=</m:t>
                        </m:r>
                        <m:r>
                          <m:rPr>
                            <m:nor/>
                          </m:rPr>
                          <a:rPr lang="en-US" altLang="ja-JP"/>
                          <m:t>3628800</m:t>
                        </m:r>
                      </m:oMath>
                    </m:oMathPara>
                  </a14:m>
                  <a:endParaRPr lang="ja-JP" altLang="en-US"/>
                </a:p>
              </p:txBody>
            </p:sp>
          </mc:Choice>
          <mc:Fallback xmlns=""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3C6E0B65-6D01-A842-BCC0-A8424A69CE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6326" y="5963598"/>
                  <a:ext cx="1844012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右矢印 83">
              <a:extLst>
                <a:ext uri="{FF2B5EF4-FFF2-40B4-BE49-F238E27FC236}">
                  <a16:creationId xmlns:a16="http://schemas.microsoft.com/office/drawing/2014/main" id="{C94AFA2B-7D31-7D4D-B39D-157EB2714486}"/>
                </a:ext>
              </a:extLst>
            </p:cNvPr>
            <p:cNvSpPr/>
            <p:nvPr/>
          </p:nvSpPr>
          <p:spPr>
            <a:xfrm>
              <a:off x="3715374" y="5957221"/>
              <a:ext cx="716013" cy="354678"/>
            </a:xfrm>
            <a:prstGeom prst="rightArrow">
              <a:avLst/>
            </a:prstGeom>
            <a:solidFill>
              <a:schemeClr val="accent5">
                <a:alpha val="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正方形/長方形 84">
                  <a:extLst>
                    <a:ext uri="{FF2B5EF4-FFF2-40B4-BE49-F238E27FC236}">
                      <a16:creationId xmlns:a16="http://schemas.microsoft.com/office/drawing/2014/main" id="{81A06C95-94F3-F247-9E62-98A13CC43FB8}"/>
                    </a:ext>
                  </a:extLst>
                </p:cNvPr>
                <p:cNvSpPr/>
                <p:nvPr/>
              </p:nvSpPr>
              <p:spPr>
                <a:xfrm>
                  <a:off x="4525142" y="5965165"/>
                  <a:ext cx="27231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2!</m:t>
                            </m:r>
                          </m:e>
                        </m:d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1!</m:t>
                            </m:r>
                          </m:e>
                        </m:d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4!</m:t>
                            </m:r>
                          </m:e>
                        </m:d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1!</m:t>
                            </m:r>
                          </m:e>
                        </m:d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2!</m:t>
                            </m:r>
                          </m:e>
                        </m:d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=96</m:t>
                        </m:r>
                      </m:oMath>
                    </m:oMathPara>
                  </a14:m>
                  <a:endParaRPr lang="ja-JP" altLang="en-US"/>
                </a:p>
              </p:txBody>
            </p:sp>
          </mc:Choice>
          <mc:Fallback xmlns="">
            <p:sp>
              <p:nvSpPr>
                <p:cNvPr id="85" name="正方形/長方形 84">
                  <a:extLst>
                    <a:ext uri="{FF2B5EF4-FFF2-40B4-BE49-F238E27FC236}">
                      <a16:creationId xmlns:a16="http://schemas.microsoft.com/office/drawing/2014/main" id="{81A06C95-94F3-F247-9E62-98A13CC43F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5142" y="5965165"/>
                  <a:ext cx="2723181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12885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77BE4C-E61E-8348-A9C4-016EBB147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不変量とは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6C1730C-6603-0847-9532-F0DC5F21E6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b="1"/>
                  <a:t>不変量</a:t>
                </a:r>
                <a:r>
                  <a:rPr kumimoji="1" lang="en-US" altLang="ja-JP" dirty="0"/>
                  <a:t>(</a:t>
                </a:r>
                <a:r>
                  <a:rPr kumimoji="1" lang="en-US" altLang="ja-JP" b="1" i="1" dirty="0"/>
                  <a:t>invariant</a:t>
                </a:r>
                <a:r>
                  <a:rPr kumimoji="1" lang="en-US" altLang="ja-JP" dirty="0"/>
                  <a:t>)</a:t>
                </a:r>
                <a:r>
                  <a:rPr kumimoji="1" lang="ja-JP" altLang="en-US"/>
                  <a:t>とは，以下の条件を満たすような関数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kumimoji="1" lang="ja-JP" altLang="en-US" dirty="0"/>
                  <a:t>である．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dirty="0"/>
                  <a:t> are </a:t>
                </a:r>
                <a:r>
                  <a:rPr lang="en-US" altLang="ja-JP" i="1" dirty="0"/>
                  <a:t>isomorphic</a:t>
                </a:r>
                <a:r>
                  <a:rPr lang="en-US" altLang="ja-JP" dirty="0"/>
                  <a:t> </a:t>
                </a:r>
                <a:r>
                  <a:rPr kumimoji="1" lang="ja-JP" altLang="en-US"/>
                  <a:t>．</a:t>
                </a:r>
                <a:endParaRPr kumimoji="1" lang="en-US" altLang="ja-JP" dirty="0"/>
              </a:p>
              <a:p>
                <a:pPr marL="0" indent="0">
                  <a:buNone/>
                </a:pPr>
                <a:r>
                  <a:rPr lang="en-US" altLang="ja-JP" i="1" dirty="0"/>
                  <a:t>ex</a:t>
                </a:r>
                <a:r>
                  <a:rPr lang="en-US" altLang="ja-JP" dirty="0"/>
                  <a:t>) </a:t>
                </a:r>
                <a:r>
                  <a:rPr lang="ja-JP" altLang="en-US"/>
                  <a:t>ソートした次数の配列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kumimoji="1" lang="ja-JP" altLang="en-US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6C1730C-6603-0847-9532-F0DC5F21E6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8" t="-2326" r="-1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E702FD-F453-7940-8448-DA2723E68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0158A4-5DC1-D74E-A15D-9E2885FB9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5B1B04-686C-2547-8181-F9EF49A48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9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9476283-4690-D347-9067-71D7336456C3}"/>
              </a:ext>
            </a:extLst>
          </p:cNvPr>
          <p:cNvGrpSpPr/>
          <p:nvPr/>
        </p:nvGrpSpPr>
        <p:grpSpPr>
          <a:xfrm>
            <a:off x="1173518" y="3853684"/>
            <a:ext cx="2155192" cy="2308350"/>
            <a:chOff x="1059867" y="3868613"/>
            <a:chExt cx="2155192" cy="2308350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970B97AE-AE5D-AB41-AB3E-8492C1147D07}"/>
                </a:ext>
              </a:extLst>
            </p:cNvPr>
            <p:cNvGrpSpPr/>
            <p:nvPr/>
          </p:nvGrpSpPr>
          <p:grpSpPr>
            <a:xfrm>
              <a:off x="1077536" y="4113484"/>
              <a:ext cx="2114689" cy="2063479"/>
              <a:chOff x="1036653" y="2501549"/>
              <a:chExt cx="2727502" cy="2730624"/>
            </a:xfrm>
          </p:grpSpPr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FEEA3CB8-CCD2-0E4B-A1C9-99FB4AF0E21F}"/>
                  </a:ext>
                </a:extLst>
              </p:cNvPr>
              <p:cNvSpPr/>
              <p:nvPr/>
            </p:nvSpPr>
            <p:spPr>
              <a:xfrm>
                <a:off x="1567542" y="29240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4604C6D4-5986-C747-A781-28D277D6AB95}"/>
                  </a:ext>
                </a:extLst>
              </p:cNvPr>
              <p:cNvSpPr/>
              <p:nvPr/>
            </p:nvSpPr>
            <p:spPr>
              <a:xfrm>
                <a:off x="2116016" y="250154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F3EE4F5A-ACF4-1E4A-AE94-1D3650CBF8FC}"/>
                  </a:ext>
                </a:extLst>
              </p:cNvPr>
              <p:cNvSpPr/>
              <p:nvPr/>
            </p:nvSpPr>
            <p:spPr>
              <a:xfrm>
                <a:off x="1036653" y="349888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531905AE-B328-DE40-95C7-CF3A996A6C31}"/>
                  </a:ext>
                </a:extLst>
              </p:cNvPr>
              <p:cNvCxnSpPr>
                <a:cxnSpLocks/>
                <a:stCxn id="19" idx="7"/>
                <a:endCxn id="20" idx="3"/>
              </p:cNvCxnSpPr>
              <p:nvPr/>
            </p:nvCxnSpPr>
            <p:spPr>
              <a:xfrm flipV="1">
                <a:off x="1859153" y="2793160"/>
                <a:ext cx="306896" cy="1809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193691A1-8607-F341-B417-D760773FDE97}"/>
                  </a:ext>
                </a:extLst>
              </p:cNvPr>
              <p:cNvCxnSpPr>
                <a:cxnSpLocks/>
                <a:stCxn id="19" idx="3"/>
                <a:endCxn id="21" idx="7"/>
              </p:cNvCxnSpPr>
              <p:nvPr/>
            </p:nvCxnSpPr>
            <p:spPr>
              <a:xfrm flipH="1">
                <a:off x="1328264" y="3215682"/>
                <a:ext cx="289311" cy="3332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6F45B25F-3DA7-C84F-8964-10A3504003DD}"/>
                  </a:ext>
                </a:extLst>
              </p:cNvPr>
              <p:cNvSpPr/>
              <p:nvPr/>
            </p:nvSpPr>
            <p:spPr>
              <a:xfrm>
                <a:off x="2012601" y="3342383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4BA29FBB-F3F3-7240-B152-F53BF9C9EA44}"/>
                  </a:ext>
                </a:extLst>
              </p:cNvPr>
              <p:cNvSpPr/>
              <p:nvPr/>
            </p:nvSpPr>
            <p:spPr>
              <a:xfrm>
                <a:off x="2948773" y="439913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円/楕円 25">
                <a:extLst>
                  <a:ext uri="{FF2B5EF4-FFF2-40B4-BE49-F238E27FC236}">
                    <a16:creationId xmlns:a16="http://schemas.microsoft.com/office/drawing/2014/main" id="{C5FF30C3-3EE9-1D47-B044-DD0A320E820B}"/>
                  </a:ext>
                </a:extLst>
              </p:cNvPr>
              <p:cNvSpPr/>
              <p:nvPr/>
            </p:nvSpPr>
            <p:spPr>
              <a:xfrm>
                <a:off x="2858128" y="3488828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6BFE1149-6841-824A-96FF-4926C5926EB0}"/>
                  </a:ext>
                </a:extLst>
              </p:cNvPr>
              <p:cNvSpPr/>
              <p:nvPr/>
            </p:nvSpPr>
            <p:spPr>
              <a:xfrm>
                <a:off x="3422511" y="300730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07AD2324-444C-D74F-9731-AA23CED10D31}"/>
                  </a:ext>
                </a:extLst>
              </p:cNvPr>
              <p:cNvSpPr/>
              <p:nvPr/>
            </p:nvSpPr>
            <p:spPr>
              <a:xfrm>
                <a:off x="1859153" y="4001294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4E9B255B-BF52-AC45-8454-4458D6DF8A16}"/>
                  </a:ext>
                </a:extLst>
              </p:cNvPr>
              <p:cNvSpPr/>
              <p:nvPr/>
            </p:nvSpPr>
            <p:spPr>
              <a:xfrm>
                <a:off x="1916932" y="45488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円/楕円 29">
                <a:extLst>
                  <a:ext uri="{FF2B5EF4-FFF2-40B4-BE49-F238E27FC236}">
                    <a16:creationId xmlns:a16="http://schemas.microsoft.com/office/drawing/2014/main" id="{890B0838-A596-B740-A1EF-6865DDC26600}"/>
                  </a:ext>
                </a:extLst>
              </p:cNvPr>
              <p:cNvSpPr/>
              <p:nvPr/>
            </p:nvSpPr>
            <p:spPr>
              <a:xfrm>
                <a:off x="1167491" y="489052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3CC5AB23-E35C-7D45-A8CA-8F929DD42C88}"/>
                  </a:ext>
                </a:extLst>
              </p:cNvPr>
              <p:cNvCxnSpPr>
                <a:cxnSpLocks/>
                <a:stCxn id="19" idx="5"/>
                <a:endCxn id="24" idx="1"/>
              </p:cNvCxnSpPr>
              <p:nvPr/>
            </p:nvCxnSpPr>
            <p:spPr>
              <a:xfrm>
                <a:off x="1859153" y="3215682"/>
                <a:ext cx="203481" cy="1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2605C57B-D551-FF45-AE8B-CAA965AE04E2}"/>
                  </a:ext>
                </a:extLst>
              </p:cNvPr>
              <p:cNvCxnSpPr>
                <a:cxnSpLocks/>
                <a:stCxn id="25" idx="1"/>
                <a:endCxn id="24" idx="5"/>
              </p:cNvCxnSpPr>
              <p:nvPr/>
            </p:nvCxnSpPr>
            <p:spPr>
              <a:xfrm flipH="1" flipV="1">
                <a:off x="2304212" y="3633994"/>
                <a:ext cx="694594" cy="8151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7E7ABDFF-A767-8B41-8B98-A81609F1052B}"/>
                  </a:ext>
                </a:extLst>
              </p:cNvPr>
              <p:cNvCxnSpPr>
                <a:cxnSpLocks/>
                <a:stCxn id="25" idx="0"/>
                <a:endCxn id="27" idx="3"/>
              </p:cNvCxnSpPr>
              <p:nvPr/>
            </p:nvCxnSpPr>
            <p:spPr>
              <a:xfrm flipV="1">
                <a:off x="3119595" y="3298911"/>
                <a:ext cx="352949" cy="1100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D0E420E4-4B2C-DA4F-B73A-3EC870D53590}"/>
                  </a:ext>
                </a:extLst>
              </p:cNvPr>
              <p:cNvCxnSpPr>
                <a:cxnSpLocks/>
                <a:stCxn id="25" idx="1"/>
                <a:endCxn id="26" idx="4"/>
              </p:cNvCxnSpPr>
              <p:nvPr/>
            </p:nvCxnSpPr>
            <p:spPr>
              <a:xfrm flipV="1">
                <a:off x="2998806" y="3830472"/>
                <a:ext cx="30144" cy="6186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B4A6C0A6-FCA2-A141-8BE1-5EDEA9F4A63B}"/>
                  </a:ext>
                </a:extLst>
              </p:cNvPr>
              <p:cNvCxnSpPr>
                <a:cxnSpLocks/>
                <a:stCxn id="26" idx="7"/>
                <a:endCxn id="27" idx="3"/>
              </p:cNvCxnSpPr>
              <p:nvPr/>
            </p:nvCxnSpPr>
            <p:spPr>
              <a:xfrm flipV="1">
                <a:off x="3149739" y="3298911"/>
                <a:ext cx="322805" cy="239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90748087-2E93-8A44-840E-1A627A949B12}"/>
                  </a:ext>
                </a:extLst>
              </p:cNvPr>
              <p:cNvCxnSpPr>
                <a:cxnSpLocks/>
                <a:stCxn id="26" idx="2"/>
                <a:endCxn id="24" idx="6"/>
              </p:cNvCxnSpPr>
              <p:nvPr/>
            </p:nvCxnSpPr>
            <p:spPr>
              <a:xfrm flipH="1" flipV="1">
                <a:off x="2354245" y="3513205"/>
                <a:ext cx="503883" cy="1464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C65F681A-E90E-9548-B580-C12FE862F15F}"/>
                  </a:ext>
                </a:extLst>
              </p:cNvPr>
              <p:cNvCxnSpPr>
                <a:cxnSpLocks/>
                <a:stCxn id="27" idx="3"/>
                <a:endCxn id="24" idx="6"/>
              </p:cNvCxnSpPr>
              <p:nvPr/>
            </p:nvCxnSpPr>
            <p:spPr>
              <a:xfrm flipH="1">
                <a:off x="2354245" y="3298911"/>
                <a:ext cx="1118299" cy="214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A1B839C6-F00A-7C4A-9738-A97D7420BABE}"/>
                  </a:ext>
                </a:extLst>
              </p:cNvPr>
              <p:cNvCxnSpPr>
                <a:cxnSpLocks/>
                <a:stCxn id="28" idx="0"/>
                <a:endCxn id="24" idx="3"/>
              </p:cNvCxnSpPr>
              <p:nvPr/>
            </p:nvCxnSpPr>
            <p:spPr>
              <a:xfrm flipV="1">
                <a:off x="2029975" y="3633994"/>
                <a:ext cx="32659" cy="367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D40B43A5-E42A-EC4B-8FD3-8A89DEE3F222}"/>
                  </a:ext>
                </a:extLst>
              </p:cNvPr>
              <p:cNvCxnSpPr>
                <a:cxnSpLocks/>
                <a:stCxn id="30" idx="0"/>
                <a:endCxn id="24" idx="3"/>
              </p:cNvCxnSpPr>
              <p:nvPr/>
            </p:nvCxnSpPr>
            <p:spPr>
              <a:xfrm flipV="1">
                <a:off x="1338313" y="3633994"/>
                <a:ext cx="724321" cy="12565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8ABE7DFF-58F6-804C-B114-2B95C32C3580}"/>
                  </a:ext>
                </a:extLst>
              </p:cNvPr>
              <p:cNvCxnSpPr>
                <a:cxnSpLocks/>
                <a:stCxn id="29" idx="0"/>
                <a:endCxn id="28" idx="4"/>
              </p:cNvCxnSpPr>
              <p:nvPr/>
            </p:nvCxnSpPr>
            <p:spPr>
              <a:xfrm flipH="1" flipV="1">
                <a:off x="2029975" y="4342938"/>
                <a:ext cx="57779" cy="2059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D65B381C-632C-5446-B2BE-083E10C9B745}"/>
                  </a:ext>
                </a:extLst>
              </p:cNvPr>
              <p:cNvCxnSpPr>
                <a:cxnSpLocks/>
                <a:stCxn id="25" idx="1"/>
                <a:endCxn id="28" idx="4"/>
              </p:cNvCxnSpPr>
              <p:nvPr/>
            </p:nvCxnSpPr>
            <p:spPr>
              <a:xfrm flipH="1" flipV="1">
                <a:off x="2029975" y="4342938"/>
                <a:ext cx="968831" cy="1062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EEC5D3AA-A180-C44B-BF61-1B5E95D0A2C0}"/>
                  </a:ext>
                </a:extLst>
              </p:cNvPr>
              <p:cNvCxnSpPr>
                <a:cxnSpLocks/>
                <a:stCxn id="25" idx="3"/>
                <a:endCxn id="29" idx="6"/>
              </p:cNvCxnSpPr>
              <p:nvPr/>
            </p:nvCxnSpPr>
            <p:spPr>
              <a:xfrm flipH="1">
                <a:off x="2258577" y="4690747"/>
                <a:ext cx="740228" cy="289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ABE3A1F1-6C09-8349-A4DE-E7EA1F6E3970}"/>
                  </a:ext>
                </a:extLst>
              </p:cNvPr>
              <p:cNvCxnSpPr>
                <a:cxnSpLocks/>
                <a:stCxn id="30" idx="6"/>
                <a:endCxn id="25" idx="3"/>
              </p:cNvCxnSpPr>
              <p:nvPr/>
            </p:nvCxnSpPr>
            <p:spPr>
              <a:xfrm flipV="1">
                <a:off x="1509135" y="4690747"/>
                <a:ext cx="1489670" cy="3706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3E74B350-4813-5A44-B951-6C4AD73EF443}"/>
                    </a:ext>
                  </a:extLst>
                </p:cNvPr>
                <p:cNvSpPr txBox="1"/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3E74B350-4813-5A44-B951-6C4AD73EF4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5F8EEEDD-BAAB-A240-A28A-07E6DF66E1A0}"/>
                    </a:ext>
                  </a:extLst>
                </p:cNvPr>
                <p:cNvSpPr txBox="1"/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5F8EEEDD-BAAB-A240-A28A-07E6DF66E1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AD929BE-1AB3-A14F-8449-4F28C68DC9EF}"/>
                    </a:ext>
                  </a:extLst>
                </p:cNvPr>
                <p:cNvSpPr txBox="1"/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AD929BE-1AB3-A14F-8449-4F28C68DC9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F587B144-11A7-E443-A993-9F0FA3571709}"/>
                    </a:ext>
                  </a:extLst>
                </p:cNvPr>
                <p:cNvSpPr txBox="1"/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F587B144-11A7-E443-A993-9F0FA35717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E5F5EC99-C97E-3E48-835A-5E0FDB8B4A21}"/>
                    </a:ext>
                  </a:extLst>
                </p:cNvPr>
                <p:cNvSpPr txBox="1"/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E5F5EC99-C97E-3E48-835A-5E0FDB8B4A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846F123-30DB-FF4D-94E4-75755E361CCA}"/>
                    </a:ext>
                  </a:extLst>
                </p:cNvPr>
                <p:cNvSpPr txBox="1"/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846F123-30DB-FF4D-94E4-75755E361C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601A29FA-7761-4046-9226-CFF6B70CC93E}"/>
                    </a:ext>
                  </a:extLst>
                </p:cNvPr>
                <p:cNvSpPr txBox="1"/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601A29FA-7761-4046-9226-CFF6B70CC9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1832EFF5-E5A0-F941-B964-F377EB50A178}"/>
                    </a:ext>
                  </a:extLst>
                </p:cNvPr>
                <p:cNvSpPr txBox="1"/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1832EFF5-E5A0-F941-B964-F377EB50A1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44E4734A-8B74-9344-A4C1-82A01F920C16}"/>
                    </a:ext>
                  </a:extLst>
                </p:cNvPr>
                <p:cNvSpPr txBox="1"/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44E4734A-8B74-9344-A4C1-82A01F920C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00B29455-B6FE-7046-8B61-9C9699E2612A}"/>
                    </a:ext>
                  </a:extLst>
                </p:cNvPr>
                <p:cNvSpPr txBox="1"/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00B29455-B6FE-7046-8B61-9C9699E261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7C6D5E6A-85D2-1049-A1B2-EC40DE29347B}"/>
              </a:ext>
            </a:extLst>
          </p:cNvPr>
          <p:cNvGrpSpPr/>
          <p:nvPr/>
        </p:nvGrpSpPr>
        <p:grpSpPr>
          <a:xfrm>
            <a:off x="3713178" y="4036604"/>
            <a:ext cx="2368965" cy="1983771"/>
            <a:chOff x="5689692" y="3998998"/>
            <a:chExt cx="2612180" cy="2218064"/>
          </a:xfrm>
        </p:grpSpPr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5F2A32DD-55C1-9243-B911-BC4AFDFAC946}"/>
                </a:ext>
              </a:extLst>
            </p:cNvPr>
            <p:cNvGrpSpPr/>
            <p:nvPr/>
          </p:nvGrpSpPr>
          <p:grpSpPr>
            <a:xfrm>
              <a:off x="5690349" y="3998998"/>
              <a:ext cx="2376115" cy="2218064"/>
              <a:chOff x="4549384" y="2087521"/>
              <a:chExt cx="3080241" cy="2974180"/>
            </a:xfrm>
          </p:grpSpPr>
          <p:sp>
            <p:nvSpPr>
              <p:cNvPr id="56" name="円/楕円 55">
                <a:extLst>
                  <a:ext uri="{FF2B5EF4-FFF2-40B4-BE49-F238E27FC236}">
                    <a16:creationId xmlns:a16="http://schemas.microsoft.com/office/drawing/2014/main" id="{0CA11AE8-1E04-ED4F-928E-FAFBB4235185}"/>
                  </a:ext>
                </a:extLst>
              </p:cNvPr>
              <p:cNvSpPr/>
              <p:nvPr/>
            </p:nvSpPr>
            <p:spPr>
              <a:xfrm>
                <a:off x="4549384" y="388861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円/楕円 56">
                <a:extLst>
                  <a:ext uri="{FF2B5EF4-FFF2-40B4-BE49-F238E27FC236}">
                    <a16:creationId xmlns:a16="http://schemas.microsoft.com/office/drawing/2014/main" id="{66564150-E110-044C-8312-824419AE5660}"/>
                  </a:ext>
                </a:extLst>
              </p:cNvPr>
              <p:cNvSpPr/>
              <p:nvPr/>
            </p:nvSpPr>
            <p:spPr>
              <a:xfrm>
                <a:off x="5666744" y="208752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円/楕円 57">
                <a:extLst>
                  <a:ext uri="{FF2B5EF4-FFF2-40B4-BE49-F238E27FC236}">
                    <a16:creationId xmlns:a16="http://schemas.microsoft.com/office/drawing/2014/main" id="{BF66EC2E-BB00-6F42-B997-664818D75FC1}"/>
                  </a:ext>
                </a:extLst>
              </p:cNvPr>
              <p:cNvSpPr/>
              <p:nvPr/>
            </p:nvSpPr>
            <p:spPr>
              <a:xfrm>
                <a:off x="5666744" y="292691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円/楕円 58">
                <a:extLst>
                  <a:ext uri="{FF2B5EF4-FFF2-40B4-BE49-F238E27FC236}">
                    <a16:creationId xmlns:a16="http://schemas.microsoft.com/office/drawing/2014/main" id="{EE329F79-8529-894A-AF61-E8B6250543DC}"/>
                  </a:ext>
                </a:extLst>
              </p:cNvPr>
              <p:cNvSpPr/>
              <p:nvPr/>
            </p:nvSpPr>
            <p:spPr>
              <a:xfrm>
                <a:off x="5334622" y="375535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円/楕円 59">
                <a:extLst>
                  <a:ext uri="{FF2B5EF4-FFF2-40B4-BE49-F238E27FC236}">
                    <a16:creationId xmlns:a16="http://schemas.microsoft.com/office/drawing/2014/main" id="{38014B12-03EC-FA41-AE65-C19FBBA47A92}"/>
                  </a:ext>
                </a:extLst>
              </p:cNvPr>
              <p:cNvSpPr/>
              <p:nvPr/>
            </p:nvSpPr>
            <p:spPr>
              <a:xfrm>
                <a:off x="5542084" y="4720057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円/楕円 60">
                <a:extLst>
                  <a:ext uri="{FF2B5EF4-FFF2-40B4-BE49-F238E27FC236}">
                    <a16:creationId xmlns:a16="http://schemas.microsoft.com/office/drawing/2014/main" id="{88025A08-EC9F-8D41-A916-DFF0B0DB554F}"/>
                  </a:ext>
                </a:extLst>
              </p:cNvPr>
              <p:cNvSpPr/>
              <p:nvPr/>
            </p:nvSpPr>
            <p:spPr>
              <a:xfrm>
                <a:off x="6484329" y="466079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円/楕円 61">
                <a:extLst>
                  <a:ext uri="{FF2B5EF4-FFF2-40B4-BE49-F238E27FC236}">
                    <a16:creationId xmlns:a16="http://schemas.microsoft.com/office/drawing/2014/main" id="{03207676-8524-E444-9CEA-3BD109E06A2E}"/>
                  </a:ext>
                </a:extLst>
              </p:cNvPr>
              <p:cNvSpPr/>
              <p:nvPr/>
            </p:nvSpPr>
            <p:spPr>
              <a:xfrm>
                <a:off x="6767665" y="26581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円/楕円 62">
                <a:extLst>
                  <a:ext uri="{FF2B5EF4-FFF2-40B4-BE49-F238E27FC236}">
                    <a16:creationId xmlns:a16="http://schemas.microsoft.com/office/drawing/2014/main" id="{C6317381-73D4-264F-A361-2959182006DF}"/>
                  </a:ext>
                </a:extLst>
              </p:cNvPr>
              <p:cNvSpPr/>
              <p:nvPr/>
            </p:nvSpPr>
            <p:spPr>
              <a:xfrm>
                <a:off x="7287981" y="37903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円/楕円 63">
                <a:extLst>
                  <a:ext uri="{FF2B5EF4-FFF2-40B4-BE49-F238E27FC236}">
                    <a16:creationId xmlns:a16="http://schemas.microsoft.com/office/drawing/2014/main" id="{F0D06AB9-3EA3-1F48-BC5F-4A30055E32DC}"/>
                  </a:ext>
                </a:extLst>
              </p:cNvPr>
              <p:cNvSpPr/>
              <p:nvPr/>
            </p:nvSpPr>
            <p:spPr>
              <a:xfrm>
                <a:off x="7287981" y="301450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円/楕円 64">
                <a:extLst>
                  <a:ext uri="{FF2B5EF4-FFF2-40B4-BE49-F238E27FC236}">
                    <a16:creationId xmlns:a16="http://schemas.microsoft.com/office/drawing/2014/main" id="{5FFD7EB1-4714-7644-A671-E248E33A214C}"/>
                  </a:ext>
                </a:extLst>
              </p:cNvPr>
              <p:cNvSpPr/>
              <p:nvPr/>
            </p:nvSpPr>
            <p:spPr>
              <a:xfrm>
                <a:off x="7287981" y="4576796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id="{188824EC-CA72-494A-8C83-DBCE2D036847}"/>
                  </a:ext>
                </a:extLst>
              </p:cNvPr>
              <p:cNvCxnSpPr>
                <a:cxnSpLocks/>
                <a:stCxn id="57" idx="4"/>
                <a:endCxn id="56" idx="7"/>
              </p:cNvCxnSpPr>
              <p:nvPr/>
            </p:nvCxnSpPr>
            <p:spPr>
              <a:xfrm flipH="1">
                <a:off x="4840995" y="2429165"/>
                <a:ext cx="996571" cy="15094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E8029E1D-9698-E345-8FF6-231B398C8668}"/>
                  </a:ext>
                </a:extLst>
              </p:cNvPr>
              <p:cNvCxnSpPr>
                <a:cxnSpLocks/>
                <a:stCxn id="58" idx="4"/>
                <a:endCxn id="56" idx="7"/>
              </p:cNvCxnSpPr>
              <p:nvPr/>
            </p:nvCxnSpPr>
            <p:spPr>
              <a:xfrm flipH="1">
                <a:off x="4840995" y="3268556"/>
                <a:ext cx="996571" cy="670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5635A3A0-5EFE-B040-B1EF-3DD6C9B4AB47}"/>
                  </a:ext>
                </a:extLst>
              </p:cNvPr>
              <p:cNvCxnSpPr>
                <a:cxnSpLocks/>
                <a:stCxn id="59" idx="2"/>
                <a:endCxn id="56" idx="7"/>
              </p:cNvCxnSpPr>
              <p:nvPr/>
            </p:nvCxnSpPr>
            <p:spPr>
              <a:xfrm flipH="1">
                <a:off x="4840995" y="3926181"/>
                <a:ext cx="493627" cy="12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78996916-6B27-5B47-8917-6E4496DE1685}"/>
                  </a:ext>
                </a:extLst>
              </p:cNvPr>
              <p:cNvCxnSpPr>
                <a:cxnSpLocks/>
                <a:stCxn id="57" idx="4"/>
                <a:endCxn id="58" idx="0"/>
              </p:cNvCxnSpPr>
              <p:nvPr/>
            </p:nvCxnSpPr>
            <p:spPr>
              <a:xfrm>
                <a:off x="5837566" y="2429165"/>
                <a:ext cx="0" cy="4977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>
                <a:extLst>
                  <a:ext uri="{FF2B5EF4-FFF2-40B4-BE49-F238E27FC236}">
                    <a16:creationId xmlns:a16="http://schemas.microsoft.com/office/drawing/2014/main" id="{6CD8582B-C67B-4F4B-9C0C-8A32306F17B5}"/>
                  </a:ext>
                </a:extLst>
              </p:cNvPr>
              <p:cNvCxnSpPr>
                <a:cxnSpLocks/>
                <a:stCxn id="61" idx="1"/>
                <a:endCxn id="59" idx="5"/>
              </p:cNvCxnSpPr>
              <p:nvPr/>
            </p:nvCxnSpPr>
            <p:spPr>
              <a:xfrm flipH="1" flipV="1">
                <a:off x="5626233" y="4046970"/>
                <a:ext cx="908129" cy="6638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コネクタ 70">
                <a:extLst>
                  <a:ext uri="{FF2B5EF4-FFF2-40B4-BE49-F238E27FC236}">
                    <a16:creationId xmlns:a16="http://schemas.microsoft.com/office/drawing/2014/main" id="{4803412E-5A63-9046-8437-DE9E313CD6E6}"/>
                  </a:ext>
                </a:extLst>
              </p:cNvPr>
              <p:cNvCxnSpPr>
                <a:cxnSpLocks/>
                <a:stCxn id="60" idx="0"/>
                <a:endCxn id="58" idx="4"/>
              </p:cNvCxnSpPr>
              <p:nvPr/>
            </p:nvCxnSpPr>
            <p:spPr>
              <a:xfrm flipV="1">
                <a:off x="5712906" y="3268556"/>
                <a:ext cx="124660" cy="14515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コネクタ 71">
                <a:extLst>
                  <a:ext uri="{FF2B5EF4-FFF2-40B4-BE49-F238E27FC236}">
                    <a16:creationId xmlns:a16="http://schemas.microsoft.com/office/drawing/2014/main" id="{F7E263DE-62CE-B04E-91B1-BA6527A713F5}"/>
                  </a:ext>
                </a:extLst>
              </p:cNvPr>
              <p:cNvCxnSpPr>
                <a:cxnSpLocks/>
                <a:stCxn id="60" idx="6"/>
                <a:endCxn id="61" idx="2"/>
              </p:cNvCxnSpPr>
              <p:nvPr/>
            </p:nvCxnSpPr>
            <p:spPr>
              <a:xfrm flipV="1">
                <a:off x="5883728" y="4831617"/>
                <a:ext cx="600601" cy="592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コネクタ 72">
                <a:extLst>
                  <a:ext uri="{FF2B5EF4-FFF2-40B4-BE49-F238E27FC236}">
                    <a16:creationId xmlns:a16="http://schemas.microsoft.com/office/drawing/2014/main" id="{314F9A15-8D90-6F49-A34B-66CD4D681B84}"/>
                  </a:ext>
                </a:extLst>
              </p:cNvPr>
              <p:cNvCxnSpPr>
                <a:cxnSpLocks/>
                <a:stCxn id="61" idx="1"/>
                <a:endCxn id="58" idx="4"/>
              </p:cNvCxnSpPr>
              <p:nvPr/>
            </p:nvCxnSpPr>
            <p:spPr>
              <a:xfrm flipH="1" flipV="1">
                <a:off x="5837566" y="3268556"/>
                <a:ext cx="696796" cy="14422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コネクタ 73">
                <a:extLst>
                  <a:ext uri="{FF2B5EF4-FFF2-40B4-BE49-F238E27FC236}">
                    <a16:creationId xmlns:a16="http://schemas.microsoft.com/office/drawing/2014/main" id="{2C89892B-0120-D34A-B150-666543B4FBB6}"/>
                  </a:ext>
                </a:extLst>
              </p:cNvPr>
              <p:cNvCxnSpPr>
                <a:cxnSpLocks/>
                <a:stCxn id="61" idx="0"/>
                <a:endCxn id="57" idx="4"/>
              </p:cNvCxnSpPr>
              <p:nvPr/>
            </p:nvCxnSpPr>
            <p:spPr>
              <a:xfrm flipH="1" flipV="1">
                <a:off x="5837566" y="2429165"/>
                <a:ext cx="817585" cy="22316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コネクタ 74">
                <a:extLst>
                  <a:ext uri="{FF2B5EF4-FFF2-40B4-BE49-F238E27FC236}">
                    <a16:creationId xmlns:a16="http://schemas.microsoft.com/office/drawing/2014/main" id="{D087607C-CDF1-5544-980D-9D55E78FEE2D}"/>
                  </a:ext>
                </a:extLst>
              </p:cNvPr>
              <p:cNvCxnSpPr>
                <a:cxnSpLocks/>
                <a:stCxn id="62" idx="3"/>
                <a:endCxn id="58" idx="6"/>
              </p:cNvCxnSpPr>
              <p:nvPr/>
            </p:nvCxnSpPr>
            <p:spPr>
              <a:xfrm flipH="1">
                <a:off x="6008388" y="2949796"/>
                <a:ext cx="809310" cy="1479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02941525-D5D0-F540-8A29-8099C3A354EB}"/>
                  </a:ext>
                </a:extLst>
              </p:cNvPr>
              <p:cNvCxnSpPr>
                <a:cxnSpLocks/>
                <a:stCxn id="62" idx="3"/>
                <a:endCxn id="60" idx="7"/>
              </p:cNvCxnSpPr>
              <p:nvPr/>
            </p:nvCxnSpPr>
            <p:spPr>
              <a:xfrm flipH="1">
                <a:off x="5833695" y="2949796"/>
                <a:ext cx="984003" cy="1820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7A66AD42-AB89-8B4F-9237-FB30039210BB}"/>
                  </a:ext>
                </a:extLst>
              </p:cNvPr>
              <p:cNvCxnSpPr>
                <a:cxnSpLocks/>
                <a:stCxn id="62" idx="3"/>
                <a:endCxn id="61" idx="0"/>
              </p:cNvCxnSpPr>
              <p:nvPr/>
            </p:nvCxnSpPr>
            <p:spPr>
              <a:xfrm flipH="1">
                <a:off x="6655151" y="2949796"/>
                <a:ext cx="162547" cy="1710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コネクタ 77">
                <a:extLst>
                  <a:ext uri="{FF2B5EF4-FFF2-40B4-BE49-F238E27FC236}">
                    <a16:creationId xmlns:a16="http://schemas.microsoft.com/office/drawing/2014/main" id="{F45B813C-011B-3847-823F-79C7434B59E5}"/>
                  </a:ext>
                </a:extLst>
              </p:cNvPr>
              <p:cNvCxnSpPr>
                <a:cxnSpLocks/>
                <a:stCxn id="63" idx="2"/>
                <a:endCxn id="61" idx="7"/>
              </p:cNvCxnSpPr>
              <p:nvPr/>
            </p:nvCxnSpPr>
            <p:spPr>
              <a:xfrm flipH="1">
                <a:off x="6775940" y="3961193"/>
                <a:ext cx="512041" cy="7496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>
                <a:extLst>
                  <a:ext uri="{FF2B5EF4-FFF2-40B4-BE49-F238E27FC236}">
                    <a16:creationId xmlns:a16="http://schemas.microsoft.com/office/drawing/2014/main" id="{2523151F-1132-4641-B151-235132729A7C}"/>
                  </a:ext>
                </a:extLst>
              </p:cNvPr>
              <p:cNvCxnSpPr>
                <a:cxnSpLocks/>
                <a:stCxn id="64" idx="4"/>
                <a:endCxn id="63" idx="0"/>
              </p:cNvCxnSpPr>
              <p:nvPr/>
            </p:nvCxnSpPr>
            <p:spPr>
              <a:xfrm>
                <a:off x="7458803" y="3356149"/>
                <a:ext cx="0" cy="434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コネクタ 79">
                <a:extLst>
                  <a:ext uri="{FF2B5EF4-FFF2-40B4-BE49-F238E27FC236}">
                    <a16:creationId xmlns:a16="http://schemas.microsoft.com/office/drawing/2014/main" id="{C304A0F1-7573-A24B-A0DD-02FAE437F962}"/>
                  </a:ext>
                </a:extLst>
              </p:cNvPr>
              <p:cNvCxnSpPr>
                <a:cxnSpLocks/>
                <a:endCxn id="63" idx="4"/>
              </p:cNvCxnSpPr>
              <p:nvPr/>
            </p:nvCxnSpPr>
            <p:spPr>
              <a:xfrm flipV="1">
                <a:off x="7458803" y="4132015"/>
                <a:ext cx="0" cy="4324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679EF569-F6E8-8A43-BFF7-89F65E71E9FB}"/>
                    </a:ext>
                  </a:extLst>
                </p:cNvPr>
                <p:cNvSpPr txBox="1"/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679EF569-F6E8-8A43-BFF7-89F65E71E9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4DCAC11F-4C43-284F-B97A-9530A5FFA716}"/>
                    </a:ext>
                  </a:extLst>
                </p:cNvPr>
                <p:cNvSpPr txBox="1"/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4DCAC11F-4C43-284F-B97A-9530A5FFA7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408BD4AC-F838-594C-9CD3-A2671C6E1B6F}"/>
                    </a:ext>
                  </a:extLst>
                </p:cNvPr>
                <p:cNvSpPr txBox="1"/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408BD4AC-F838-594C-9CD3-A2671C6E1B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84E280DD-C1F3-DC46-BE4F-D9FDD9B51997}"/>
                    </a:ext>
                  </a:extLst>
                </p:cNvPr>
                <p:cNvSpPr txBox="1"/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84E280DD-C1F3-DC46-BE4F-D9FDD9B519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blipFill>
                  <a:blip r:embed="rId16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5C0C4150-3279-064C-B017-336D0BFA2178}"/>
                    </a:ext>
                  </a:extLst>
                </p:cNvPr>
                <p:cNvSpPr txBox="1"/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5C0C4150-3279-064C-B017-336D0BFA21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403D80D7-3840-3441-A7FD-646A244894ED}"/>
                    </a:ext>
                  </a:extLst>
                </p:cNvPr>
                <p:cNvSpPr txBox="1"/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403D80D7-3840-3441-A7FD-646A244894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blipFill>
                  <a:blip r:embed="rId18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9815A0BB-0D59-B941-942F-667B297085A3}"/>
                    </a:ext>
                  </a:extLst>
                </p:cNvPr>
                <p:cNvSpPr txBox="1"/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9815A0BB-0D59-B941-942F-667B297085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D4D6B2D5-D390-3B4B-90D6-12F8FB922D6C}"/>
                    </a:ext>
                  </a:extLst>
                </p:cNvPr>
                <p:cNvSpPr txBox="1"/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D4D6B2D5-D390-3B4B-90D6-12F8FB922D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7C4B53B3-60EF-7A41-B971-5150DBB6E4EE}"/>
                    </a:ext>
                  </a:extLst>
                </p:cNvPr>
                <p:cNvSpPr txBox="1"/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7C4B53B3-60EF-7A41-B971-5150DBB6E4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blipFill>
                  <a:blip r:embed="rId21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18C60B62-2635-884F-8E14-7222FB0813D5}"/>
                    </a:ext>
                  </a:extLst>
                </p:cNvPr>
                <p:cNvSpPr txBox="1"/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18C60B62-2635-884F-8E14-7222FB0813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blipFill>
                  <a:blip r:embed="rId22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44A384B6-9451-1343-B8A1-6F0A33A59965}"/>
              </a:ext>
            </a:extLst>
          </p:cNvPr>
          <p:cNvGrpSpPr/>
          <p:nvPr/>
        </p:nvGrpSpPr>
        <p:grpSpPr>
          <a:xfrm>
            <a:off x="5997826" y="3491968"/>
            <a:ext cx="2804116" cy="688934"/>
            <a:chOff x="6115050" y="3907542"/>
            <a:chExt cx="2804116" cy="6889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テキスト ボックス 81">
                  <a:extLst>
                    <a:ext uri="{FF2B5EF4-FFF2-40B4-BE49-F238E27FC236}">
                      <a16:creationId xmlns:a16="http://schemas.microsoft.com/office/drawing/2014/main" id="{ACCE36EF-44C2-C64A-ABE6-1172DA28A7D4}"/>
                    </a:ext>
                  </a:extLst>
                </p:cNvPr>
                <p:cNvSpPr txBox="1"/>
                <p:nvPr/>
              </p:nvSpPr>
              <p:spPr>
                <a:xfrm>
                  <a:off x="6213786" y="3907542"/>
                  <a:ext cx="27053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kumimoji="1" lang="en-US" altLang="ja-JP" dirty="0"/>
                    <a:t> :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0 1 2 3 4 5 6 7 8 9</m:t>
                      </m:r>
                    </m:oMath>
                  </a14:m>
                  <a:endParaRPr kumimoji="1" lang="en-US" altLang="ja-JP" dirty="0"/>
                </a:p>
              </p:txBody>
            </p:sp>
          </mc:Choice>
          <mc:Fallback xmlns="">
            <p:sp>
              <p:nvSpPr>
                <p:cNvPr id="82" name="テキスト ボックス 81">
                  <a:extLst>
                    <a:ext uri="{FF2B5EF4-FFF2-40B4-BE49-F238E27FC236}">
                      <a16:creationId xmlns:a16="http://schemas.microsoft.com/office/drawing/2014/main" id="{ACCE36EF-44C2-C64A-ABE6-1172DA28A7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3786" y="3907542"/>
                  <a:ext cx="2705380" cy="369332"/>
                </a:xfrm>
                <a:prstGeom prst="rect">
                  <a:avLst/>
                </a:prstGeom>
                <a:blipFill>
                  <a:blip r:embed="rId23"/>
                  <a:stretch>
                    <a:fillRect t="-6667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D9CC3B63-1E0A-224A-AF84-640743684F51}"/>
                    </a:ext>
                  </a:extLst>
                </p:cNvPr>
                <p:cNvSpPr txBox="1"/>
                <p:nvPr/>
              </p:nvSpPr>
              <p:spPr>
                <a:xfrm>
                  <a:off x="6149235" y="4227144"/>
                  <a:ext cx="27512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</m:oMath>
                  </a14:m>
                  <a:r>
                    <a:rPr kumimoji="1" lang="en-US" altLang="ja-JP" dirty="0"/>
                    <a:t> :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1 3 3 6 3 6 3 3 3 1</m:t>
                      </m:r>
                    </m:oMath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D9CC3B63-1E0A-224A-AF84-640743684F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9235" y="4227144"/>
                  <a:ext cx="2751283" cy="369332"/>
                </a:xfrm>
                <a:prstGeom prst="rect">
                  <a:avLst/>
                </a:prstGeom>
                <a:blipFill>
                  <a:blip r:embed="rId24"/>
                  <a:stretch>
                    <a:fillRect l="-922" t="-6667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EBCD729E-571D-9543-9DBC-47E91D86108B}"/>
                </a:ext>
              </a:extLst>
            </p:cNvPr>
            <p:cNvCxnSpPr>
              <a:cxnSpLocks/>
            </p:cNvCxnSpPr>
            <p:nvPr/>
          </p:nvCxnSpPr>
          <p:spPr>
            <a:xfrm>
              <a:off x="6115050" y="4237446"/>
              <a:ext cx="27065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0B1527B9-AC71-EF4F-86E7-965E429046C8}"/>
              </a:ext>
            </a:extLst>
          </p:cNvPr>
          <p:cNvGrpSpPr/>
          <p:nvPr/>
        </p:nvGrpSpPr>
        <p:grpSpPr>
          <a:xfrm>
            <a:off x="5988158" y="4252009"/>
            <a:ext cx="2810790" cy="688934"/>
            <a:chOff x="6115050" y="3907542"/>
            <a:chExt cx="2810790" cy="6889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62633F6B-3453-B64E-94D4-7129AB57803F}"/>
                    </a:ext>
                  </a:extLst>
                </p:cNvPr>
                <p:cNvSpPr txBox="1"/>
                <p:nvPr/>
              </p:nvSpPr>
              <p:spPr>
                <a:xfrm>
                  <a:off x="6213786" y="3907542"/>
                  <a:ext cx="26420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kumimoji="1" lang="en-US" altLang="ja-JP" dirty="0"/>
                    <a:t> :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r>
                    <a:rPr kumimoji="1" lang="en-US" altLang="ja-JP" b="0" i="1" dirty="0">
                      <a:latin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b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a14:m>
                  <a:r>
                    <a:rPr kumimoji="1" lang="en-US" altLang="ja-JP" dirty="0"/>
                    <a:t> </a:t>
                  </a:r>
                </a:p>
              </p:txBody>
            </p:sp>
          </mc:Choice>
          <mc:Fallback xmlns="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62633F6B-3453-B64E-94D4-7129AB5780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3786" y="3907542"/>
                  <a:ext cx="2642021" cy="369332"/>
                </a:xfrm>
                <a:prstGeom prst="rect">
                  <a:avLst/>
                </a:prstGeom>
                <a:blipFill>
                  <a:blip r:embed="rId25"/>
                  <a:stretch>
                    <a:fillRect t="-6452" r="-478" b="-2258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テキスト ボックス 89">
                  <a:extLst>
                    <a:ext uri="{FF2B5EF4-FFF2-40B4-BE49-F238E27FC236}">
                      <a16:creationId xmlns:a16="http://schemas.microsoft.com/office/drawing/2014/main" id="{27B676AD-037C-4148-A06E-0EB8EF4553DB}"/>
                    </a:ext>
                  </a:extLst>
                </p:cNvPr>
                <p:cNvSpPr txBox="1"/>
                <p:nvPr/>
              </p:nvSpPr>
              <p:spPr>
                <a:xfrm>
                  <a:off x="6149235" y="4227144"/>
                  <a:ext cx="27766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</m:oMath>
                  </a14:m>
                  <a:r>
                    <a:rPr kumimoji="1" lang="en-US" altLang="ja-JP" dirty="0"/>
                    <a:t> :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3 3 3 3 6 6 3 3 1 1</m:t>
                      </m:r>
                    </m:oMath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0" name="テキスト ボックス 89">
                  <a:extLst>
                    <a:ext uri="{FF2B5EF4-FFF2-40B4-BE49-F238E27FC236}">
                      <a16:creationId xmlns:a16="http://schemas.microsoft.com/office/drawing/2014/main" id="{27B676AD-037C-4148-A06E-0EB8EF4553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9235" y="4227144"/>
                  <a:ext cx="2776605" cy="369332"/>
                </a:xfrm>
                <a:prstGeom prst="rect">
                  <a:avLst/>
                </a:prstGeom>
                <a:blipFill>
                  <a:blip r:embed="rId26"/>
                  <a:stretch>
                    <a:fillRect l="-909" t="-10000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直線コネクタ 90">
              <a:extLst>
                <a:ext uri="{FF2B5EF4-FFF2-40B4-BE49-F238E27FC236}">
                  <a16:creationId xmlns:a16="http://schemas.microsoft.com/office/drawing/2014/main" id="{A55FDC74-26D0-A140-960E-C16047241449}"/>
                </a:ext>
              </a:extLst>
            </p:cNvPr>
            <p:cNvCxnSpPr>
              <a:cxnSpLocks/>
            </p:cNvCxnSpPr>
            <p:nvPr/>
          </p:nvCxnSpPr>
          <p:spPr>
            <a:xfrm>
              <a:off x="6115050" y="4237446"/>
              <a:ext cx="27065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正方形/長方形 80">
                <a:extLst>
                  <a:ext uri="{FF2B5EF4-FFF2-40B4-BE49-F238E27FC236}">
                    <a16:creationId xmlns:a16="http://schemas.microsoft.com/office/drawing/2014/main" id="{A7CC67CB-FC35-3B4E-82B8-D71FCCAD9E72}"/>
                  </a:ext>
                </a:extLst>
              </p:cNvPr>
              <p:cNvSpPr/>
              <p:nvPr/>
            </p:nvSpPr>
            <p:spPr>
              <a:xfrm>
                <a:off x="6079572" y="5314042"/>
                <a:ext cx="30571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=[1 1 3 3 3 3 3 3 6 6]</m:t>
                      </m:r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81" name="正方形/長方形 80">
                <a:extLst>
                  <a:ext uri="{FF2B5EF4-FFF2-40B4-BE49-F238E27FC236}">
                    <a16:creationId xmlns:a16="http://schemas.microsoft.com/office/drawing/2014/main" id="{A7CC67CB-FC35-3B4E-82B8-D71FCCAD9E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572" y="5314042"/>
                <a:ext cx="3057183" cy="369332"/>
              </a:xfrm>
              <a:prstGeom prst="rect">
                <a:avLst/>
              </a:prstGeom>
              <a:blipFill>
                <a:blip r:embed="rId2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9253B611-975B-EE41-ACB7-F7D22E5AE3B3}"/>
                  </a:ext>
                </a:extLst>
              </p:cNvPr>
              <p:cNvSpPr/>
              <p:nvPr/>
            </p:nvSpPr>
            <p:spPr>
              <a:xfrm>
                <a:off x="6093608" y="5648710"/>
                <a:ext cx="303171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=[1 1 3 3 3 3 3 3 6 6]</m:t>
                      </m:r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9253B611-975B-EE41-ACB7-F7D22E5AE3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608" y="5648710"/>
                <a:ext cx="3031715" cy="369332"/>
              </a:xfrm>
              <a:prstGeom prst="rect">
                <a:avLst/>
              </a:prstGeom>
              <a:blipFill>
                <a:blip r:embed="rId2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5650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5A8CBD06-44B4-4247-B015-66013B478654}" vid="{A7DDDBD1-F2ED-E84C-AEE8-EABFE99A83E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テーマ</Template>
  <TotalTime>6957</TotalTime>
  <Words>3400</Words>
  <Application>Microsoft Macintosh PowerPoint</Application>
  <PresentationFormat>画面に合わせる (4:3)</PresentationFormat>
  <Paragraphs>675</Paragraphs>
  <Slides>38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38</vt:i4>
      </vt:variant>
    </vt:vector>
  </HeadingPairs>
  <TitlesOfParts>
    <vt:vector size="44" baseType="lpstr">
      <vt:lpstr>游ゴシック</vt:lpstr>
      <vt:lpstr>Arial</vt:lpstr>
      <vt:lpstr>Calibri</vt:lpstr>
      <vt:lpstr>Calibri Light</vt:lpstr>
      <vt:lpstr>Cambria Math</vt:lpstr>
      <vt:lpstr>Office テーマ</vt:lpstr>
      <vt:lpstr>グラフ同型性判定問題 Graph Isomorphism</vt:lpstr>
      <vt:lpstr>目次</vt:lpstr>
      <vt:lpstr>内容</vt:lpstr>
      <vt:lpstr>問題説明</vt:lpstr>
      <vt:lpstr>グラフ同型性</vt:lpstr>
      <vt:lpstr>グラフ同型性の計算クラス</vt:lpstr>
      <vt:lpstr>不変量</vt:lpstr>
      <vt:lpstr>分割による探索空間の削減</vt:lpstr>
      <vt:lpstr>不変量とは</vt:lpstr>
      <vt:lpstr>不変量による分割</vt:lpstr>
      <vt:lpstr>分割の例(1/4)</vt:lpstr>
      <vt:lpstr>分割の例(2/4)</vt:lpstr>
      <vt:lpstr>分割の例(3/4)</vt:lpstr>
      <vt:lpstr>分割の例(4/4)</vt:lpstr>
      <vt:lpstr>certificate</vt:lpstr>
      <vt:lpstr>certificate</vt:lpstr>
      <vt:lpstr>簡単なcertificateの例</vt:lpstr>
      <vt:lpstr>certificate</vt:lpstr>
      <vt:lpstr>certificateの高速化アイデア</vt:lpstr>
      <vt:lpstr>Refine algorithmの概要</vt:lpstr>
      <vt:lpstr>equitable partition</vt:lpstr>
      <vt:lpstr>refinement</vt:lpstr>
      <vt:lpstr>Refine algorithm</vt:lpstr>
      <vt:lpstr>Refine algorithmの例(1/6)</vt:lpstr>
      <vt:lpstr>Refine algorithmの例(2/6)</vt:lpstr>
      <vt:lpstr>Refine algorithmの例(3/6)</vt:lpstr>
      <vt:lpstr>Refine algorithmの例(4/6)</vt:lpstr>
      <vt:lpstr>Refine algorithmの例(5/6)</vt:lpstr>
      <vt:lpstr>Refine algorithmの例(6/6)</vt:lpstr>
      <vt:lpstr>RefineによるΠ_Gの作り方</vt:lpstr>
      <vt:lpstr>certificate</vt:lpstr>
      <vt:lpstr>Certの下限による枝刈り</vt:lpstr>
      <vt:lpstr>自己同型性</vt:lpstr>
      <vt:lpstr>自己同型による枝刈り</vt:lpstr>
      <vt:lpstr>まとめ</vt:lpstr>
      <vt:lpstr>Appendix</vt:lpstr>
      <vt:lpstr>定理1の証明(1/2)</vt:lpstr>
      <vt:lpstr>定理1の証明(2/2)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グラフ同型性判定問題 graph Isomorphism</dc:title>
  <dc:creator>教寛 小畠</dc:creator>
  <cp:lastModifiedBy>教寛 小畠</cp:lastModifiedBy>
  <cp:revision>221</cp:revision>
  <dcterms:created xsi:type="dcterms:W3CDTF">2021-05-23T15:10:14Z</dcterms:created>
  <dcterms:modified xsi:type="dcterms:W3CDTF">2021-06-10T14:46:29Z</dcterms:modified>
</cp:coreProperties>
</file>