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FIREBASE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TALLER DE REACT – PARTE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6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¿Qué es FIREBASE?</a:t>
            </a:r>
            <a:endParaRPr lang="en-US" dirty="0"/>
          </a:p>
        </p:txBody>
      </p:sp>
      <p:pic>
        <p:nvPicPr>
          <p:cNvPr id="1026" name="Picture 2" descr="Resultado de imagen para que es esto me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408" y="2286000"/>
            <a:ext cx="4792133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62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paradigmadigital.com/wp-content/uploads/2017/05/Firebas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53" y="1820813"/>
            <a:ext cx="10179050" cy="300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29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whatsap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38" y="1327697"/>
            <a:ext cx="4010395" cy="225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hangou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73" y="1124887"/>
            <a:ext cx="4736953" cy="266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para tele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050848"/>
            <a:ext cx="4499561" cy="253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54358" y="347843"/>
            <a:ext cx="79060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3200" dirty="0" smtClean="0"/>
              <a:t>PUEDE SER MUY UTIL PARA…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0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plataforma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950" y="2904753"/>
            <a:ext cx="10179050" cy="235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6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FIREBASE POR PRODUCTO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182" y="2286000"/>
            <a:ext cx="7876586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1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Empecemos a utilizarlo…</a:t>
            </a:r>
            <a:endParaRPr lang="en-US" dirty="0"/>
          </a:p>
        </p:txBody>
      </p:sp>
      <p:pic>
        <p:nvPicPr>
          <p:cNvPr id="4098" name="Picture 2" descr="Resultado de imagen para im ready me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29" y="1128451"/>
            <a:ext cx="5610420" cy="529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11507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20</TotalTime>
  <Words>29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FIREBASE </vt:lpstr>
      <vt:lpstr>¿Qué es FIREBASE?</vt:lpstr>
      <vt:lpstr>PowerPoint Presentation</vt:lpstr>
      <vt:lpstr>PowerPoint Presentation</vt:lpstr>
      <vt:lpstr>Firebase por plataforma </vt:lpstr>
      <vt:lpstr>FIREBASE POR PRODUCTO</vt:lpstr>
      <vt:lpstr>Empecemos a utilizarlo…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 </dc:title>
  <dc:creator>obatres_</dc:creator>
  <cp:lastModifiedBy>obatres_</cp:lastModifiedBy>
  <cp:revision>3</cp:revision>
  <dcterms:created xsi:type="dcterms:W3CDTF">2018-05-01T03:24:03Z</dcterms:created>
  <dcterms:modified xsi:type="dcterms:W3CDTF">2018-05-01T03:44:03Z</dcterms:modified>
</cp:coreProperties>
</file>