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3" r:id="rId3"/>
    <p:sldId id="259" r:id="rId4"/>
    <p:sldId id="264" r:id="rId5"/>
    <p:sldId id="265" r:id="rId6"/>
    <p:sldId id="273" r:id="rId7"/>
    <p:sldId id="260" r:id="rId8"/>
    <p:sldId id="261" r:id="rId9"/>
    <p:sldId id="274" r:id="rId10"/>
    <p:sldId id="266" r:id="rId11"/>
    <p:sldId id="268" r:id="rId12"/>
    <p:sldId id="269" r:id="rId13"/>
    <p:sldId id="270" r:id="rId14"/>
    <p:sldId id="271" r:id="rId15"/>
    <p:sldId id="272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1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07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3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8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8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2216655" y="2173144"/>
            <a:ext cx="11619089" cy="6187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54"/>
              </a:lnSpc>
              <a:buNone/>
            </a:pPr>
            <a:r>
              <a:rPr lang="en-US" altLang="ko-KR" sz="5400" dirty="0"/>
              <a:t>OpenAI</a:t>
            </a:r>
            <a:r>
              <a:rPr lang="ko-KR" altLang="en-US" sz="5400" dirty="0"/>
              <a:t>의 </a:t>
            </a:r>
            <a:r>
              <a:rPr lang="en-US" altLang="ko-KR" sz="5400" dirty="0"/>
              <a:t>Chat completions REST API</a:t>
            </a:r>
            <a:r>
              <a:rPr lang="ko-KR" altLang="en-US" sz="5400" dirty="0"/>
              <a:t>를 </a:t>
            </a:r>
            <a:endParaRPr lang="en-US" altLang="ko-KR" sz="5400" dirty="0"/>
          </a:p>
          <a:p>
            <a:pPr marL="0" indent="0">
              <a:lnSpc>
                <a:spcPts val="6554"/>
              </a:lnSpc>
              <a:buNone/>
            </a:pPr>
            <a:r>
              <a:rPr lang="ko-KR" altLang="en-US" sz="5400" dirty="0"/>
              <a:t>호출하기위해 필요한</a:t>
            </a:r>
            <a:endParaRPr lang="en-US" altLang="ko-KR" sz="5400" dirty="0"/>
          </a:p>
          <a:p>
            <a:pPr marL="0" indent="0">
              <a:lnSpc>
                <a:spcPts val="6554"/>
              </a:lnSpc>
              <a:buNone/>
            </a:pPr>
            <a:r>
              <a:rPr lang="en-US" altLang="ko-KR" sz="5400" dirty="0"/>
              <a:t>Parameter(</a:t>
            </a:r>
            <a:r>
              <a:rPr lang="ko-KR" altLang="en-US" sz="5400" dirty="0"/>
              <a:t>필수</a:t>
            </a:r>
            <a:r>
              <a:rPr lang="en-US" altLang="ko-KR" sz="5400" dirty="0"/>
              <a:t>+</a:t>
            </a:r>
            <a:r>
              <a:rPr lang="ko-KR" altLang="en-US" sz="5400" dirty="0"/>
              <a:t>옵션</a:t>
            </a:r>
            <a:r>
              <a:rPr lang="en-US" altLang="ko-KR" sz="5400" dirty="0"/>
              <a:t>)</a:t>
            </a:r>
            <a:r>
              <a:rPr lang="ko-KR" altLang="en-US" sz="5400" dirty="0"/>
              <a:t>와</a:t>
            </a:r>
            <a:r>
              <a:rPr lang="en-US" altLang="ko-KR" sz="5400" dirty="0"/>
              <a:t>,</a:t>
            </a:r>
          </a:p>
          <a:p>
            <a:pPr marL="0" indent="0">
              <a:lnSpc>
                <a:spcPts val="6554"/>
              </a:lnSpc>
              <a:buNone/>
            </a:pPr>
            <a:r>
              <a:rPr lang="ko-KR" altLang="en-US" sz="5400" dirty="0" err="1"/>
              <a:t>호출에따른응답형식</a:t>
            </a:r>
            <a:r>
              <a:rPr lang="en-US" altLang="ko-KR" sz="5400" dirty="0"/>
              <a:t>(JSON)</a:t>
            </a:r>
            <a:endParaRPr lang="en-US" sz="524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1593201" y="1391748"/>
            <a:ext cx="11619089" cy="6187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54"/>
              </a:lnSpc>
              <a:buNone/>
            </a:pPr>
            <a:r>
              <a:rPr lang="en-US" altLang="ko-KR" sz="5400" dirty="0"/>
              <a:t>OpenAI</a:t>
            </a:r>
            <a:r>
              <a:rPr lang="ko-KR" altLang="en-US" sz="5400" dirty="0"/>
              <a:t>의 </a:t>
            </a:r>
            <a:r>
              <a:rPr lang="en-US" altLang="ko-KR" sz="5400" dirty="0"/>
              <a:t>Chat completions REST API</a:t>
            </a:r>
            <a:r>
              <a:rPr lang="ko-KR" altLang="en-US" sz="5400" dirty="0"/>
              <a:t>를 </a:t>
            </a:r>
            <a:endParaRPr lang="en-US" altLang="ko-KR" sz="5400" dirty="0"/>
          </a:p>
          <a:p>
            <a:pPr marL="0" indent="0">
              <a:lnSpc>
                <a:spcPts val="6554"/>
              </a:lnSpc>
              <a:buNone/>
            </a:pPr>
            <a:r>
              <a:rPr lang="ko-KR" altLang="en-US" sz="5400" dirty="0"/>
              <a:t>호출하기위해 필요한</a:t>
            </a:r>
            <a:endParaRPr lang="en-US" altLang="ko-KR" sz="5400" dirty="0"/>
          </a:p>
          <a:p>
            <a:pPr marL="0" indent="0">
              <a:lnSpc>
                <a:spcPts val="6554"/>
              </a:lnSpc>
              <a:buNone/>
            </a:pPr>
            <a:r>
              <a:rPr lang="en-US" altLang="ko-KR" sz="5400" dirty="0"/>
              <a:t>Parameter</a:t>
            </a:r>
            <a:r>
              <a:rPr lang="ko-KR" altLang="en-US" sz="5400" dirty="0"/>
              <a:t>와</a:t>
            </a:r>
            <a:r>
              <a:rPr lang="en-US" altLang="ko-KR" sz="5400" dirty="0"/>
              <a:t>,</a:t>
            </a:r>
            <a:r>
              <a:rPr lang="ko-KR" altLang="en-US" sz="5400" dirty="0" err="1"/>
              <a:t>호출에따른응답형식</a:t>
            </a:r>
            <a:endParaRPr lang="en-US" altLang="ko-KR" sz="5243" dirty="0"/>
          </a:p>
          <a:p>
            <a:pPr marL="0" indent="0">
              <a:lnSpc>
                <a:spcPts val="6554"/>
              </a:lnSpc>
              <a:buNone/>
            </a:pPr>
            <a:r>
              <a:rPr lang="ko-KR" altLang="en-US" sz="5400" dirty="0"/>
              <a:t>그리고</a:t>
            </a:r>
            <a:r>
              <a:rPr lang="en-US" altLang="ko-KR" sz="5400" dirty="0"/>
              <a:t>,</a:t>
            </a:r>
          </a:p>
          <a:p>
            <a:pPr marL="0" indent="0">
              <a:lnSpc>
                <a:spcPts val="6554"/>
              </a:lnSpc>
              <a:buNone/>
            </a:pPr>
            <a:r>
              <a:rPr lang="en-US" altLang="ko-KR" sz="5400" dirty="0" err="1"/>
              <a:t>ChatOpenAI</a:t>
            </a:r>
            <a:r>
              <a:rPr lang="en-US" altLang="ko-KR" sz="5400" dirty="0"/>
              <a:t> (Chat Model)</a:t>
            </a:r>
          </a:p>
          <a:p>
            <a:pPr marL="0" indent="0">
              <a:lnSpc>
                <a:spcPts val="6554"/>
              </a:lnSpc>
              <a:buNone/>
            </a:pPr>
            <a:r>
              <a:rPr lang="ko-KR" altLang="en-US" sz="5400" dirty="0"/>
              <a:t>의 관계</a:t>
            </a:r>
            <a:endParaRPr lang="en-US" sz="5243" dirty="0"/>
          </a:p>
        </p:txBody>
      </p:sp>
    </p:spTree>
    <p:extLst>
      <p:ext uri="{BB962C8B-B14F-4D97-AF65-F5344CB8AC3E}">
        <p14:creationId xmlns:p14="http://schemas.microsoft.com/office/powerpoint/2010/main" val="201185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ChatOpenAI</a:t>
            </a:r>
            <a:r>
              <a:rPr kumimoji="0" lang="ko-KR" altLang="ko-KR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</a:t>
            </a:r>
            <a:r>
              <a:rPr kumimoji="0" lang="ko-KR" altLang="ko-KR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개요</a:t>
            </a:r>
          </a:p>
        </p:txBody>
      </p:sp>
      <p:sp>
        <p:nvSpPr>
          <p:cNvPr id="5" name="Text 3"/>
          <p:cNvSpPr/>
          <p:nvPr/>
        </p:nvSpPr>
        <p:spPr>
          <a:xfrm>
            <a:off x="1025637" y="2664966"/>
            <a:ext cx="12340114" cy="4326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ChatOpenAI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langchain-openai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패키지에서 제공하는 클래스로,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OpenAI의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챗봇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모델을 쉽게 통합하도록 설계되었습니다.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9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주요 기능</a:t>
            </a:r>
            <a:endParaRPr kumimoji="0" lang="ko-KR" altLang="ko-K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5637" y="2290893"/>
            <a:ext cx="12340114" cy="4326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초기화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langchain-openai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설치 후 환경 변수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OPENAI_API_KEY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설정 필요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ChatOpenAI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클래스를 통해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OpenAI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모델을 초기화하고 설정할 수 있음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주요 초기화 인자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사용할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OpenAI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모델의 이름 지정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temperature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샘플링 온도 설정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max_tokens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생성할 최대 토큰 수 설정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logprobs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로그 확률 반환 여부 설정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stream_options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스트리밍 출력 옵션 설정, 예: 토큰 사용량 반환 여부 등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관련 초기화 인자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timeout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요청에 대한 타임아웃 설정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max_retries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최대 재시도 횟수 설정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api_key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OpenAI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 키 설정 (환경 변수 또는 직접 지정 가능)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base_url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API 요청을 위한 기본 URL 설정 (프록시 또는 서비스 에뮬레이터 사용 시)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organization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OpenAI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조직 ID 설정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2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 예</a:t>
            </a:r>
            <a:endParaRPr kumimoji="0" lang="ko-KR" altLang="ko-K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78DF0E-B3EB-6AD9-8564-D5A5CA76EDC2}"/>
              </a:ext>
            </a:extLst>
          </p:cNvPr>
          <p:cNvSpPr/>
          <p:nvPr/>
        </p:nvSpPr>
        <p:spPr>
          <a:xfrm>
            <a:off x="682172" y="1975527"/>
            <a:ext cx="5246914" cy="42236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3"/>
          <p:cNvSpPr/>
          <p:nvPr/>
        </p:nvSpPr>
        <p:spPr>
          <a:xfrm>
            <a:off x="1025637" y="2290893"/>
            <a:ext cx="12340114" cy="4326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langchain_openai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ChatOpenAI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ChatOpenAI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model="gpt-4o",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temperature=0,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max_tokens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=None,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timeout=None,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max_retries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#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api_key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="...",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#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base_url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="...",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# organization="...",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#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기타 인자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0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/>
              <a:t>OpenAI</a:t>
            </a:r>
            <a:r>
              <a:rPr lang="ko-KR" altLang="en-US" sz="5400" dirty="0"/>
              <a:t>의 </a:t>
            </a:r>
            <a:r>
              <a:rPr lang="en-US" altLang="ko-KR" sz="5400" dirty="0"/>
              <a:t>Chat completions REST API</a:t>
            </a:r>
            <a:r>
              <a:rPr lang="ko-KR" altLang="en-US" sz="5400" dirty="0"/>
              <a:t>와의 관계</a:t>
            </a:r>
            <a:endParaRPr kumimoji="0" lang="ko-KR" altLang="ko-K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5637" y="2290893"/>
            <a:ext cx="12340114" cy="4326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필수 및 옵션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REST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요구하는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messages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temperature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max_tokens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등의 인자와 유사한 설정을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ChatOpenAI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클래스의 초기화 인자로 제공할 수 있음.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호출 및 응답 형식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REST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호출할 때 사용하는 인자들이,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ChatOpenAI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클래스를 통해 모델을 호출할 때 직접적으로 사용될 수 있음.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 형식은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JSON으로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반환되며,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또는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Chunk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형태로 제공됨.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5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ko-KR" altLang="en-US" sz="5400" b="1" dirty="0"/>
              <a:t>공통점과 차이점</a:t>
            </a:r>
          </a:p>
        </p:txBody>
      </p:sp>
      <p:sp>
        <p:nvSpPr>
          <p:cNvPr id="5" name="Text 3"/>
          <p:cNvSpPr/>
          <p:nvPr/>
        </p:nvSpPr>
        <p:spPr>
          <a:xfrm>
            <a:off x="590923" y="2238427"/>
            <a:ext cx="12340114" cy="4326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공통점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모두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OpenAI의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챗봇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모델을 호출하고 사용자와 상호작용할 수 있는 인터페이스를 제공함.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초기화 인자로 모델 선택, 샘플링 온도 설정, 최대 토큰 수 등의 설정을 할 수 있음.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차이점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ChatOpenAI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클래스는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 지향 방식으로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챗봇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모델을 사용하는 데 특화됨.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completions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REST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직접 HTTP 요청을 통해 사용할 수 있는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RESTful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인터페이스를 제공함.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1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54"/>
              </a:lnSpc>
              <a:buNone/>
            </a:pPr>
            <a:r>
              <a:rPr lang="ko-KR" altLang="en-US" sz="5400" dirty="0"/>
              <a:t>필수 </a:t>
            </a:r>
            <a:r>
              <a:rPr lang="en-US" altLang="ko-KR" sz="5400" dirty="0"/>
              <a:t>Parameter</a:t>
            </a:r>
            <a:endParaRPr lang="en-US" sz="5243" dirty="0"/>
          </a:p>
        </p:txBody>
      </p:sp>
      <p:sp>
        <p:nvSpPr>
          <p:cNvPr id="5" name="Text 3"/>
          <p:cNvSpPr/>
          <p:nvPr/>
        </p:nvSpPr>
        <p:spPr>
          <a:xfrm>
            <a:off x="1145143" y="1983322"/>
            <a:ext cx="12340114" cy="53318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시스템 메시지의 내용.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메시지 작성자의 역할, 이 경우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참가자의 이름 (선택 사항).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사용자 메시지의 내용.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메시지 작성자의 역할, 이 경우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참가자의 이름 (선택 사항).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Assistant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어시스턴트 메시지의 내용.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tool_calls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또는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function_call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지정되지 않은 경우 필요.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메시지 작성자의 역할, 이 경우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assistant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참가자의 이름 (선택 사항).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tool_calls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툴 호출의 ID.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툴의 유형, 현재는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지원.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모델이 호출한 함수.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arguments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JSON 형식의 함수 호출 인자.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호출할 함수의 이름. (필수)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function_call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Deprecated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호출할 함수의 이름과 인자 (선택 사항).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2.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사용할 모델의 ID.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호환되는 모델 참조. (필수)</a:t>
            </a:r>
          </a:p>
        </p:txBody>
      </p:sp>
    </p:spTree>
    <p:extLst>
      <p:ext uri="{BB962C8B-B14F-4D97-AF65-F5344CB8AC3E}">
        <p14:creationId xmlns:p14="http://schemas.microsoft.com/office/powerpoint/2010/main" val="206865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32387" y="1714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ko-KR" altLang="en-US" sz="5400" b="1" dirty="0"/>
              <a:t>옵션 </a:t>
            </a:r>
            <a:r>
              <a:rPr lang="en-US" altLang="ko-KR" sz="5400" b="1" dirty="0"/>
              <a:t>Parameter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01F4850-017B-B0E9-2572-E37216F20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14" y="1660710"/>
            <a:ext cx="1272177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frequency_penalty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기본값: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범위: -2.0에서 2.0 사이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높은 값은 텍스트 내 기존 빈도에 따라 새로운 토큰에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패널티를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부여하여 동일한 줄이 반복될 가능성을 줄임.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logit_bias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기본값: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토큰의 등장 확률을 수정하는 JSON 객체. -100에서 100 사이의 값.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logprobs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기본값: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 토큰의 로그 확률을 반환할지 여부.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top_logprobs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0에서 20 사이의 정수로, 각 토큰 위치에서 가장 가능성이 높은 토큰 수를 지정.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logprobs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true로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설정해야 사용 가능.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max_tokens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생성되는 최대 토큰 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기본값: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입력 메시지에 대해 생성할 채팅 완료 선택지의 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presence_penalty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기본값: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범위: -2.0에서 2.0 사이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높은 값은 텍스트 내 등장 여부에 따라 새로운 토큰에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패널티를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부여하여 새로운 주제에 대해 이야기할 가능성을 높임.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8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32387" y="1714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ko-KR" altLang="en-US" sz="5400" b="1" dirty="0"/>
              <a:t>옵션 </a:t>
            </a:r>
            <a:r>
              <a:rPr lang="en-US" altLang="ko-KR" sz="5400" b="1" dirty="0"/>
              <a:t>Parameter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01F4850-017B-B0E9-2572-E37216F20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14" y="1937709"/>
            <a:ext cx="1272177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response_format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출력해야 하는 형식을 지정. JSON 모드를 설정하려면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json_object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"}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로 설정.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동일한 매개변수와 함께 반복 요청 시 동일한 결과를 반환하려고 시도하는 베타 기능.</a:t>
            </a:r>
            <a:endParaRPr lang="en-US" altLang="ko-KR" sz="1800" b="1" i="0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service_tier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string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sz="18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기본값: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요청 처리에 사용할 지연 시간 계층을 지정.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stop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string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/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array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/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기본값: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API가</a:t>
            </a: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더 이상의 토큰 생성을 중지할 최대 4개의 시퀀스.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stream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boolean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기본값: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false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설정 시, 토큰이 사용할 수 있게 되면 데이터 전용 서버-발송 이벤트로 부분 메시지 델타가 전송됨.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stream_options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object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기본값: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스트리밍 응답 옵션.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rial Unicode MS"/>
                <a:cs typeface="+mn-cs"/>
              </a:rPr>
              <a:t>stream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을</a:t>
            </a: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true로</a:t>
            </a: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설정한 경우에만 설정.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temperature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number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기본값: 1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0에서 2 사이의 샘플링 온도. 높은 값은 출력을 더 무작위로, 낮은 값은 더 집중되고 결정론적으로 만듦.</a:t>
            </a:r>
            <a:endParaRPr lang="en-US" altLang="ko-KR" sz="1800" b="0" i="0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93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32387" y="1714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ko-KR" altLang="en-US" sz="5400" b="1" dirty="0"/>
              <a:t>옵션 </a:t>
            </a:r>
            <a:r>
              <a:rPr lang="en-US" altLang="ko-KR" sz="5400" b="1" dirty="0"/>
              <a:t>Parameter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01F4850-017B-B0E9-2572-E37216F20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14" y="2214708"/>
            <a:ext cx="1272177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top_p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number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null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기본값: 1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온도 샘플링의 대안으로, 상위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</a:t>
            </a: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확률 질량의 토큰만 고려.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tools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array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모델이 호출할 수 있는 도구의 목록. 현재는 함수만 지원.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tool_choice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string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object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모델이 호출할 도구를 제어.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rial Unicode MS"/>
                <a:cs typeface="+mn-cs"/>
              </a:rPr>
              <a:t>none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은</a:t>
            </a: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도구를 호출하지 않고 메시지를 생성,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rial Unicode MS"/>
                <a:cs typeface="+mn-cs"/>
              </a:rPr>
              <a:t>auto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는</a:t>
            </a: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메시지 생성 또는 도구 호출 중 선택, 특정 도구를 지정하면 해당 도구를 호출하도록 모델 강제.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parallel_tool_calls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boolean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기본값: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true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도구 사용 중 병렬 함수 호출을 활성화할지 여부.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user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string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최종 사용자를 나타내는 고유 식별자.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function_call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Deprecated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string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or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object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함수 호출 제어.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rial Unicode MS"/>
                <a:cs typeface="+mn-cs"/>
              </a:rPr>
              <a:t>none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은</a:t>
            </a: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함수 호출하지 않고 메시지를 생성, 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rial Unicode MS"/>
                <a:cs typeface="+mn-cs"/>
              </a:rPr>
              <a:t>auto</a:t>
            </a:r>
            <a:r>
              <a:rPr lang="ko-KR" altLang="ko-KR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는</a:t>
            </a: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메시지 생성 또는 함수 호출 중 선택, 특정 함수를 지정하면 해당 함수 호출 강제.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functions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(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Deprecated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</a:t>
            </a:r>
            <a:r>
              <a:rPr lang="ko-KR" altLang="ko-KR" sz="18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array</a:t>
            </a:r>
            <a:r>
              <a:rPr lang="ko-KR" altLang="ko-KR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모델이 JSON 입력을 생성할 수 있는 함수 목록.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704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 예</a:t>
            </a:r>
            <a:endParaRPr kumimoji="0" lang="ko-KR" altLang="ko-K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78DF0E-B3EB-6AD9-8564-D5A5CA76EDC2}"/>
              </a:ext>
            </a:extLst>
          </p:cNvPr>
          <p:cNvSpPr/>
          <p:nvPr/>
        </p:nvSpPr>
        <p:spPr>
          <a:xfrm>
            <a:off x="682171" y="1975527"/>
            <a:ext cx="6865257" cy="42236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3"/>
          <p:cNvSpPr/>
          <p:nvPr/>
        </p:nvSpPr>
        <p:spPr>
          <a:xfrm>
            <a:off x="1025637" y="2290893"/>
            <a:ext cx="12340114" cy="4326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OpenAI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= OpenAI()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 =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client.chat.completions.create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model="gpt-4o",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messages=[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{"role": "system", "content": "You are a helpful assistant."},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{"role": "user", "content": "Hello!"}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completion.choices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[0].message)</a:t>
            </a:r>
          </a:p>
        </p:txBody>
      </p:sp>
    </p:spTree>
    <p:extLst>
      <p:ext uri="{BB962C8B-B14F-4D97-AF65-F5344CB8AC3E}">
        <p14:creationId xmlns:p14="http://schemas.microsoft.com/office/powerpoint/2010/main" val="23866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altLang="ko-KR" sz="5400" b="1" dirty="0"/>
              <a:t>Chat Completion Object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A859B81-441A-F76B-C469-46B44544D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03514"/>
            <a:ext cx="1194162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채팅 완료의 고유 식별자.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채팅 완료 선택지의 목록.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1보다 크면 하나 이상일 수 있음.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채팅 완료가 생성된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타임스탬프(초 단위).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채팅 완료에 사용된 모델.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service_tier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요청을 처리하는 데 사용된 서비스 계층.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system_fingerprint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실행되는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구성의 지문.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항상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chat.completion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 유형.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완료 요청에 대한 사용 통계.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32140" y="975717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altLang="ko-KR" sz="5400" b="1" dirty="0"/>
              <a:t>Chat Completion Chunk Object</a:t>
            </a:r>
          </a:p>
        </p:txBody>
      </p:sp>
      <p:sp>
        <p:nvSpPr>
          <p:cNvPr id="5" name="Text 3"/>
          <p:cNvSpPr/>
          <p:nvPr/>
        </p:nvSpPr>
        <p:spPr>
          <a:xfrm>
            <a:off x="568437" y="1999948"/>
            <a:ext cx="12340114" cy="4326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채팅 완료의 고유 식별자. 각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청크는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동일한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가짐.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채팅 완료 선택지의 목록.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1보다 크면 하나 이상의 요소를 포함할 수 있음.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채팅 완료가 생성된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타임스탬프(초 단위). 각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청크는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동일한 타임스탬프를 가짐.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완료를 생성하는 모델.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service_tier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요청을 처리하는 데 사용된 서비스 계층.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system_fingerprint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실행되는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구성의 지문.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항상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chat.completion.chunk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 유형.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3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932140" y="574841"/>
            <a:ext cx="8799195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400" b="1" dirty="0">
                <a:latin typeface="Arial" panose="020B0604020202020204" pitchFamily="34" charset="0"/>
              </a:rPr>
              <a:t>응답</a:t>
            </a:r>
            <a:r>
              <a: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</a:t>
            </a:r>
            <a:endParaRPr kumimoji="0" lang="ko-KR" altLang="ko-K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78DF0E-B3EB-6AD9-8564-D5A5CA76EDC2}"/>
              </a:ext>
            </a:extLst>
          </p:cNvPr>
          <p:cNvSpPr/>
          <p:nvPr/>
        </p:nvSpPr>
        <p:spPr>
          <a:xfrm>
            <a:off x="682171" y="1612671"/>
            <a:ext cx="6865257" cy="650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3"/>
          <p:cNvSpPr/>
          <p:nvPr/>
        </p:nvSpPr>
        <p:spPr>
          <a:xfrm>
            <a:off x="1377371" y="1951781"/>
            <a:ext cx="12340114" cy="4326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"id": "chatcmpl-123",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"object": "</a:t>
            </a:r>
            <a:r>
              <a:rPr lang="en-US" altLang="ko-KR" dirty="0" err="1"/>
              <a:t>chat.completion</a:t>
            </a:r>
            <a:r>
              <a:rPr lang="en-US" altLang="ko-KR" dirty="0"/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"created": 1677652288,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"model": "gpt-3.5-turbo-0125",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"</a:t>
            </a:r>
            <a:r>
              <a:rPr lang="en-US" altLang="ko-KR" dirty="0" err="1"/>
              <a:t>system_fingerprint</a:t>
            </a:r>
            <a:r>
              <a:rPr lang="en-US" altLang="ko-KR" dirty="0"/>
              <a:t>": "fp_44709d6fcb",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"choices": [{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"index": 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"message":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"role": "assistant",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"content": "\n\</a:t>
            </a:r>
            <a:r>
              <a:rPr lang="en-US" altLang="ko-KR" dirty="0" err="1"/>
              <a:t>nHello</a:t>
            </a:r>
            <a:r>
              <a:rPr lang="en-US" altLang="ko-KR" dirty="0"/>
              <a:t> there, how may I assist you today?",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"</a:t>
            </a:r>
            <a:r>
              <a:rPr lang="en-US" altLang="ko-KR" dirty="0" err="1"/>
              <a:t>logprobs</a:t>
            </a:r>
            <a:r>
              <a:rPr lang="en-US" altLang="ko-KR" dirty="0"/>
              <a:t>":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"</a:t>
            </a:r>
            <a:r>
              <a:rPr lang="en-US" altLang="ko-KR" dirty="0" err="1"/>
              <a:t>finish_reason</a:t>
            </a:r>
            <a:r>
              <a:rPr lang="en-US" altLang="ko-KR" dirty="0"/>
              <a:t>": "stop"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}],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"usage":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"</a:t>
            </a:r>
            <a:r>
              <a:rPr lang="en-US" altLang="ko-KR" dirty="0" err="1"/>
              <a:t>prompt_tokens</a:t>
            </a:r>
            <a:r>
              <a:rPr lang="en-US" altLang="ko-KR" dirty="0"/>
              <a:t>": 9,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"</a:t>
            </a:r>
            <a:r>
              <a:rPr lang="en-US" altLang="ko-KR" dirty="0" err="1"/>
              <a:t>completion_tokens</a:t>
            </a:r>
            <a:r>
              <a:rPr lang="en-US" altLang="ko-KR" dirty="0"/>
              <a:t>": 12,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"</a:t>
            </a:r>
            <a:r>
              <a:rPr lang="en-US" altLang="ko-KR" dirty="0" err="1"/>
              <a:t>total_tokens</a:t>
            </a:r>
            <a:r>
              <a:rPr lang="en-US" altLang="ko-KR" dirty="0"/>
              <a:t>": 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37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1610</Words>
  <Application>Microsoft Office PowerPoint</Application>
  <PresentationFormat>사용자 지정</PresentationFormat>
  <Paragraphs>232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 Unicode MS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정빈 박</cp:lastModifiedBy>
  <cp:revision>3</cp:revision>
  <dcterms:created xsi:type="dcterms:W3CDTF">2024-07-17T12:53:35Z</dcterms:created>
  <dcterms:modified xsi:type="dcterms:W3CDTF">2024-07-17T13:12:57Z</dcterms:modified>
</cp:coreProperties>
</file>