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7" r:id="rId5"/>
    <p:sldId id="260" r:id="rId6"/>
    <p:sldId id="264" r:id="rId7"/>
    <p:sldId id="265" r:id="rId8"/>
    <p:sldId id="266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627" y="2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055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25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551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6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757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2756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15340" y="2813554"/>
            <a:ext cx="7279719" cy="34457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9044"/>
              </a:lnSpc>
              <a:buNone/>
            </a:pPr>
            <a:r>
              <a:rPr lang="en-US" sz="7236" b="1" kern="0" spc="-217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명함 </a:t>
            </a:r>
            <a:r>
              <a:rPr lang="en-US" sz="7236" b="1" kern="0" spc="-217" dirty="0" err="1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인식</a:t>
            </a:r>
            <a:r>
              <a:rPr lang="en-US" sz="7236" b="1" kern="0" spc="-217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 </a:t>
            </a:r>
            <a:r>
              <a:rPr lang="en-US" sz="7236" b="1" kern="0" spc="-217" dirty="0" err="1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서비스</a:t>
            </a:r>
            <a:endParaRPr lang="en-US" sz="7236" dirty="0"/>
          </a:p>
        </p:txBody>
      </p:sp>
      <p:sp>
        <p:nvSpPr>
          <p:cNvPr id="6" name="Text 3"/>
          <p:cNvSpPr/>
          <p:nvPr/>
        </p:nvSpPr>
        <p:spPr>
          <a:xfrm>
            <a:off x="6418540" y="5078730"/>
            <a:ext cx="7279719" cy="426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356"/>
              </a:lnSpc>
              <a:buNone/>
            </a:pPr>
            <a:r>
              <a:rPr lang="ko-KR" altLang="en-US" sz="2097" dirty="0">
                <a:solidFill>
                  <a:srgbClr val="272525"/>
                </a:solidFill>
                <a:latin typeface="Eudoxus Sans" pitchFamily="34" charset="0"/>
              </a:rPr>
              <a:t>팀</a:t>
            </a:r>
            <a:r>
              <a:rPr lang="en-US" altLang="ko-KR" sz="2097" dirty="0">
                <a:solidFill>
                  <a:srgbClr val="272525"/>
                </a:solidFill>
                <a:latin typeface="Eudoxus Sans" pitchFamily="34" charset="0"/>
              </a:rPr>
              <a:t>:</a:t>
            </a:r>
            <a:r>
              <a:rPr lang="ko-KR" altLang="en-US" sz="2097" dirty="0">
                <a:solidFill>
                  <a:srgbClr val="272525"/>
                </a:solidFill>
                <a:latin typeface="Eudoxus Sans" pitchFamily="34" charset="0"/>
              </a:rPr>
              <a:t> </a:t>
            </a:r>
            <a:r>
              <a:rPr lang="ko-KR" altLang="en-US" sz="2097" dirty="0" err="1">
                <a:solidFill>
                  <a:srgbClr val="272525"/>
                </a:solidFill>
                <a:latin typeface="Eudoxus Sans" pitchFamily="34" charset="0"/>
              </a:rPr>
              <a:t>채찍피티</a:t>
            </a:r>
            <a:endParaRPr lang="en-US" sz="209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89740" y="1165146"/>
            <a:ext cx="6658689" cy="832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54"/>
              </a:lnSpc>
              <a:buNone/>
            </a:pPr>
            <a:r>
              <a:rPr lang="en-US" sz="5243" b="1" kern="0" spc="-157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주요 기능</a:t>
            </a:r>
            <a:endParaRPr lang="en-US" sz="5243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740" y="2396966"/>
            <a:ext cx="665798" cy="66579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89740" y="3329107"/>
            <a:ext cx="3329345" cy="4161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77"/>
              </a:lnSpc>
              <a:buNone/>
            </a:pPr>
            <a:r>
              <a:rPr lang="ko-KR" altLang="en-US" sz="2622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이미지 업로드</a:t>
            </a:r>
            <a:endParaRPr lang="en-US" sz="2622" dirty="0"/>
          </a:p>
        </p:txBody>
      </p:sp>
      <p:sp>
        <p:nvSpPr>
          <p:cNvPr id="8" name="Text 4"/>
          <p:cNvSpPr/>
          <p:nvPr/>
        </p:nvSpPr>
        <p:spPr>
          <a:xfrm>
            <a:off x="4589740" y="3905012"/>
            <a:ext cx="4354473" cy="426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356"/>
              </a:lnSpc>
              <a:buNone/>
            </a:pPr>
            <a:r>
              <a:rPr lang="en-US" sz="2097" dirty="0" err="1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명함</a:t>
            </a:r>
            <a:r>
              <a:rPr lang="en-US" sz="20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 </a:t>
            </a:r>
            <a:r>
              <a:rPr lang="ko-KR" altLang="en-US" sz="20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이미지 업로드</a:t>
            </a:r>
            <a:endParaRPr lang="en-US" sz="2097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8F395B7-9D94-FDD4-B1E7-3B51B382E48C}"/>
              </a:ext>
            </a:extLst>
          </p:cNvPr>
          <p:cNvGrpSpPr/>
          <p:nvPr/>
        </p:nvGrpSpPr>
        <p:grpSpPr>
          <a:xfrm>
            <a:off x="9227290" y="5130165"/>
            <a:ext cx="4354592" cy="1934171"/>
            <a:chOff x="9343668" y="2396966"/>
            <a:chExt cx="4354592" cy="1934171"/>
          </a:xfrm>
        </p:grpSpPr>
        <p:pic>
          <p:nvPicPr>
            <p:cNvPr id="9" name="Image 2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3668" y="2396966"/>
              <a:ext cx="665798" cy="665798"/>
            </a:xfrm>
            <a:prstGeom prst="rect">
              <a:avLst/>
            </a:prstGeom>
          </p:spPr>
        </p:pic>
        <p:sp>
          <p:nvSpPr>
            <p:cNvPr id="10" name="Text 5"/>
            <p:cNvSpPr/>
            <p:nvPr/>
          </p:nvSpPr>
          <p:spPr>
            <a:xfrm>
              <a:off x="9343668" y="3329107"/>
              <a:ext cx="3329345" cy="416123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3277"/>
                </a:lnSpc>
                <a:buNone/>
              </a:pPr>
              <a:r>
                <a:rPr lang="ko-KR" altLang="en-US" sz="2622" b="1" kern="0" spc="-79" dirty="0">
                  <a:solidFill>
                    <a:srgbClr val="272525"/>
                  </a:solidFill>
                  <a:latin typeface="p22-mackinac-pro" pitchFamily="34" charset="0"/>
                  <a:ea typeface="p22-mackinac-pro" pitchFamily="34" charset="-122"/>
                  <a:cs typeface="p22-mackinac-pro" pitchFamily="34" charset="-120"/>
                </a:rPr>
                <a:t>조회</a:t>
              </a:r>
              <a:endParaRPr lang="en-US" sz="2622" dirty="0"/>
            </a:p>
          </p:txBody>
        </p:sp>
        <p:sp>
          <p:nvSpPr>
            <p:cNvPr id="11" name="Text 6"/>
            <p:cNvSpPr/>
            <p:nvPr/>
          </p:nvSpPr>
          <p:spPr>
            <a:xfrm>
              <a:off x="9343668" y="3905012"/>
              <a:ext cx="4354592" cy="426125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 algn="l">
                <a:lnSpc>
                  <a:spcPts val="3356"/>
                </a:lnSpc>
                <a:buNone/>
              </a:pPr>
              <a:r>
                <a:rPr lang="ko-KR" altLang="en-US" sz="2097" dirty="0">
                  <a:solidFill>
                    <a:srgbClr val="272525"/>
                  </a:solidFill>
                  <a:latin typeface="Eudoxus Sans" pitchFamily="34" charset="0"/>
                  <a:ea typeface="Eudoxus Sans" pitchFamily="34" charset="-122"/>
                  <a:cs typeface="Eudoxus Sans" pitchFamily="34" charset="-120"/>
                </a:rPr>
                <a:t>저장된 내용 </a:t>
              </a:r>
              <a:endParaRPr lang="en-US" sz="2097" dirty="0"/>
            </a:p>
          </p:txBody>
        </p:sp>
      </p:grp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9740" y="5130165"/>
            <a:ext cx="665798" cy="66579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589740" y="6062305"/>
            <a:ext cx="3329345" cy="4161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77"/>
              </a:lnSpc>
              <a:buNone/>
            </a:pPr>
            <a:r>
              <a:rPr lang="ko-KR" altLang="en-US" sz="2622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명함 내용 저장</a:t>
            </a:r>
            <a:endParaRPr lang="en-US" sz="2622" dirty="0"/>
          </a:p>
        </p:txBody>
      </p:sp>
      <p:sp>
        <p:nvSpPr>
          <p:cNvPr id="14" name="Text 8"/>
          <p:cNvSpPr/>
          <p:nvPr/>
        </p:nvSpPr>
        <p:spPr>
          <a:xfrm>
            <a:off x="4589740" y="6638211"/>
            <a:ext cx="4354473" cy="426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356"/>
              </a:lnSpc>
              <a:buNone/>
            </a:pPr>
            <a:r>
              <a:rPr lang="en-US" sz="20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MySQL RDBM </a:t>
            </a:r>
            <a:r>
              <a:rPr lang="ko-KR" altLang="en-US" sz="20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과 연동</a:t>
            </a:r>
            <a:endParaRPr lang="en-US" sz="2097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3940" y="2494776"/>
            <a:ext cx="665798" cy="66579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9143940" y="3426916"/>
            <a:ext cx="3329345" cy="4161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277"/>
              </a:lnSpc>
              <a:buNone/>
            </a:pPr>
            <a:r>
              <a:rPr lang="ko-KR" altLang="en-US" sz="2622" b="1" kern="0" spc="-79" dirty="0">
                <a:solidFill>
                  <a:srgbClr val="272525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이미지 분석</a:t>
            </a:r>
            <a:endParaRPr lang="en-US" sz="2622" dirty="0"/>
          </a:p>
        </p:txBody>
      </p:sp>
      <p:sp>
        <p:nvSpPr>
          <p:cNvPr id="17" name="Text 10"/>
          <p:cNvSpPr/>
          <p:nvPr/>
        </p:nvSpPr>
        <p:spPr>
          <a:xfrm>
            <a:off x="9143940" y="4002822"/>
            <a:ext cx="4354592" cy="4261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356"/>
              </a:lnSpc>
              <a:buNone/>
            </a:pPr>
            <a:r>
              <a:rPr lang="ko-KR" altLang="en-US" sz="2097" dirty="0">
                <a:solidFill>
                  <a:srgbClr val="272525"/>
                </a:solidFill>
                <a:latin typeface="Eudoxus Sans" pitchFamily="34" charset="0"/>
                <a:ea typeface="Eudoxus Sans" pitchFamily="34" charset="-122"/>
                <a:cs typeface="Eudoxus Sans" pitchFamily="34" charset="-120"/>
              </a:rPr>
              <a:t>명함 속내 용 추출</a:t>
            </a:r>
            <a:endParaRPr lang="en-US" sz="2097" dirty="0"/>
          </a:p>
        </p:txBody>
      </p:sp>
      <p:pic>
        <p:nvPicPr>
          <p:cNvPr id="18" name="Image 5" descr="preencoded.png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133" y="85642"/>
            <a:ext cx="14630400" cy="9634418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Text 2"/>
          <p:cNvSpPr/>
          <p:nvPr/>
        </p:nvSpPr>
        <p:spPr>
          <a:xfrm>
            <a:off x="749260" y="581698"/>
            <a:ext cx="6658689" cy="832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54"/>
              </a:lnSpc>
              <a:buNone/>
            </a:pPr>
            <a:r>
              <a:rPr lang="ko-KR" altLang="en-US" sz="5243" b="1" kern="0" spc="-157" dirty="0">
                <a:solidFill>
                  <a:srgbClr val="F95F88"/>
                </a:solidFill>
                <a:latin typeface="p22-mackinac-pro" pitchFamily="34" charset="0"/>
                <a:ea typeface="p22-mackinac-pro" pitchFamily="34" charset="-122"/>
                <a:cs typeface="p22-mackinac-pro" pitchFamily="34" charset="-120"/>
              </a:rPr>
              <a:t>구조</a:t>
            </a:r>
            <a:endParaRPr lang="en-US" sz="5243" dirty="0"/>
          </a:p>
        </p:txBody>
      </p:sp>
      <p:sp>
        <p:nvSpPr>
          <p:cNvPr id="28" name="원통형 27">
            <a:extLst>
              <a:ext uri="{FF2B5EF4-FFF2-40B4-BE49-F238E27FC236}">
                <a16:creationId xmlns:a16="http://schemas.microsoft.com/office/drawing/2014/main" id="{670C3F0D-DE52-B03B-CC38-6E11459EDF03}"/>
              </a:ext>
            </a:extLst>
          </p:cNvPr>
          <p:cNvSpPr/>
          <p:nvPr/>
        </p:nvSpPr>
        <p:spPr>
          <a:xfrm>
            <a:off x="11364686" y="2090331"/>
            <a:ext cx="2678830" cy="4038042"/>
          </a:xfrm>
          <a:prstGeom prst="can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BA4620F-4742-90C5-AB09-2DF19E6C681B}"/>
              </a:ext>
            </a:extLst>
          </p:cNvPr>
          <p:cNvSpPr/>
          <p:nvPr/>
        </p:nvSpPr>
        <p:spPr>
          <a:xfrm>
            <a:off x="5942870" y="1992528"/>
            <a:ext cx="4376728" cy="627200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200A701-FE5C-534E-F357-90326B9DCCAD}"/>
              </a:ext>
            </a:extLst>
          </p:cNvPr>
          <p:cNvSpPr/>
          <p:nvPr/>
        </p:nvSpPr>
        <p:spPr>
          <a:xfrm>
            <a:off x="679354" y="1966627"/>
            <a:ext cx="4376728" cy="627200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5DC9A2-EB68-6A25-7F16-E6F790023E8B}"/>
              </a:ext>
            </a:extLst>
          </p:cNvPr>
          <p:cNvSpPr/>
          <p:nvPr/>
        </p:nvSpPr>
        <p:spPr>
          <a:xfrm>
            <a:off x="6236653" y="2537946"/>
            <a:ext cx="3811328" cy="22662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0D4724D-16F9-B813-A510-4044668955EE}"/>
              </a:ext>
            </a:extLst>
          </p:cNvPr>
          <p:cNvSpPr/>
          <p:nvPr/>
        </p:nvSpPr>
        <p:spPr>
          <a:xfrm>
            <a:off x="6225570" y="5240968"/>
            <a:ext cx="3811328" cy="226622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45830C-8E67-EDB9-9C5C-BE6E10E3B558}"/>
              </a:ext>
            </a:extLst>
          </p:cNvPr>
          <p:cNvSpPr/>
          <p:nvPr/>
        </p:nvSpPr>
        <p:spPr>
          <a:xfrm>
            <a:off x="932140" y="2502026"/>
            <a:ext cx="3811328" cy="160732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 인터페이스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이미지 업로드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4A54FCC-C7DE-721D-7487-9E7998D4B5A7}"/>
              </a:ext>
            </a:extLst>
          </p:cNvPr>
          <p:cNvSpPr/>
          <p:nvPr/>
        </p:nvSpPr>
        <p:spPr>
          <a:xfrm>
            <a:off x="3065623" y="5078097"/>
            <a:ext cx="1780172" cy="28938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구문분석</a:t>
            </a:r>
            <a:endParaRPr lang="en-US" altLang="ko-KR" dirty="0"/>
          </a:p>
          <a:p>
            <a:pPr algn="ctr"/>
            <a:r>
              <a:rPr lang="ko-KR" altLang="en-US" dirty="0" err="1"/>
              <a:t>딕셔너리</a:t>
            </a:r>
            <a:endParaRPr lang="en-US" altLang="ko-KR" dirty="0"/>
          </a:p>
          <a:p>
            <a:pPr algn="ctr"/>
            <a:r>
              <a:rPr lang="ko-KR" altLang="en-US" dirty="0"/>
              <a:t>전환</a:t>
            </a:r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BB467B-410F-1E41-64DC-01393E6B2FDA}"/>
              </a:ext>
            </a:extLst>
          </p:cNvPr>
          <p:cNvSpPr/>
          <p:nvPr/>
        </p:nvSpPr>
        <p:spPr>
          <a:xfrm>
            <a:off x="842057" y="5078097"/>
            <a:ext cx="1780172" cy="28938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이미지 분석</a:t>
            </a:r>
            <a:endParaRPr lang="en-US" altLang="ko-KR" dirty="0"/>
          </a:p>
          <a:p>
            <a:pPr algn="ctr"/>
            <a:r>
              <a:rPr lang="ko-KR" altLang="en-US" dirty="0"/>
              <a:t>구문 전환</a:t>
            </a: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F7496761-4017-9795-D6D0-E822897C4935}"/>
              </a:ext>
            </a:extLst>
          </p:cNvPr>
          <p:cNvSpPr/>
          <p:nvPr/>
        </p:nvSpPr>
        <p:spPr>
          <a:xfrm>
            <a:off x="1481059" y="4120249"/>
            <a:ext cx="391885" cy="96874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0BFEFA52-93A9-64EB-36FD-2281572808EB}"/>
              </a:ext>
            </a:extLst>
          </p:cNvPr>
          <p:cNvSpPr/>
          <p:nvPr/>
        </p:nvSpPr>
        <p:spPr>
          <a:xfrm rot="16200000">
            <a:off x="2586981" y="5190667"/>
            <a:ext cx="391885" cy="96874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화살표: 왼쪽/오른쪽 45">
            <a:extLst>
              <a:ext uri="{FF2B5EF4-FFF2-40B4-BE49-F238E27FC236}">
                <a16:creationId xmlns:a16="http://schemas.microsoft.com/office/drawing/2014/main" id="{DC2B356A-5368-EA30-4FAA-00A0E2702372}"/>
              </a:ext>
            </a:extLst>
          </p:cNvPr>
          <p:cNvSpPr/>
          <p:nvPr/>
        </p:nvSpPr>
        <p:spPr>
          <a:xfrm>
            <a:off x="4498266" y="2944887"/>
            <a:ext cx="2002420" cy="464457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화살표: 왼쪽/오른쪽 46">
            <a:extLst>
              <a:ext uri="{FF2B5EF4-FFF2-40B4-BE49-F238E27FC236}">
                <a16:creationId xmlns:a16="http://schemas.microsoft.com/office/drawing/2014/main" id="{8D4011F7-1811-1041-CA94-7C97020CF6BF}"/>
              </a:ext>
            </a:extLst>
          </p:cNvPr>
          <p:cNvSpPr/>
          <p:nvPr/>
        </p:nvSpPr>
        <p:spPr>
          <a:xfrm>
            <a:off x="9817752" y="2852534"/>
            <a:ext cx="2002420" cy="464457"/>
          </a:xfrm>
          <a:prstGeom prst="left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화살표: 왼쪽/오른쪽 47">
            <a:extLst>
              <a:ext uri="{FF2B5EF4-FFF2-40B4-BE49-F238E27FC236}">
                <a16:creationId xmlns:a16="http://schemas.microsoft.com/office/drawing/2014/main" id="{D9EFE946-9CF9-5328-88E4-A8F184867B7B}"/>
              </a:ext>
            </a:extLst>
          </p:cNvPr>
          <p:cNvSpPr/>
          <p:nvPr/>
        </p:nvSpPr>
        <p:spPr>
          <a:xfrm rot="3177771">
            <a:off x="3849741" y="4420109"/>
            <a:ext cx="3159351" cy="509756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왼쪽/오른쪽 49">
            <a:extLst>
              <a:ext uri="{FF2B5EF4-FFF2-40B4-BE49-F238E27FC236}">
                <a16:creationId xmlns:a16="http://schemas.microsoft.com/office/drawing/2014/main" id="{E8313AD5-164F-A494-5615-7EAD5F8FE2A7}"/>
              </a:ext>
            </a:extLst>
          </p:cNvPr>
          <p:cNvSpPr/>
          <p:nvPr/>
        </p:nvSpPr>
        <p:spPr>
          <a:xfrm>
            <a:off x="9817752" y="5463753"/>
            <a:ext cx="2002420" cy="464457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Streamlit] 스트림릿이란? 데이터분석 시각화 오픈소스 라이브러리">
            <a:extLst>
              <a:ext uri="{FF2B5EF4-FFF2-40B4-BE49-F238E27FC236}">
                <a16:creationId xmlns:a16="http://schemas.microsoft.com/office/drawing/2014/main" id="{C94449B3-2B1E-D06C-B110-701ADEB9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23" y="1680254"/>
            <a:ext cx="2659603" cy="155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테서랙트 - 위키백과, 우리 모두의 백과사전">
            <a:extLst>
              <a:ext uri="{FF2B5EF4-FFF2-40B4-BE49-F238E27FC236}">
                <a16:creationId xmlns:a16="http://schemas.microsoft.com/office/drawing/2014/main" id="{BDEF9235-91BE-37E3-511D-56E147121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73" y="6839728"/>
            <a:ext cx="2441150" cy="108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5B29634-A879-6ADD-7106-02B15B393CBB}"/>
              </a:ext>
            </a:extLst>
          </p:cNvPr>
          <p:cNvSpPr txBox="1"/>
          <p:nvPr/>
        </p:nvSpPr>
        <p:spPr>
          <a:xfrm>
            <a:off x="3474288" y="7232403"/>
            <a:ext cx="1760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 err="1">
                <a:solidFill>
                  <a:schemeClr val="bg1">
                    <a:lumMod val="50000"/>
                  </a:schemeClr>
                </a:solidFill>
              </a:rPr>
              <a:t>llm</a:t>
            </a:r>
            <a:endParaRPr lang="ko-KR" altLang="en-US" sz="4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030" name="Picture 6" descr="1-01 필자가 생각하는 플라스크란? - 점프 투 플라스크">
            <a:extLst>
              <a:ext uri="{FF2B5EF4-FFF2-40B4-BE49-F238E27FC236}">
                <a16:creationId xmlns:a16="http://schemas.microsoft.com/office/drawing/2014/main" id="{64550A24-713E-993A-76EA-C4A8B4B49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5036" y="1997579"/>
            <a:ext cx="2134734" cy="835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ySQL 강좌 : 제 1강 - 소개 및 설치 - YUN DAE HEE">
            <a:extLst>
              <a:ext uri="{FF2B5EF4-FFF2-40B4-BE49-F238E27FC236}">
                <a16:creationId xmlns:a16="http://schemas.microsoft.com/office/drawing/2014/main" id="{BACDA111-FA34-B9EF-97E5-CEC39CAD5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858" y="2727007"/>
            <a:ext cx="2173706" cy="144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화살표: 아래쪽 54">
            <a:extLst>
              <a:ext uri="{FF2B5EF4-FFF2-40B4-BE49-F238E27FC236}">
                <a16:creationId xmlns:a16="http://schemas.microsoft.com/office/drawing/2014/main" id="{26D52C88-BC01-4C50-6BFE-F50A0C768BA1}"/>
              </a:ext>
            </a:extLst>
          </p:cNvPr>
          <p:cNvSpPr/>
          <p:nvPr/>
        </p:nvSpPr>
        <p:spPr>
          <a:xfrm rot="10800000">
            <a:off x="3823576" y="4100318"/>
            <a:ext cx="391885" cy="96874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943D47B-ACEE-7292-5B06-F4BF8E793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0"/>
            <a:ext cx="1316736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96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6" name="그림 15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5F68CDDF-3107-1512-2314-F2450CB8E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0"/>
            <a:ext cx="1316736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6CC7F35F-D71C-C670-1E9E-9F5959B7F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41975"/>
            <a:ext cx="6248399" cy="794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304A3F-1FB3-937F-7498-A7F8F7145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98333"/>
            <a:ext cx="14630400" cy="103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09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50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57</Words>
  <Application>Microsoft Office PowerPoint</Application>
  <PresentationFormat>사용자 지정</PresentationFormat>
  <Paragraphs>31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Eudoxus Sans</vt:lpstr>
      <vt:lpstr>p22-mackinac-pro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정빈 박</cp:lastModifiedBy>
  <cp:revision>2</cp:revision>
  <dcterms:created xsi:type="dcterms:W3CDTF">2024-07-18T13:22:23Z</dcterms:created>
  <dcterms:modified xsi:type="dcterms:W3CDTF">2024-07-18T14:33:09Z</dcterms:modified>
</cp:coreProperties>
</file>