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65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2667476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숙박 시설 추천 서비스 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5167074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팀: </a:t>
            </a:r>
            <a:r>
              <a:rPr lang="en-US" sz="1944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채찍</a:t>
            </a:r>
            <a:r>
              <a:rPr lang="ko-KR" alt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파</a:t>
            </a: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티</a:t>
            </a:r>
            <a:endParaRPr lang="en-US" sz="1944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542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952506" y="2994779"/>
            <a:ext cx="4908590" cy="6135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1"/>
              </a:lnSpc>
              <a:buNone/>
            </a:pPr>
            <a:r>
              <a:rPr lang="ko-KR" altLang="en-US" sz="3865" dirty="0">
                <a:solidFill>
                  <a:srgbClr val="1B1B27"/>
                </a:solidFill>
                <a:latin typeface="Alexandria" pitchFamily="34" charset="0"/>
              </a:rPr>
              <a:t>목표</a:t>
            </a:r>
            <a:endParaRPr lang="en-US" sz="3865" dirty="0"/>
          </a:p>
        </p:txBody>
      </p:sp>
      <p:sp>
        <p:nvSpPr>
          <p:cNvPr id="6" name="Shape 3"/>
          <p:cNvSpPr/>
          <p:nvPr/>
        </p:nvSpPr>
        <p:spPr>
          <a:xfrm>
            <a:off x="2234684" y="3902750"/>
            <a:ext cx="24527" cy="3786307"/>
          </a:xfrm>
          <a:prstGeom prst="roundRect">
            <a:avLst>
              <a:gd name="adj" fmla="val 336224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4"/>
          <p:cNvSpPr/>
          <p:nvPr/>
        </p:nvSpPr>
        <p:spPr>
          <a:xfrm>
            <a:off x="2467808" y="4332208"/>
            <a:ext cx="687110" cy="24527"/>
          </a:xfrm>
          <a:prstGeom prst="roundRect">
            <a:avLst>
              <a:gd name="adj" fmla="val 336224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5"/>
          <p:cNvSpPr/>
          <p:nvPr/>
        </p:nvSpPr>
        <p:spPr>
          <a:xfrm>
            <a:off x="2026087" y="4123611"/>
            <a:ext cx="441722" cy="44172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2191703" y="4197191"/>
            <a:ext cx="110490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319" dirty="0"/>
          </a:p>
        </p:txBody>
      </p:sp>
      <p:sp>
        <p:nvSpPr>
          <p:cNvPr id="10" name="Text 7"/>
          <p:cNvSpPr/>
          <p:nvPr/>
        </p:nvSpPr>
        <p:spPr>
          <a:xfrm>
            <a:off x="3326844" y="4099084"/>
            <a:ext cx="2454235" cy="3067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데이터 수집</a:t>
            </a:r>
            <a:endParaRPr lang="en-US" sz="1933" dirty="0"/>
          </a:p>
        </p:txBody>
      </p:sp>
      <p:sp>
        <p:nvSpPr>
          <p:cNvPr id="11" name="Text 8"/>
          <p:cNvSpPr/>
          <p:nvPr/>
        </p:nvSpPr>
        <p:spPr>
          <a:xfrm>
            <a:off x="3326844" y="4523542"/>
            <a:ext cx="9351050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ko-KR" altLang="en-US" sz="1546" dirty="0"/>
              <a:t>숙소 별 성수기 가격</a:t>
            </a:r>
            <a:r>
              <a:rPr lang="en-US" altLang="ko-KR" sz="1546" dirty="0"/>
              <a:t>, </a:t>
            </a:r>
            <a:r>
              <a:rPr lang="ko-KR" altLang="en-US" sz="1546" dirty="0"/>
              <a:t>위치</a:t>
            </a:r>
            <a:r>
              <a:rPr lang="en-US" altLang="ko-KR" sz="1546" dirty="0"/>
              <a:t>, BBQ </a:t>
            </a:r>
            <a:r>
              <a:rPr lang="ko-KR" altLang="en-US" sz="1546" dirty="0"/>
              <a:t>가능여부 등의 속성을 </a:t>
            </a:r>
            <a:r>
              <a:rPr lang="en-US" altLang="ko-KR" sz="1546" dirty="0"/>
              <a:t>CSV </a:t>
            </a:r>
            <a:r>
              <a:rPr lang="ko-KR" altLang="en-US" sz="1546" dirty="0"/>
              <a:t>파일</a:t>
            </a:r>
            <a:endParaRPr lang="en-US" sz="1546" dirty="0"/>
          </a:p>
        </p:txBody>
      </p:sp>
      <p:sp>
        <p:nvSpPr>
          <p:cNvPr id="12" name="Shape 9"/>
          <p:cNvSpPr/>
          <p:nvPr/>
        </p:nvSpPr>
        <p:spPr>
          <a:xfrm>
            <a:off x="2467808" y="5659755"/>
            <a:ext cx="687110" cy="24527"/>
          </a:xfrm>
          <a:prstGeom prst="roundRect">
            <a:avLst>
              <a:gd name="adj" fmla="val 336224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0"/>
          <p:cNvSpPr/>
          <p:nvPr/>
        </p:nvSpPr>
        <p:spPr>
          <a:xfrm>
            <a:off x="2026087" y="5451158"/>
            <a:ext cx="441722" cy="44172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2160746" y="5524738"/>
            <a:ext cx="172283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319" dirty="0"/>
          </a:p>
        </p:txBody>
      </p:sp>
      <p:sp>
        <p:nvSpPr>
          <p:cNvPr id="15" name="Text 12"/>
          <p:cNvSpPr/>
          <p:nvPr/>
        </p:nvSpPr>
        <p:spPr>
          <a:xfrm>
            <a:off x="3326844" y="5426631"/>
            <a:ext cx="2454235" cy="3067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선호도 </a:t>
            </a:r>
            <a:endParaRPr lang="en-US" sz="1933" dirty="0"/>
          </a:p>
        </p:txBody>
      </p:sp>
      <p:sp>
        <p:nvSpPr>
          <p:cNvPr id="16" name="Text 13"/>
          <p:cNvSpPr/>
          <p:nvPr/>
        </p:nvSpPr>
        <p:spPr>
          <a:xfrm>
            <a:off x="3326844" y="5851088"/>
            <a:ext cx="9351050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사용자의</a:t>
            </a:r>
            <a:r>
              <a:rPr lang="en-US" sz="154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546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선호</a:t>
            </a:r>
            <a:r>
              <a:rPr lang="ko-KR" altLang="en-US" sz="154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를 기반으로</a:t>
            </a:r>
            <a:r>
              <a:rPr lang="en-US" sz="154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숙박 시설의 특성과 매칭합니다.</a:t>
            </a:r>
            <a:endParaRPr lang="en-US" sz="1546" dirty="0"/>
          </a:p>
        </p:txBody>
      </p:sp>
      <p:sp>
        <p:nvSpPr>
          <p:cNvPr id="17" name="Shape 14"/>
          <p:cNvSpPr/>
          <p:nvPr/>
        </p:nvSpPr>
        <p:spPr>
          <a:xfrm>
            <a:off x="2467808" y="6987302"/>
            <a:ext cx="687110" cy="24527"/>
          </a:xfrm>
          <a:prstGeom prst="roundRect">
            <a:avLst>
              <a:gd name="adj" fmla="val 336224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5"/>
          <p:cNvSpPr/>
          <p:nvPr/>
        </p:nvSpPr>
        <p:spPr>
          <a:xfrm>
            <a:off x="2026087" y="6778704"/>
            <a:ext cx="441722" cy="44172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6"/>
          <p:cNvSpPr/>
          <p:nvPr/>
        </p:nvSpPr>
        <p:spPr>
          <a:xfrm>
            <a:off x="2160151" y="6852285"/>
            <a:ext cx="173474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319" dirty="0"/>
          </a:p>
        </p:txBody>
      </p:sp>
      <p:sp>
        <p:nvSpPr>
          <p:cNvPr id="20" name="Text 17"/>
          <p:cNvSpPr/>
          <p:nvPr/>
        </p:nvSpPr>
        <p:spPr>
          <a:xfrm>
            <a:off x="3326844" y="6754177"/>
            <a:ext cx="2454235" cy="3067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RAG</a:t>
            </a:r>
            <a:endParaRPr lang="en-US" sz="1933" dirty="0"/>
          </a:p>
        </p:txBody>
      </p:sp>
      <p:sp>
        <p:nvSpPr>
          <p:cNvPr id="21" name="Text 18"/>
          <p:cNvSpPr/>
          <p:nvPr/>
        </p:nvSpPr>
        <p:spPr>
          <a:xfrm>
            <a:off x="3326844" y="7178635"/>
            <a:ext cx="9351050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분석된 데이터를 바탕으로 개인화된 추천 모델을 생성하여 최적의 숙박 시설을 제안합니다.</a:t>
            </a:r>
            <a:endParaRPr lang="en-US" sz="1546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87EA3-B29E-7A73-9FFE-57744E12F290}"/>
              </a:ext>
            </a:extLst>
          </p:cNvPr>
          <p:cNvSpPr txBox="1"/>
          <p:nvPr/>
        </p:nvSpPr>
        <p:spPr>
          <a:xfrm>
            <a:off x="132348" y="197234"/>
            <a:ext cx="4324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UML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61DFC-E6A2-12B1-C603-8999F31E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905120"/>
            <a:ext cx="9715499" cy="69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9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482AED-BFC9-D730-2DC3-3373A59E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974E80-AE8A-47E9-D5D7-4DCBE2FB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24" y="3748661"/>
            <a:ext cx="704886" cy="307355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0356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945E39-DF13-CE2A-260A-9E159F55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8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B64D03-B0AA-7314-53B9-AFE45DAAC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9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22A8C-028A-1CAA-9F65-29A28670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77"/>
            <a:ext cx="14630400" cy="79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2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</Words>
  <Application>Microsoft Office PowerPoint</Application>
  <PresentationFormat>사용자 지정</PresentationFormat>
  <Paragraphs>15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Alexandria</vt:lpstr>
      <vt:lpstr>Nobile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이종윤(학부생-경영정보전공)</cp:lastModifiedBy>
  <cp:revision>5</cp:revision>
  <dcterms:created xsi:type="dcterms:W3CDTF">2024-07-19T07:01:02Z</dcterms:created>
  <dcterms:modified xsi:type="dcterms:W3CDTF">2024-07-19T09:14:03Z</dcterms:modified>
</cp:coreProperties>
</file>