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495162" TargetMode="External"/><Relationship Id="rId2" Type="http://schemas.openxmlformats.org/officeDocument/2006/relationships/hyperlink" Target="https://dl.acm.org/toc/tist/2022/13/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07CA-C83C-97F4-C937-6B77F96C7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–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CEECA-924C-746C-7523-4D7C9A428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Orin Brown</a:t>
            </a:r>
          </a:p>
        </p:txBody>
      </p:sp>
    </p:spTree>
    <p:extLst>
      <p:ext uri="{BB962C8B-B14F-4D97-AF65-F5344CB8AC3E}">
        <p14:creationId xmlns:p14="http://schemas.microsoft.com/office/powerpoint/2010/main" val="425492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F813-92C3-D198-8CD1-942AB20D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3D8F-08A9-B226-A7C0-A65A3E33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  <a:p>
            <a:pPr lvl="1"/>
            <a:r>
              <a:rPr lang="en-US" dirty="0"/>
              <a:t>The goal of this data mining project is to develop a classification model that accurately categorizes new articles into predefined topic categories. Given a vast amount of unlabeled news articles, the objective is to create a reliable system that can automatically assign appropriate categories to incoming articles based on their content.</a:t>
            </a:r>
          </a:p>
        </p:txBody>
      </p:sp>
    </p:spTree>
    <p:extLst>
      <p:ext uri="{BB962C8B-B14F-4D97-AF65-F5344CB8AC3E}">
        <p14:creationId xmlns:p14="http://schemas.microsoft.com/office/powerpoint/2010/main" val="162720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DDC6-A4AE-3E1F-8CB6-D1345C9E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651F-C525-FBC6-C2D2-3EB34D99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Traditional models</a:t>
            </a:r>
            <a:endParaRPr lang="en-US" dirty="0">
              <a:hlinkClick r:id="rId2" tooltip="ACM Transactions on Intelligent Systems and Technology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/>
              <a:t>Bag-Of-Words (BOW), N-gram, Term Frequency-Inverse Document Frequency (TF-IDF), word2vec, and Global Vectors for word representation (</a:t>
            </a:r>
            <a:r>
              <a:rPr lang="en-US" dirty="0" err="1"/>
              <a:t>GloVe</a:t>
            </a:r>
            <a:r>
              <a:rPr lang="en-US" dirty="0"/>
              <a:t>).</a:t>
            </a:r>
          </a:p>
          <a:p>
            <a:r>
              <a:rPr lang="en-US" dirty="0"/>
              <a:t>Deep learning models</a:t>
            </a:r>
            <a:endParaRPr lang="en-US" dirty="0">
              <a:hlinkClick r:id="rId2" tooltip="ACM Transactions on Intelligent Systems and Technology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/>
              <a:t>Sentiment Analysis (SA), Topic Labeling (TL), News Classification (NC), Question Answering (QA), Dialog Act Classification (DAC), Natural Language Inference (NLI), and Relation Classification (RC).</a:t>
            </a:r>
            <a:endParaRPr lang="en-US" dirty="0">
              <a:hlinkClick r:id="rId2" tooltip="ACM Transactions on Intelligent Systems and Technology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Excellent and current overview on text classification work:</a:t>
            </a:r>
            <a:endParaRPr lang="en-US" dirty="0">
              <a:hlinkClick r:id="rId2" tooltip="ACM Transactions on Intelligent Systems and Technology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b="0" i="0" strike="noStrike" dirty="0">
                <a:effectLst/>
                <a:latin typeface="Open Sans" panose="020B0606030504020204" pitchFamily="34" charset="0"/>
              </a:rPr>
              <a:t>ACM Transactions on Intelligent Systems and Technology Volume 13Issue 2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Article No.: 31pp 1–41</a:t>
            </a:r>
          </a:p>
          <a:p>
            <a:pPr lvl="1"/>
            <a:r>
              <a:rPr lang="en-US" b="0" i="0" u="none" strike="noStrike" dirty="0"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https://doi.org/10.1145/3495162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8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AD99-D68E-4985-DAE3-02F24E6F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BF60-3B8E-0F80-4768-F3D72887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traditional model and one deep learning model.</a:t>
            </a:r>
          </a:p>
          <a:p>
            <a:r>
              <a:rPr lang="en-US" dirty="0"/>
              <a:t>Find most “diagnostic” words / phrases / word pairs, see if they make sense to a human.</a:t>
            </a:r>
          </a:p>
          <a:p>
            <a:r>
              <a:rPr lang="en-US" dirty="0"/>
              <a:t>Find distinguishing patterns for different article types.</a:t>
            </a:r>
          </a:p>
          <a:p>
            <a:r>
              <a:rPr lang="en-US" dirty="0"/>
              <a:t>Focus on “problem areas” for text classification models:</a:t>
            </a:r>
          </a:p>
          <a:p>
            <a:pPr lvl="1"/>
            <a:r>
              <a:rPr lang="en-US" dirty="0"/>
              <a:t>Stability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5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E1C2-1E55-2A7C-698F-38F8BF0C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20AE-48C3-CE31-C2B6-9582E09A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pPr lvl="1"/>
            <a:r>
              <a:rPr lang="en-US" dirty="0"/>
              <a:t>I’ve identified a website with a large number of different data sets. Many have already been processed and prepared for analysis.</a:t>
            </a:r>
          </a:p>
          <a:p>
            <a:pPr lvl="1"/>
            <a:r>
              <a:rPr lang="en-US" dirty="0"/>
              <a:t> https://ana.cachopo.org/datasets-for-single-label-text-categorization</a:t>
            </a:r>
          </a:p>
          <a:p>
            <a:r>
              <a:rPr lang="en-US" dirty="0"/>
              <a:t>Warehousing</a:t>
            </a:r>
          </a:p>
          <a:p>
            <a:pPr lvl="1"/>
            <a:r>
              <a:rPr lang="en-US" dirty="0"/>
              <a:t>All the data sets are in the range of 10’s of MB, so I will have no problem storing them locally or on </a:t>
            </a:r>
            <a:r>
              <a:rPr lang="en-US" dirty="0" err="1"/>
              <a:t>github</a:t>
            </a:r>
            <a:r>
              <a:rPr lang="en-US" dirty="0"/>
              <a:t> while developing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9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2583-1BAA-0646-E39D-1831B382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7E2B-38A1-5AD3-AE3D-27E96E6E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Accuracy </a:t>
            </a:r>
          </a:p>
          <a:p>
            <a:pPr lvl="1"/>
            <a:r>
              <a:rPr lang="en-US" dirty="0"/>
              <a:t>The primary metric I will use to judge model performance will be the accuracy of the text classification.</a:t>
            </a:r>
          </a:p>
          <a:p>
            <a:r>
              <a:rPr lang="en-US" dirty="0"/>
              <a:t>Runtime</a:t>
            </a:r>
          </a:p>
          <a:p>
            <a:pPr lvl="1"/>
            <a:r>
              <a:rPr lang="en-US" dirty="0"/>
              <a:t>Speed of training and prediction.</a:t>
            </a:r>
          </a:p>
          <a:p>
            <a:r>
              <a:rPr lang="en-US" dirty="0"/>
              <a:t>Interpretability</a:t>
            </a:r>
          </a:p>
          <a:p>
            <a:pPr lvl="1"/>
            <a:r>
              <a:rPr lang="en-US" dirty="0"/>
              <a:t>A model will be rated higher if it produces some kind of intermediate output that is interpretable by humans. For instance, a list of the most “diagnostic” words or phrases.</a:t>
            </a:r>
          </a:p>
        </p:txBody>
      </p:sp>
    </p:spTree>
    <p:extLst>
      <p:ext uri="{BB962C8B-B14F-4D97-AF65-F5344CB8AC3E}">
        <p14:creationId xmlns:p14="http://schemas.microsoft.com/office/powerpoint/2010/main" val="375723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359-1CA2-9EA6-270A-E379A423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0B77-3471-2786-DB3E-03097E51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roughly six weeks left in the term at time of writing, so I propose to divide the tasks as follows:</a:t>
            </a:r>
          </a:p>
          <a:p>
            <a:pPr lvl="1"/>
            <a:r>
              <a:rPr lang="en-US" dirty="0"/>
              <a:t>Data gathering – 1 week</a:t>
            </a:r>
          </a:p>
          <a:p>
            <a:pPr lvl="1"/>
            <a:r>
              <a:rPr lang="en-US" dirty="0"/>
              <a:t>Research on models – 1 week</a:t>
            </a:r>
          </a:p>
          <a:p>
            <a:pPr lvl="1"/>
            <a:r>
              <a:rPr lang="en-US" dirty="0"/>
              <a:t>EDA and data cleaning – 1 week</a:t>
            </a:r>
          </a:p>
          <a:p>
            <a:pPr lvl="1"/>
            <a:r>
              <a:rPr lang="en-US" dirty="0"/>
              <a:t>Modeling and model tuning – 2 weeks</a:t>
            </a:r>
          </a:p>
          <a:p>
            <a:pPr lvl="1"/>
            <a:r>
              <a:rPr lang="en-US" dirty="0"/>
              <a:t>Analysis and report writing – 1 week</a:t>
            </a:r>
          </a:p>
          <a:p>
            <a:r>
              <a:rPr lang="en-US" dirty="0"/>
              <a:t>This is not a hard and fast division of tasks, as I’m sure they will blend into each other, but more of a general prediction as to how I will spend the remaining time.</a:t>
            </a:r>
          </a:p>
        </p:txBody>
      </p:sp>
    </p:spTree>
    <p:extLst>
      <p:ext uri="{BB962C8B-B14F-4D97-AF65-F5344CB8AC3E}">
        <p14:creationId xmlns:p14="http://schemas.microsoft.com/office/powerpoint/2010/main" val="3590210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443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Tw Cen MT</vt:lpstr>
      <vt:lpstr>Circuit</vt:lpstr>
      <vt:lpstr>Data mining – Project Proposal</vt:lpstr>
      <vt:lpstr>Problem Statement</vt:lpstr>
      <vt:lpstr>Related work</vt:lpstr>
      <vt:lpstr>Proposed work</vt:lpstr>
      <vt:lpstr>Data</vt:lpstr>
      <vt:lpstr>Evaluation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Project Proposal</dc:title>
  <dc:creator>Orin</dc:creator>
  <cp:lastModifiedBy>Orin</cp:lastModifiedBy>
  <cp:revision>2</cp:revision>
  <dcterms:created xsi:type="dcterms:W3CDTF">2023-06-26T01:37:53Z</dcterms:created>
  <dcterms:modified xsi:type="dcterms:W3CDTF">2023-06-26T02:09:03Z</dcterms:modified>
</cp:coreProperties>
</file>