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79EBE-C63C-4A1E-93C3-E46E5D2C6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6BE297-F82F-4128-A1C2-3A1191707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4A1A0C-556B-483E-8E69-542B8DEF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20C5-0713-4C9F-AA1A-D6C145D0549F}" type="datetimeFigureOut">
              <a:rPr lang="es-MX" smtClean="0"/>
              <a:t>07/05/2021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C83A52-43EE-4961-A8FC-513745C6B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7DA83C-17F4-4703-8D0B-7C4FBCF3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7AE7-EE39-4221-B180-C4279ADB27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121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967B0-6F23-4475-A25D-AEC083652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761833-C8A0-4B43-8FD9-F832FF760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6E36F6-1982-4A85-B546-F0D50511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20C5-0713-4C9F-AA1A-D6C145D0549F}" type="datetimeFigureOut">
              <a:rPr lang="es-MX" smtClean="0"/>
              <a:t>07/05/2021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0D6544-7C56-4AA1-BBFD-EA0A3976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85D79A-23F3-4106-A6B0-5362EB7D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7AE7-EE39-4221-B180-C4279ADB27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160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4F9C2C-F838-4288-8CF3-754BC990F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6A1F81-16EE-4468-9B41-DFB2A0A5B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F3BBAF-1288-4335-B791-5C0098E4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20C5-0713-4C9F-AA1A-D6C145D0549F}" type="datetimeFigureOut">
              <a:rPr lang="es-MX" smtClean="0"/>
              <a:t>07/05/2021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7F6838-F4DC-4437-9F1E-EFFE5CC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9A7B86-41B7-42A8-B888-23DCA8E1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7AE7-EE39-4221-B180-C4279ADB27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479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0CC42-9D70-4A1B-962F-234D640A1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505487-25C8-4B81-B8C2-164044046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C78909-DC26-410E-9DBD-029D39DC7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20C5-0713-4C9F-AA1A-D6C145D0549F}" type="datetimeFigureOut">
              <a:rPr lang="es-MX" smtClean="0"/>
              <a:t>07/05/2021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45D4FB-0632-4CE4-9F3A-364EEC16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F6314E-F54F-442F-A1E6-6A2D3ADCB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7AE7-EE39-4221-B180-C4279ADB27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488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DC7C5-4F07-4DFB-BF95-1D3C3CAEE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05D913-F656-405F-AF85-8552F1A18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ED7C11-EE0C-45B3-8153-5C50A9E59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20C5-0713-4C9F-AA1A-D6C145D0549F}" type="datetimeFigureOut">
              <a:rPr lang="es-MX" smtClean="0"/>
              <a:t>07/05/2021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6F9DE0-FA99-4FF7-B332-8C49B84B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346246-8D77-4EBF-B87D-284F736DE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7AE7-EE39-4221-B180-C4279ADB27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243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DFF7C-CF8B-49E6-9071-3E4F454C0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24E59D-0DAF-4977-A60B-64BBB9275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5D4D2A-24DC-462B-8DD0-E046E4A58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32A00B-240C-4733-BEB0-B6FAD90C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20C5-0713-4C9F-AA1A-D6C145D0549F}" type="datetimeFigureOut">
              <a:rPr lang="es-MX" smtClean="0"/>
              <a:t>07/05/2021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769726-CC57-4E80-B028-48F850EA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332F50-AB31-43A0-8DAC-D9452A11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7AE7-EE39-4221-B180-C4279ADB27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884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46CDE-CB7C-47A8-BF33-7A25D20CB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F7916E-8689-46D3-B10F-4D6B0916C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0C9DC0-CE57-409E-8CED-47E7C87FE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61093E3-D27C-4674-861D-2E9AD2A80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EC68334-B5F3-4486-BEFD-2323B90F4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F05FCB6-620B-4746-B55F-528E38BC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20C5-0713-4C9F-AA1A-D6C145D0549F}" type="datetimeFigureOut">
              <a:rPr lang="es-MX" smtClean="0"/>
              <a:t>07/05/2021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E60FD0A-0FB9-492F-A81A-25A5FE4AF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473EA6-431C-4768-93E7-A8595E69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7AE7-EE39-4221-B180-C4279ADB27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122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AE307-145A-4495-AC17-C701FC30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3D31E37-9302-4E2E-B90F-0F31EDC72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20C5-0713-4C9F-AA1A-D6C145D0549F}" type="datetimeFigureOut">
              <a:rPr lang="es-MX" smtClean="0"/>
              <a:t>07/05/2021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CA7504-6F96-4C78-B1A7-643E1797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43AF01F-6128-4F19-BFF5-35FA40180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7AE7-EE39-4221-B180-C4279ADB27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921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342E0F2-DF7C-4449-8ECE-052D06AED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20C5-0713-4C9F-AA1A-D6C145D0549F}" type="datetimeFigureOut">
              <a:rPr lang="es-MX" smtClean="0"/>
              <a:t>07/05/2021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5EC11D2-B51D-4A2B-8CE0-56C820BE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14067B-160C-4C53-AA83-AC235A4D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7AE7-EE39-4221-B180-C4279ADB27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4471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F6996-BA7F-4C6F-89EA-423AFEFCD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EFAFE8-CC26-41A4-A7AB-4F654531F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7AF870-4F6F-4AC3-8434-0C06AE9AB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B07FAA-FB16-4A2A-93BF-F975409C8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20C5-0713-4C9F-AA1A-D6C145D0549F}" type="datetimeFigureOut">
              <a:rPr lang="es-MX" smtClean="0"/>
              <a:t>07/05/2021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2EC5D0-7AAA-4A36-8A9E-1A9E92AE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3F37A0-75B6-499A-943C-A094BD48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7AE7-EE39-4221-B180-C4279ADB27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080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85E9C-0A95-436F-878D-655A716B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58538D6-3BD6-4064-A783-884ABEFD9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D7B99D-D7A0-4DC3-A3CB-81CA4E4F9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E55462-DB96-402F-B623-2E011D8B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20C5-0713-4C9F-AA1A-D6C145D0549F}" type="datetimeFigureOut">
              <a:rPr lang="es-MX" smtClean="0"/>
              <a:t>07/05/2021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CFD0C1-3CC6-46D2-BE98-3CE4F0B3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45FD7A-68C8-4DAF-B97A-6065C179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7AE7-EE39-4221-B180-C4279ADB27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88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BE0B7F5-C7AF-470E-817B-DA9097E4E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FA2E03-3D9A-46AA-93A0-6D6DB9355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F463E4-ED82-4B9F-B91B-57CBDFDDF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920C5-0713-4C9F-AA1A-D6C145D0549F}" type="datetimeFigureOut">
              <a:rPr lang="es-MX" smtClean="0"/>
              <a:t>07/05/2021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4941CE-BF79-4C6E-9602-E7BFAAF08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B61ABC-FC3C-4654-AEE2-8C3861DA5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37AE7-EE39-4221-B180-C4279ADB27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943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6D28CDE-D60C-4CA2-8A60-6426189E485A}"/>
              </a:ext>
            </a:extLst>
          </p:cNvPr>
          <p:cNvSpPr txBox="1"/>
          <p:nvPr/>
        </p:nvSpPr>
        <p:spPr>
          <a:xfrm>
            <a:off x="1" y="3105834"/>
            <a:ext cx="1709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Arial Nova" panose="020B0504020202020204" pitchFamily="34" charset="0"/>
              </a:rPr>
              <a:t>Ventajas de usar la Nube</a:t>
            </a:r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D2D55B24-0299-4DAF-91AF-ABD5DF7715FF}"/>
              </a:ext>
            </a:extLst>
          </p:cNvPr>
          <p:cNvSpPr/>
          <p:nvPr/>
        </p:nvSpPr>
        <p:spPr>
          <a:xfrm>
            <a:off x="1815548" y="159026"/>
            <a:ext cx="781878" cy="6533322"/>
          </a:xfrm>
          <a:prstGeom prst="leftBrace">
            <a:avLst>
              <a:gd name="adj1" fmla="val 28672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3681171-37D6-49F5-9996-9506F5951208}"/>
              </a:ext>
            </a:extLst>
          </p:cNvPr>
          <p:cNvSpPr txBox="1"/>
          <p:nvPr/>
        </p:nvSpPr>
        <p:spPr>
          <a:xfrm>
            <a:off x="4280454" y="379418"/>
            <a:ext cx="3846444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latin typeface="Arial Nova" panose="020B0504020202020204" pitchFamily="34" charset="0"/>
              </a:rPr>
              <a:t>Actividad sin interrupción alguna mientras usas tus apps.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50D9E50-97A5-4C82-9259-8556667C6AF3}"/>
              </a:ext>
            </a:extLst>
          </p:cNvPr>
          <p:cNvSpPr txBox="1"/>
          <p:nvPr/>
        </p:nvSpPr>
        <p:spPr>
          <a:xfrm>
            <a:off x="2398643" y="522812"/>
            <a:ext cx="119269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latin typeface="Arial Nova" panose="020B0504020202020204" pitchFamily="34" charset="0"/>
              </a:rPr>
              <a:t>Fiabilidad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02FE05F-9A25-4842-8BC5-AE2DBFBD95CA}"/>
              </a:ext>
            </a:extLst>
          </p:cNvPr>
          <p:cNvSpPr txBox="1"/>
          <p:nvPr/>
        </p:nvSpPr>
        <p:spPr>
          <a:xfrm>
            <a:off x="2597426" y="5509085"/>
            <a:ext cx="221311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latin typeface="Arial Nova" panose="020B0504020202020204" pitchFamily="34" charset="0"/>
              </a:rPr>
              <a:t>Recuperación ante Desastres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18F8B9B-7B49-405A-87B5-F294D548FF78}"/>
              </a:ext>
            </a:extLst>
          </p:cNvPr>
          <p:cNvSpPr txBox="1"/>
          <p:nvPr/>
        </p:nvSpPr>
        <p:spPr>
          <a:xfrm>
            <a:off x="2597426" y="4388957"/>
            <a:ext cx="1398104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latin typeface="Arial Nova" panose="020B0504020202020204" pitchFamily="34" charset="0"/>
              </a:rPr>
              <a:t>Distribución Geográfica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1C4BF39-0286-4659-88AD-B660484080E1}"/>
              </a:ext>
            </a:extLst>
          </p:cNvPr>
          <p:cNvSpPr txBox="1"/>
          <p:nvPr/>
        </p:nvSpPr>
        <p:spPr>
          <a:xfrm>
            <a:off x="2597426" y="3425687"/>
            <a:ext cx="109993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latin typeface="Arial Nova" panose="020B0504020202020204" pitchFamily="34" charset="0"/>
              </a:rPr>
              <a:t>Agilidad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5B0F1CF-DCA8-44A5-AE1B-DD84DB7FB66B}"/>
              </a:ext>
            </a:extLst>
          </p:cNvPr>
          <p:cNvSpPr txBox="1"/>
          <p:nvPr/>
        </p:nvSpPr>
        <p:spPr>
          <a:xfrm>
            <a:off x="2504662" y="2478965"/>
            <a:ext cx="1643268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latin typeface="Arial Nova" panose="020B0504020202020204" pitchFamily="34" charset="0"/>
              </a:rPr>
              <a:t>Elasticidad</a:t>
            </a:r>
            <a:r>
              <a:rPr lang="es-MX" dirty="0"/>
              <a:t>	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DDD6771-076E-4449-ABD6-66FA0B260F5C}"/>
              </a:ext>
            </a:extLst>
          </p:cNvPr>
          <p:cNvSpPr txBox="1"/>
          <p:nvPr/>
        </p:nvSpPr>
        <p:spPr>
          <a:xfrm>
            <a:off x="2398644" y="1461876"/>
            <a:ext cx="152234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latin typeface="Arial Nova" panose="020B0504020202020204" pitchFamily="34" charset="0"/>
              </a:rPr>
              <a:t>Escalabilidad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7037274-CC8E-476A-A633-69E3D023E35D}"/>
              </a:ext>
            </a:extLst>
          </p:cNvPr>
          <p:cNvSpPr txBox="1"/>
          <p:nvPr/>
        </p:nvSpPr>
        <p:spPr>
          <a:xfrm>
            <a:off x="4371563" y="1172723"/>
            <a:ext cx="95581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latin typeface="Arial Nova" panose="020B0504020202020204" pitchFamily="34" charset="0"/>
              </a:rPr>
              <a:t>Vertica</a:t>
            </a:r>
            <a:r>
              <a:rPr lang="es-MX" dirty="0"/>
              <a:t>l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D161E2-EA9B-404F-95F9-ABDEA6FEF294}"/>
              </a:ext>
            </a:extLst>
          </p:cNvPr>
          <p:cNvSpPr txBox="1"/>
          <p:nvPr/>
        </p:nvSpPr>
        <p:spPr>
          <a:xfrm>
            <a:off x="4252275" y="2341380"/>
            <a:ext cx="3846444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latin typeface="Arial Nova" panose="020B0504020202020204" pitchFamily="34" charset="0"/>
              </a:rPr>
              <a:t>Configuración para los recursos necesarios.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FA327DF-7762-4675-A308-C45682F37927}"/>
              </a:ext>
            </a:extLst>
          </p:cNvPr>
          <p:cNvSpPr txBox="1"/>
          <p:nvPr/>
        </p:nvSpPr>
        <p:spPr>
          <a:xfrm>
            <a:off x="4133019" y="3269396"/>
            <a:ext cx="3846444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latin typeface="Arial Nova" panose="020B0504020202020204" pitchFamily="34" charset="0"/>
              </a:rPr>
              <a:t>Recursos implementados y configurados según su uso</a:t>
            </a:r>
            <a:r>
              <a:rPr lang="es-MX" dirty="0"/>
              <a:t>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5C88C3D-C700-4436-AE09-ABFDEFCB57C3}"/>
              </a:ext>
            </a:extLst>
          </p:cNvPr>
          <p:cNvSpPr txBox="1"/>
          <p:nvPr/>
        </p:nvSpPr>
        <p:spPr>
          <a:xfrm>
            <a:off x="4280454" y="4338812"/>
            <a:ext cx="3846444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latin typeface="Arial Nova" panose="020B0504020202020204" pitchFamily="34" charset="0"/>
              </a:rPr>
              <a:t>Aplicaciones y Datos implementados para todo el mundo.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6BD4921-D37B-4B48-96DB-452545226DAE}"/>
              </a:ext>
            </a:extLst>
          </p:cNvPr>
          <p:cNvSpPr txBox="1"/>
          <p:nvPr/>
        </p:nvSpPr>
        <p:spPr>
          <a:xfrm>
            <a:off x="5017604" y="5509085"/>
            <a:ext cx="3846444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latin typeface="Arial Nova" panose="020B0504020202020204" pitchFamily="34" charset="0"/>
              </a:rPr>
              <a:t>Respaldo de datos en la nube, para cualquier tipo de situación. 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23CAFCD-EE04-4DDF-B745-FE3E4444C0A0}"/>
              </a:ext>
            </a:extLst>
          </p:cNvPr>
          <p:cNvSpPr txBox="1"/>
          <p:nvPr/>
        </p:nvSpPr>
        <p:spPr>
          <a:xfrm>
            <a:off x="4275481" y="1808466"/>
            <a:ext cx="123741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latin typeface="Arial Nova" panose="020B0504020202020204" pitchFamily="34" charset="0"/>
              </a:rPr>
              <a:t>Horizontal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A9D2D4F-C659-440A-A739-499693D14775}"/>
              </a:ext>
            </a:extLst>
          </p:cNvPr>
          <p:cNvSpPr txBox="1"/>
          <p:nvPr/>
        </p:nvSpPr>
        <p:spPr>
          <a:xfrm>
            <a:off x="5714988" y="1786358"/>
            <a:ext cx="217005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latin typeface="Arial Nova" panose="020B0504020202020204" pitchFamily="34" charset="0"/>
              </a:rPr>
              <a:t>Agregar más MV 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9F3439A-3186-4D0C-AA5D-6F74B4317B21}"/>
              </a:ext>
            </a:extLst>
          </p:cNvPr>
          <p:cNvSpPr txBox="1"/>
          <p:nvPr/>
        </p:nvSpPr>
        <p:spPr>
          <a:xfrm>
            <a:off x="5486403" y="1136362"/>
            <a:ext cx="384644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latin typeface="Arial Nova" panose="020B0504020202020204" pitchFamily="34" charset="0"/>
              </a:rPr>
              <a:t>Aumenta la RAM o CPU de la MV</a:t>
            </a:r>
          </a:p>
        </p:txBody>
      </p:sp>
      <p:sp>
        <p:nvSpPr>
          <p:cNvPr id="21" name="Abrir llave 20">
            <a:extLst>
              <a:ext uri="{FF2B5EF4-FFF2-40B4-BE49-F238E27FC236}">
                <a16:creationId xmlns:a16="http://schemas.microsoft.com/office/drawing/2014/main" id="{F4834AA8-7F6F-4A44-9986-B66C46A46930}"/>
              </a:ext>
            </a:extLst>
          </p:cNvPr>
          <p:cNvSpPr/>
          <p:nvPr/>
        </p:nvSpPr>
        <p:spPr>
          <a:xfrm>
            <a:off x="3876264" y="387775"/>
            <a:ext cx="284924" cy="646331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Abrir llave 21">
            <a:extLst>
              <a:ext uri="{FF2B5EF4-FFF2-40B4-BE49-F238E27FC236}">
                <a16:creationId xmlns:a16="http://schemas.microsoft.com/office/drawing/2014/main" id="{53E801E5-35BA-4547-934D-1B4020F0F616}"/>
              </a:ext>
            </a:extLst>
          </p:cNvPr>
          <p:cNvSpPr/>
          <p:nvPr/>
        </p:nvSpPr>
        <p:spPr>
          <a:xfrm>
            <a:off x="4640749" y="5481507"/>
            <a:ext cx="284924" cy="646331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Abrir llave 22">
            <a:extLst>
              <a:ext uri="{FF2B5EF4-FFF2-40B4-BE49-F238E27FC236}">
                <a16:creationId xmlns:a16="http://schemas.microsoft.com/office/drawing/2014/main" id="{66CFF9DA-FE7B-4AF6-8CA7-94FB6D3ED430}"/>
              </a:ext>
            </a:extLst>
          </p:cNvPr>
          <p:cNvSpPr/>
          <p:nvPr/>
        </p:nvSpPr>
        <p:spPr>
          <a:xfrm>
            <a:off x="3990557" y="4366390"/>
            <a:ext cx="284924" cy="646331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Abrir llave 23">
            <a:extLst>
              <a:ext uri="{FF2B5EF4-FFF2-40B4-BE49-F238E27FC236}">
                <a16:creationId xmlns:a16="http://schemas.microsoft.com/office/drawing/2014/main" id="{32858683-2F51-46F3-97CC-B4731F6D8D6E}"/>
              </a:ext>
            </a:extLst>
          </p:cNvPr>
          <p:cNvSpPr/>
          <p:nvPr/>
        </p:nvSpPr>
        <p:spPr>
          <a:xfrm>
            <a:off x="3803378" y="3287187"/>
            <a:ext cx="284924" cy="646331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Abrir llave 24">
            <a:extLst>
              <a:ext uri="{FF2B5EF4-FFF2-40B4-BE49-F238E27FC236}">
                <a16:creationId xmlns:a16="http://schemas.microsoft.com/office/drawing/2014/main" id="{9BAB49DB-DB0C-4FBA-99B6-E5308F4BE1D4}"/>
              </a:ext>
            </a:extLst>
          </p:cNvPr>
          <p:cNvSpPr/>
          <p:nvPr/>
        </p:nvSpPr>
        <p:spPr>
          <a:xfrm>
            <a:off x="3848095" y="2344936"/>
            <a:ext cx="284924" cy="646331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Abrir llave 25">
            <a:extLst>
              <a:ext uri="{FF2B5EF4-FFF2-40B4-BE49-F238E27FC236}">
                <a16:creationId xmlns:a16="http://schemas.microsoft.com/office/drawing/2014/main" id="{9959ACB6-8B9D-4A84-B727-37AED3270CA4}"/>
              </a:ext>
            </a:extLst>
          </p:cNvPr>
          <p:cNvSpPr/>
          <p:nvPr/>
        </p:nvSpPr>
        <p:spPr>
          <a:xfrm>
            <a:off x="3990557" y="1346387"/>
            <a:ext cx="284924" cy="646331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Abrir llave 26">
            <a:extLst>
              <a:ext uri="{FF2B5EF4-FFF2-40B4-BE49-F238E27FC236}">
                <a16:creationId xmlns:a16="http://schemas.microsoft.com/office/drawing/2014/main" id="{551F6B56-2240-4B1E-BB69-8DC18F894734}"/>
              </a:ext>
            </a:extLst>
          </p:cNvPr>
          <p:cNvSpPr/>
          <p:nvPr/>
        </p:nvSpPr>
        <p:spPr>
          <a:xfrm>
            <a:off x="5368791" y="1105857"/>
            <a:ext cx="109329" cy="452570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Abrir llave 27">
            <a:extLst>
              <a:ext uri="{FF2B5EF4-FFF2-40B4-BE49-F238E27FC236}">
                <a16:creationId xmlns:a16="http://schemas.microsoft.com/office/drawing/2014/main" id="{48A935DA-AEEC-4C1B-AC7D-19D4B42D5022}"/>
              </a:ext>
            </a:extLst>
          </p:cNvPr>
          <p:cNvSpPr/>
          <p:nvPr/>
        </p:nvSpPr>
        <p:spPr>
          <a:xfrm>
            <a:off x="5582464" y="1755736"/>
            <a:ext cx="132524" cy="452570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83262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Panorámica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Nova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ARMANDO FLORES GONZALEZ</dc:creator>
  <cp:lastModifiedBy>DIEGO ARMANDO FLORES GONZALEZ</cp:lastModifiedBy>
  <cp:revision>1</cp:revision>
  <dcterms:created xsi:type="dcterms:W3CDTF">2021-05-07T19:36:15Z</dcterms:created>
  <dcterms:modified xsi:type="dcterms:W3CDTF">2021-05-07T19:36:15Z</dcterms:modified>
</cp:coreProperties>
</file>