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s.raspberrypi.com/viewforum.php?f=143" TargetMode="External"/><Relationship Id="rId3" Type="http://schemas.openxmlformats.org/officeDocument/2006/relationships/hyperlink" Target="https://github.com/micropython/micropython" TargetMode="External"/><Relationship Id="rId7" Type="http://schemas.openxmlformats.org/officeDocument/2006/relationships/hyperlink" Target="https://github.com/micropython/micropython-lib" TargetMode="External"/><Relationship Id="rId2" Type="http://schemas.openxmlformats.org/officeDocument/2006/relationships/hyperlink" Target="https://github.com/obdevel/CBUS-MicroPython-RP-Pi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esome-micropython.com/" TargetMode="External"/><Relationship Id="rId5" Type="http://schemas.openxmlformats.org/officeDocument/2006/relationships/hyperlink" Target="https://thonny.org/" TargetMode="External"/><Relationship Id="rId4" Type="http://schemas.openxmlformats.org/officeDocument/2006/relationships/hyperlink" Target="https://docs.micropython.org/en/latest/" TargetMode="External"/><Relationship Id="rId9" Type="http://schemas.openxmlformats.org/officeDocument/2006/relationships/hyperlink" Target="https://github.com/peterhinch/micropython-asyn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E285-09AC-D546-BEF8-C9E501A8E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&amp; CBUS on the Pico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95970-FAF4-D147-B0ED-B739F6657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999779"/>
          </a:xfrm>
        </p:spPr>
        <p:txBody>
          <a:bodyPr>
            <a:normAutofit/>
          </a:bodyPr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Using </a:t>
            </a:r>
            <a:r>
              <a:rPr lang="en-US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 dirty="0">
                <a:latin typeface="Kannada MN" pitchFamily="2" charset="0"/>
                <a:cs typeface="Kannada MN" pitchFamily="2" charset="0"/>
              </a:rPr>
              <a:t> on the Raspberry Pi Pico to interface with MERG CBUS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8F07A-DD4D-6941-B408-CAD4D72E827F}"/>
              </a:ext>
            </a:extLst>
          </p:cNvPr>
          <p:cNvSpPr txBox="1"/>
          <p:nvPr/>
        </p:nvSpPr>
        <p:spPr>
          <a:xfrm>
            <a:off x="8088381" y="6118150"/>
            <a:ext cx="374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Kannada MN" pitchFamily="2" charset="0"/>
                <a:cs typeface="Kannada MN" pitchFamily="2" charset="0"/>
              </a:rPr>
              <a:t>Duncan Greenwood, January 2023</a:t>
            </a:r>
            <a:endParaRPr lang="en-US" sz="120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Layout objects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Turnouts and signals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Turntables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3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Layout objects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Routes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NX (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eNtry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/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eXit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Clocks and timekeeping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Driving trains with DCC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>
                <a:latin typeface="Kannada MN" pitchFamily="2" charset="0"/>
                <a:cs typeface="Kannada MN" pitchFamily="2" charset="0"/>
              </a:rPr>
              <a:t>Command stations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Block and spot detection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Uncouplers</a:t>
            </a:r>
          </a:p>
          <a:p>
            <a:endParaRPr lang="en-US" sz="2000">
              <a:latin typeface="Kannada MN" pitchFamily="2" charset="0"/>
              <a:cs typeface="Kannada MN" pitchFamily="2" charset="0"/>
            </a:endParaRPr>
          </a:p>
          <a:p>
            <a:endParaRPr lang="en-US" sz="200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US" sz="2000">
              <a:latin typeface="Kannada MN" pitchFamily="2" charset="0"/>
              <a:cs typeface="Kannada MN" pitchFamily="2" charset="0"/>
            </a:endParaRPr>
          </a:p>
          <a:p>
            <a:endParaRPr lang="en-US" sz="200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Towards layout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do I mean by ‘automation’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Possibilities </a:t>
            </a:r>
            <a:r>
              <a:rPr lang="en-US" sz="2000">
                <a:latin typeface="Kannada MN" pitchFamily="2" charset="0"/>
                <a:cs typeface="Kannada MN" pitchFamily="2" charset="0"/>
              </a:rPr>
              <a:t>and why ?</a:t>
            </a: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Train movements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Sequencing and multiple concurrent train movements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Hardware interfacing with the Pico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9426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>
                <a:latin typeface="Kannada MN" pitchFamily="2" charset="0"/>
                <a:cs typeface="Kannada MN" pitchFamily="2" charset="0"/>
              </a:rPr>
              <a:t>CBUS CAN shields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Level-shifting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Other devices</a:t>
            </a:r>
          </a:p>
          <a:p>
            <a:pPr lvl="1"/>
            <a:r>
              <a:rPr lang="en-US" sz="1600">
                <a:latin typeface="Kannada MN" pitchFamily="2" charset="0"/>
                <a:cs typeface="Kannada MN" pitchFamily="2" charset="0"/>
              </a:rPr>
              <a:t>Servos, displays, other MERG modules, etc.</a:t>
            </a:r>
          </a:p>
        </p:txBody>
      </p:sp>
    </p:spTree>
    <p:extLst>
      <p:ext uri="{BB962C8B-B14F-4D97-AF65-F5344CB8AC3E}">
        <p14:creationId xmlns:p14="http://schemas.microsoft.com/office/powerpoint/2010/main" val="5347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F0B8-C7F3-084B-8FD4-0D2E4C85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useful resources</a:t>
            </a:r>
            <a:br>
              <a:rPr lang="en-US" dirty="0">
                <a:latin typeface="Kannada MN" pitchFamily="2" charset="0"/>
                <a:cs typeface="Kannada MN" pitchFamily="2" charset="0"/>
              </a:rPr>
            </a:br>
            <a:endParaRPr lang="en-GB" dirty="0">
              <a:latin typeface="Kannada MN" pitchFamily="2" charset="0"/>
              <a:cs typeface="Kannada M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4EFA-33BA-434F-B9A9-9F856E94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My GitHub (code, boards)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2"/>
              </a:rPr>
              <a:t>https://github.com/obdevel/CBUS-MicroPython-RP-Pico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MicroPython home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3"/>
              </a:rPr>
              <a:t>https://github.com/micropython/micropython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Official docs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4"/>
              </a:rPr>
              <a:t>https://docs.micropython.org/en/latest/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Thonny home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5"/>
              </a:rPr>
              <a:t>https://thonny.org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Awesome MicroPython (lists of libraries, etc.)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6"/>
              </a:rPr>
              <a:t>https://awesome-micropython.com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GB" sz="1800" dirty="0">
                <a:latin typeface="Kannada MN" pitchFamily="2" charset="0"/>
                <a:cs typeface="Kannada MN" pitchFamily="2" charset="0"/>
              </a:rPr>
              <a:t>-lib (more libraries)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7"/>
              </a:rPr>
              <a:t>https://github.com/micropython/micropython-lib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Raspberry Pi Pico discussions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8"/>
              </a:rPr>
              <a:t>https://forums.raspberrypi.com/viewforum.php?f=143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r>
              <a:rPr lang="en-GB" sz="1800" dirty="0">
                <a:latin typeface="Kannada MN" pitchFamily="2" charset="0"/>
                <a:cs typeface="Kannada MN" pitchFamily="2" charset="0"/>
              </a:rPr>
              <a:t>Async/await resources &amp; tutorial - </a:t>
            </a:r>
            <a:r>
              <a:rPr lang="en-GB" sz="1800" dirty="0">
                <a:latin typeface="Kannada MN" pitchFamily="2" charset="0"/>
                <a:cs typeface="Kannada MN" pitchFamily="2" charset="0"/>
                <a:hlinkClick r:id="rId9"/>
              </a:rPr>
              <a:t>https://github.com/peterhinch/micropython-async</a:t>
            </a:r>
            <a:endParaRPr lang="en-GB" sz="1800" dirty="0">
              <a:latin typeface="Kannada MN" pitchFamily="2" charset="0"/>
              <a:cs typeface="Kannada MN" pitchFamily="2" charset="0"/>
            </a:endParaRPr>
          </a:p>
          <a:p>
            <a:pPr marL="0" indent="0">
              <a:buNone/>
            </a:pPr>
            <a:endParaRPr lang="en-GB" sz="18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Kannada MN" pitchFamily="2" charset="0"/>
                <a:cs typeface="Kannada MN" pitchFamily="2" charset="0"/>
              </a:rPr>
              <a:t>Introduction and background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Arduino CBUS libraries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Python and MicroPython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Multi-tasking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MicroPython CBUS library basics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734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DC5-48E1-8948-A8FD-4978FE9C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Topics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7D84-50E7-FC4B-B077-9D3839E6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Layout objects 1 – turnouts, signals and turntables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Layout objects 2 – routes, NX, movements, clocks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Driving trains with DCC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Towards layout automation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Hardware – CBUS shields and interfacing the Pico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Some useful resources</a:t>
            </a:r>
          </a:p>
        </p:txBody>
      </p:sp>
    </p:spTree>
    <p:extLst>
      <p:ext uri="{BB962C8B-B14F-4D97-AF65-F5344CB8AC3E}">
        <p14:creationId xmlns:p14="http://schemas.microsoft.com/office/powerpoint/2010/main" val="8343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Introduction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Teenage electronics hobbyist &amp; 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modeller</a:t>
            </a:r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Home computing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Professional career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Philosophy and objectives</a:t>
            </a:r>
          </a:p>
          <a:p>
            <a:endParaRPr lang="en-GB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Arduino CBUS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History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Recent updates</a:t>
            </a:r>
          </a:p>
        </p:txBody>
      </p:sp>
    </p:spTree>
    <p:extLst>
      <p:ext uri="{BB962C8B-B14F-4D97-AF65-F5344CB8AC3E}">
        <p14:creationId xmlns:p14="http://schemas.microsoft.com/office/powerpoint/2010/main" val="419796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Python &amp; MicroPython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MicroPython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 is it good for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Should I prefer it over C/C++ ?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Learning Python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Libraries, IDEs ? 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Definitions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Limitations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What’s possible and how</a:t>
            </a:r>
          </a:p>
          <a:p>
            <a:pPr lvl="1"/>
            <a:r>
              <a:rPr lang="en-US" sz="1600" dirty="0">
                <a:latin typeface="Kannada MN" pitchFamily="2" charset="0"/>
                <a:cs typeface="Kannada MN" pitchFamily="2" charset="0"/>
              </a:rPr>
              <a:t>both Pico cores can be used but … it’s complicated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36452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err="1">
                <a:latin typeface="Kannada MN" pitchFamily="2" charset="0"/>
                <a:cs typeface="Kannada MN" pitchFamily="2" charset="0"/>
              </a:rPr>
              <a:t>Micropython</a:t>
            </a:r>
            <a:r>
              <a:rPr lang="en-US">
                <a:latin typeface="Kannada MN" pitchFamily="2" charset="0"/>
                <a:cs typeface="Kannada MN" pitchFamily="2" charset="0"/>
              </a:rPr>
              <a:t> CBUS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>
                <a:latin typeface="Kannada MN" pitchFamily="2" charset="0"/>
                <a:cs typeface="Kannada MN" pitchFamily="2" charset="0"/>
              </a:rPr>
              <a:t>What is it ?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What can I do with it ?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How do I use it ?</a:t>
            </a:r>
          </a:p>
          <a:p>
            <a:r>
              <a:rPr lang="en-US" sz="2000">
                <a:latin typeface="Kannada MN" pitchFamily="2" charset="0"/>
                <a:cs typeface="Kannada MN" pitchFamily="2" charset="0"/>
              </a:rPr>
              <a:t>How do I create a CBUS module ?</a:t>
            </a:r>
          </a:p>
        </p:txBody>
      </p:sp>
    </p:spTree>
    <p:extLst>
      <p:ext uri="{BB962C8B-B14F-4D97-AF65-F5344CB8AC3E}">
        <p14:creationId xmlns:p14="http://schemas.microsoft.com/office/powerpoint/2010/main" val="35622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26D-26B3-0141-B7B9-91F104B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Kannada MN" pitchFamily="2" charset="0"/>
                <a:cs typeface="Kannada MN" pitchFamily="2" charset="0"/>
              </a:rPr>
              <a:t>Some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60B-656E-5144-958D-7D0342A1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Locks, Events, Queues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Publish/Subscribe (aka </a:t>
            </a:r>
            <a:r>
              <a:rPr lang="en-US" sz="2000" dirty="0" err="1">
                <a:latin typeface="Kannada MN" pitchFamily="2" charset="0"/>
                <a:cs typeface="Kannada MN" pitchFamily="2" charset="0"/>
              </a:rPr>
              <a:t>pubsub</a:t>
            </a:r>
            <a:r>
              <a:rPr lang="en-US" sz="2000" dirty="0">
                <a:latin typeface="Kannada MN" pitchFamily="2" charset="0"/>
                <a:cs typeface="Kannada MN" pitchFamily="2" charset="0"/>
              </a:rPr>
              <a:t>)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Sensors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CBUS history</a:t>
            </a: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Enables event-driven programming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r>
              <a:rPr lang="en-US" sz="2000" dirty="0">
                <a:latin typeface="Kannada MN" pitchFamily="2" charset="0"/>
                <a:cs typeface="Kannada MN" pitchFamily="2" charset="0"/>
              </a:rPr>
              <a:t>Usefulness will (I hope) become clear later !</a:t>
            </a: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  <a:p>
            <a:endParaRPr lang="en-US" sz="2000" dirty="0">
              <a:latin typeface="Kannada MN" pitchFamily="2" charset="0"/>
              <a:cs typeface="Kannad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421</Words>
  <Application>Microsoft Macintosh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Kannada MN</vt:lpstr>
      <vt:lpstr>Tw Cen MT</vt:lpstr>
      <vt:lpstr>Circuit</vt:lpstr>
      <vt:lpstr>Micropython &amp; CBUS on the Pico</vt:lpstr>
      <vt:lpstr>Topics (1)</vt:lpstr>
      <vt:lpstr>Topics (2)</vt:lpstr>
      <vt:lpstr>Introduction &amp; background</vt:lpstr>
      <vt:lpstr>Arduino CBUS libraries</vt:lpstr>
      <vt:lpstr>Python &amp; MicroPython basics</vt:lpstr>
      <vt:lpstr>Multitasking</vt:lpstr>
      <vt:lpstr>Micropython CBUS Library</vt:lpstr>
      <vt:lpstr>Some building blocks</vt:lpstr>
      <vt:lpstr>Layout objects 1</vt:lpstr>
      <vt:lpstr>Layout objects 2</vt:lpstr>
      <vt:lpstr>Driving trains with DCC</vt:lpstr>
      <vt:lpstr>Towards layout automation</vt:lpstr>
      <vt:lpstr>Hardware interfacing with the Pico</vt:lpstr>
      <vt:lpstr>Some useful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Arduino and beyond …</dc:title>
  <dc:creator>Duncan Greenwood</dc:creator>
  <cp:lastModifiedBy>Duncan Greenwood</cp:lastModifiedBy>
  <cp:revision>90</cp:revision>
  <dcterms:created xsi:type="dcterms:W3CDTF">2019-10-25T18:26:41Z</dcterms:created>
  <dcterms:modified xsi:type="dcterms:W3CDTF">2023-01-10T05:47:32Z</dcterms:modified>
</cp:coreProperties>
</file>