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7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s.raspberrypi.com/viewforum.php?f=143" TargetMode="External"/><Relationship Id="rId3" Type="http://schemas.openxmlformats.org/officeDocument/2006/relationships/hyperlink" Target="https://github.com/micropython/micropython" TargetMode="External"/><Relationship Id="rId7" Type="http://schemas.openxmlformats.org/officeDocument/2006/relationships/hyperlink" Target="https://github.com/micropython/micropython-lib" TargetMode="External"/><Relationship Id="rId2" Type="http://schemas.openxmlformats.org/officeDocument/2006/relationships/hyperlink" Target="https://github.com/obdevel/CBUS-MicroPython-RP-Pi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esome-micropython.com/" TargetMode="External"/><Relationship Id="rId5" Type="http://schemas.openxmlformats.org/officeDocument/2006/relationships/hyperlink" Target="https://merg.org.uk/merg_wiki/doku.php?id=projects:micropython_for_cbus" TargetMode="External"/><Relationship Id="rId4" Type="http://schemas.openxmlformats.org/officeDocument/2006/relationships/hyperlink" Target="https://docs.micropython.org/en/latest/" TargetMode="External"/><Relationship Id="rId9" Type="http://schemas.openxmlformats.org/officeDocument/2006/relationships/hyperlink" Target="https://github.com/peterhinch/micropython-asyn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E285-09AC-D546-BEF8-C9E501A8E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&amp; CBUS on the Pico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95970-FAF4-D147-B0ED-B739F6657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999779"/>
          </a:xfrm>
        </p:spPr>
        <p:txBody>
          <a:bodyPr>
            <a:normAutofit/>
          </a:bodyPr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Using </a:t>
            </a:r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 dirty="0">
                <a:latin typeface="Kannada MN" pitchFamily="2" charset="0"/>
                <a:cs typeface="Kannada MN" pitchFamily="2" charset="0"/>
              </a:rPr>
              <a:t> on the Raspberry Pi Pico to interface with MERG CBUS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8F07A-DD4D-6941-B408-CAD4D72E827F}"/>
              </a:ext>
            </a:extLst>
          </p:cNvPr>
          <p:cNvSpPr txBox="1"/>
          <p:nvPr/>
        </p:nvSpPr>
        <p:spPr>
          <a:xfrm>
            <a:off x="8088381" y="6118150"/>
            <a:ext cx="374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Kannada MN" pitchFamily="2" charset="0"/>
                <a:cs typeface="Kannada MN" pitchFamily="2" charset="0"/>
              </a:rPr>
              <a:t>Duncan Greenwood, January 2023</a:t>
            </a:r>
            <a:endParaRPr lang="en-US" sz="120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Layout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Turnouts and signals (and groups thereof)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Routes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NX (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eNtry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/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eXit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Clocks and timekeeping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3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Driving trains with DCC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Command stations &amp; locos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Block and spot detection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Uncouplers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Turntables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Towards layout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do I mean by ‘automation’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Possibilities and why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Train movements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Sequencing and multiple concurrent train movements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Thinking in code 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Kannada MN" pitchFamily="2" charset="0"/>
                <a:cs typeface="Kannada MN" pitchFamily="2" charset="0"/>
              </a:rPr>
              <a:t>Hardware interfacing with the Pico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CBUS CAN shields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MR uses other than CBUS ?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Other devices</a:t>
            </a:r>
          </a:p>
          <a:p>
            <a:pPr lvl="1"/>
            <a:r>
              <a:rPr lang="en-US" dirty="0">
                <a:latin typeface="Kannada MN" pitchFamily="2" charset="0"/>
                <a:cs typeface="Kannada MN" pitchFamily="2" charset="0"/>
              </a:rPr>
              <a:t>Servos, displays, other MERG modules, etc.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Level-shifting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EA61963-F994-AEC9-3E0E-046DAF0B0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7" r="3" b="7365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F0B8-C7F3-084B-8FD4-0D2E4C85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useful resources</a:t>
            </a:r>
            <a:br>
              <a:rPr lang="en-US" dirty="0">
                <a:latin typeface="Kannada MN" pitchFamily="2" charset="0"/>
                <a:cs typeface="Kannada MN" pitchFamily="2" charset="0"/>
              </a:rPr>
            </a:br>
            <a:endParaRPr lang="en-GB" dirty="0">
              <a:latin typeface="Kannada MN" pitchFamily="2" charset="0"/>
              <a:cs typeface="Kannada M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4EFA-33BA-434F-B9A9-9F856E94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My GitHub (code, boards)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2"/>
              </a:rPr>
              <a:t>https://github.com/obdevel/CBUS-MicroPython-RP-Pico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MicroPython home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3"/>
              </a:rPr>
              <a:t>https://github.com/micropython/micropython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Official docs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4"/>
              </a:rPr>
              <a:t>https://docs.micropython.org/en/latest/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MERG wiki page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5"/>
              </a:rPr>
              <a:t>https://merg.org.uk/merg_wiki/doku.php?id=projects:micropython_for_cbus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Awesome MicroPython (lists of libraries, etc.)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6"/>
              </a:rPr>
              <a:t>https://awesome-micropython.com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GB" sz="1800" dirty="0">
                <a:latin typeface="Kannada MN" pitchFamily="2" charset="0"/>
                <a:cs typeface="Kannada MN" pitchFamily="2" charset="0"/>
              </a:rPr>
              <a:t>-lib (more libraries)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7"/>
              </a:rPr>
              <a:t>https://github.com/micropython/micropython-lib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Raspberry Pi Pico discussions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8"/>
              </a:rPr>
              <a:t>https://forums.raspberrypi.com/viewforum.php?f=143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Async/await resources &amp; tutorial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9"/>
              </a:rPr>
              <a:t>https://github.com/peterhinch/micropython-async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GB" sz="18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Kannada MN" pitchFamily="2" charset="0"/>
                <a:cs typeface="Kannada MN" pitchFamily="2" charset="0"/>
              </a:rPr>
              <a:t>Introduction and background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Arduino CBUS libraries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Python and MicroPython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Multi-tasking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MicroPython CBUS library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734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Layout objects – turnouts, signals, routes, NX, clocks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Driving trains with DCC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Towards layout automation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Hardware – CBUS shields and interfacing the Pico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Some useful resources</a:t>
            </a:r>
          </a:p>
        </p:txBody>
      </p:sp>
    </p:spTree>
    <p:extLst>
      <p:ext uri="{BB962C8B-B14F-4D97-AF65-F5344CB8AC3E}">
        <p14:creationId xmlns:p14="http://schemas.microsoft.com/office/powerpoint/2010/main" val="8343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Introduction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Teenage electronics hobbyist &amp; 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modeller</a:t>
            </a: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Home computing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Professional career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Philosophy and objectives</a:t>
            </a:r>
          </a:p>
          <a:p>
            <a:endParaRPr lang="en-GB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Arduino CBUS libraries</a:t>
            </a: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80843-4C9F-34EB-4A37-4ACE8646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66804"/>
            <a:ext cx="6005828" cy="42436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History</a:t>
            </a:r>
          </a:p>
          <a:p>
            <a:r>
              <a:rPr lang="en-US" sz="1800" dirty="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Recent updates</a:t>
            </a:r>
          </a:p>
          <a:p>
            <a:endParaRPr lang="en-US" sz="1800" dirty="0">
              <a:solidFill>
                <a:srgbClr val="FFFFFF"/>
              </a:solidFill>
              <a:latin typeface="Kannada MN" pitchFamily="2" charset="0"/>
              <a:cs typeface="Kannada MN" pitchFamily="2" charset="0"/>
            </a:endParaRPr>
          </a:p>
          <a:p>
            <a:endParaRPr lang="en-US" sz="1800" dirty="0">
              <a:solidFill>
                <a:srgbClr val="FFFFFF"/>
              </a:solidFill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64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Python &amp; MicroPython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MicroPython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it good for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Should I prefer it over C/C++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Learning Python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Libraries, IDEs ? 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Definitions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What’s possible and how</a:t>
            </a:r>
          </a:p>
          <a:p>
            <a:pPr lvl="1"/>
            <a:r>
              <a:rPr lang="en-US" sz="1600" dirty="0">
                <a:latin typeface="Kannada MN" pitchFamily="2" charset="0"/>
                <a:cs typeface="Kannada MN" pitchFamily="2" charset="0"/>
              </a:rPr>
              <a:t>both Pico cores can be used but … it’s complicated</a:t>
            </a:r>
          </a:p>
        </p:txBody>
      </p:sp>
    </p:spTree>
    <p:extLst>
      <p:ext uri="{BB962C8B-B14F-4D97-AF65-F5344CB8AC3E}">
        <p14:creationId xmlns:p14="http://schemas.microsoft.com/office/powerpoint/2010/main" val="36452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CBUS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can I do with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How do I use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How do I create a CBUS module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A ‘Getting started’ guide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35622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Locks, Events, Queues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Publish/Subscribe (aka 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pubsub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Sensors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CBUS history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Enables asynchronous &amp; event-driven programming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Usefulness will (I hope) become clear later !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454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Kannada MN</vt:lpstr>
      <vt:lpstr>Tw Cen MT</vt:lpstr>
      <vt:lpstr>Circuit</vt:lpstr>
      <vt:lpstr>Micropython &amp; CBUS on the Pico</vt:lpstr>
      <vt:lpstr>Topics (1)</vt:lpstr>
      <vt:lpstr>Topics (2)</vt:lpstr>
      <vt:lpstr>Introduction &amp; background</vt:lpstr>
      <vt:lpstr>Arduino CBUS libraries</vt:lpstr>
      <vt:lpstr>Python &amp; MicroPython basics</vt:lpstr>
      <vt:lpstr>Multitasking</vt:lpstr>
      <vt:lpstr>Micropython CBUS Library</vt:lpstr>
      <vt:lpstr>Some building blocks</vt:lpstr>
      <vt:lpstr>Layout objects</vt:lpstr>
      <vt:lpstr>Driving trains with DCC</vt:lpstr>
      <vt:lpstr>Towards layout automation</vt:lpstr>
      <vt:lpstr>Hardware interfacing with the Pico</vt:lpstr>
      <vt:lpstr>Some useful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Arduino and beyond …</dc:title>
  <dc:creator>Duncan Greenwood</dc:creator>
  <cp:lastModifiedBy>Duncan Greenwood</cp:lastModifiedBy>
  <cp:revision>113</cp:revision>
  <dcterms:created xsi:type="dcterms:W3CDTF">2019-10-25T18:26:41Z</dcterms:created>
  <dcterms:modified xsi:type="dcterms:W3CDTF">2023-01-15T23:54:34Z</dcterms:modified>
</cp:coreProperties>
</file>