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3B051E-15F7-4C55-BCFB-B3C8C9D5DE5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FC94C-FFF0-4039-9282-FEC0CA4D49BA}">
      <dgm:prSet phldrT="[Text]"/>
      <dgm:spPr/>
      <dgm:t>
        <a:bodyPr/>
        <a:lstStyle/>
        <a:p>
          <a:r>
            <a:rPr lang="en-US" dirty="0"/>
            <a:t>Data Source</a:t>
          </a:r>
        </a:p>
      </dgm:t>
    </dgm:pt>
    <dgm:pt modelId="{5A9C01DB-90A0-471C-A3FB-A25484B66724}" type="parTrans" cxnId="{CD0F0A9A-33CE-4E72-8DBF-474B92614538}">
      <dgm:prSet/>
      <dgm:spPr/>
      <dgm:t>
        <a:bodyPr/>
        <a:lstStyle/>
        <a:p>
          <a:endParaRPr lang="en-US"/>
        </a:p>
      </dgm:t>
    </dgm:pt>
    <dgm:pt modelId="{51A97FA4-572A-4FED-AA61-DA02C9AE3AA3}" type="sibTrans" cxnId="{CD0F0A9A-33CE-4E72-8DBF-474B92614538}">
      <dgm:prSet/>
      <dgm:spPr/>
      <dgm:t>
        <a:bodyPr/>
        <a:lstStyle/>
        <a:p>
          <a:endParaRPr lang="en-US"/>
        </a:p>
      </dgm:t>
    </dgm:pt>
    <dgm:pt modelId="{E4D512F2-976C-4755-9F44-F49EA3989EC6}">
      <dgm:prSet phldrT="[Text]"/>
      <dgm:spPr/>
      <dgm:t>
        <a:bodyPr/>
        <a:lstStyle/>
        <a:p>
          <a:r>
            <a:rPr lang="en-US" dirty="0"/>
            <a:t>Data from city of Hamilton</a:t>
          </a:r>
        </a:p>
      </dgm:t>
    </dgm:pt>
    <dgm:pt modelId="{5E361826-0B6A-490A-B5A0-B7F63554B1A2}" type="parTrans" cxnId="{F86E5836-C074-4151-A0AA-CBC652B384A8}">
      <dgm:prSet/>
      <dgm:spPr/>
      <dgm:t>
        <a:bodyPr/>
        <a:lstStyle/>
        <a:p>
          <a:endParaRPr lang="en-US"/>
        </a:p>
      </dgm:t>
    </dgm:pt>
    <dgm:pt modelId="{4526B86C-8577-4CAE-8F7A-B1578AE30D29}" type="sibTrans" cxnId="{F86E5836-C074-4151-A0AA-CBC652B384A8}">
      <dgm:prSet/>
      <dgm:spPr/>
      <dgm:t>
        <a:bodyPr/>
        <a:lstStyle/>
        <a:p>
          <a:endParaRPr lang="en-US"/>
        </a:p>
      </dgm:t>
    </dgm:pt>
    <dgm:pt modelId="{43FDCBA4-D391-4018-A3B4-943F25F365B5}">
      <dgm:prSet phldrT="[Text]"/>
      <dgm:spPr/>
      <dgm:t>
        <a:bodyPr/>
        <a:lstStyle/>
        <a:p>
          <a:r>
            <a:rPr lang="en-US" dirty="0"/>
            <a:t>Data Preparation</a:t>
          </a:r>
        </a:p>
      </dgm:t>
    </dgm:pt>
    <dgm:pt modelId="{6F097250-018F-48EE-9344-68DF9F9FC0B3}" type="parTrans" cxnId="{EA1A4663-90E6-436B-9549-BF89F1781316}">
      <dgm:prSet/>
      <dgm:spPr/>
      <dgm:t>
        <a:bodyPr/>
        <a:lstStyle/>
        <a:p>
          <a:endParaRPr lang="en-US"/>
        </a:p>
      </dgm:t>
    </dgm:pt>
    <dgm:pt modelId="{45602D60-A7C1-4B4B-BB0B-5C020889B69E}" type="sibTrans" cxnId="{EA1A4663-90E6-436B-9549-BF89F1781316}">
      <dgm:prSet/>
      <dgm:spPr/>
      <dgm:t>
        <a:bodyPr/>
        <a:lstStyle/>
        <a:p>
          <a:endParaRPr lang="en-US"/>
        </a:p>
      </dgm:t>
    </dgm:pt>
    <dgm:pt modelId="{AEF8B583-5CA9-43FA-8247-AF8CDF4EDD4A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36D84739-13D0-4EE0-AF39-97E9FA1877A3}" type="parTrans" cxnId="{FCF13779-D50B-434B-A4B0-F861346E040B}">
      <dgm:prSet/>
      <dgm:spPr/>
      <dgm:t>
        <a:bodyPr/>
        <a:lstStyle/>
        <a:p>
          <a:endParaRPr lang="en-US"/>
        </a:p>
      </dgm:t>
    </dgm:pt>
    <dgm:pt modelId="{DA6ABAB4-3506-4F14-ADA8-FEE36C1E00CE}" type="sibTrans" cxnId="{FCF13779-D50B-434B-A4B0-F861346E040B}">
      <dgm:prSet/>
      <dgm:spPr/>
      <dgm:t>
        <a:bodyPr/>
        <a:lstStyle/>
        <a:p>
          <a:endParaRPr lang="en-US"/>
        </a:p>
      </dgm:t>
    </dgm:pt>
    <dgm:pt modelId="{1B6B4B32-A144-420C-B9FC-C2DC19AF4386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C2BB1C1C-B6E3-4A8E-A677-A8600F553BCD}" type="parTrans" cxnId="{E6DFDB2B-A427-4FF6-9C0F-885A2CC6C037}">
      <dgm:prSet/>
      <dgm:spPr/>
      <dgm:t>
        <a:bodyPr/>
        <a:lstStyle/>
        <a:p>
          <a:endParaRPr lang="en-US"/>
        </a:p>
      </dgm:t>
    </dgm:pt>
    <dgm:pt modelId="{81E0A08E-92F1-4CCE-A1F6-F4E524905EC5}" type="sibTrans" cxnId="{E6DFDB2B-A427-4FF6-9C0F-885A2CC6C037}">
      <dgm:prSet/>
      <dgm:spPr/>
      <dgm:t>
        <a:bodyPr/>
        <a:lstStyle/>
        <a:p>
          <a:endParaRPr lang="en-US"/>
        </a:p>
      </dgm:t>
    </dgm:pt>
    <dgm:pt modelId="{54145ABC-E760-49D6-B038-64F2CE93CF6D}">
      <dgm:prSet phldrT="[Text]"/>
      <dgm:spPr/>
      <dgm:t>
        <a:bodyPr/>
        <a:lstStyle/>
        <a:p>
          <a:r>
            <a:rPr lang="en-US" dirty="0"/>
            <a:t>Four Square</a:t>
          </a:r>
        </a:p>
      </dgm:t>
    </dgm:pt>
    <dgm:pt modelId="{FDDB3F7B-C5E5-4F99-95F6-3129F09890CA}" type="parTrans" cxnId="{2D119D5A-78A9-4C8B-B44E-0513995666D6}">
      <dgm:prSet/>
      <dgm:spPr/>
      <dgm:t>
        <a:bodyPr/>
        <a:lstStyle/>
        <a:p>
          <a:endParaRPr lang="en-US"/>
        </a:p>
      </dgm:t>
    </dgm:pt>
    <dgm:pt modelId="{AFF72E8C-884A-4D0E-8917-F71E0D685544}" type="sibTrans" cxnId="{2D119D5A-78A9-4C8B-B44E-0513995666D6}">
      <dgm:prSet/>
      <dgm:spPr/>
      <dgm:t>
        <a:bodyPr/>
        <a:lstStyle/>
        <a:p>
          <a:endParaRPr lang="en-US"/>
        </a:p>
      </dgm:t>
    </dgm:pt>
    <dgm:pt modelId="{9E641073-3696-4D22-BC78-844020F16DCF}">
      <dgm:prSet phldrT="[Text]"/>
      <dgm:spPr/>
      <dgm:t>
        <a:bodyPr/>
        <a:lstStyle/>
        <a:p>
          <a:r>
            <a:rPr lang="en-US" dirty="0"/>
            <a:t>K-Means Clustering</a:t>
          </a:r>
        </a:p>
      </dgm:t>
    </dgm:pt>
    <dgm:pt modelId="{92D78CBE-F439-463D-9692-B2939366D74C}" type="parTrans" cxnId="{FF19EA7E-B636-4F15-9205-2B624EE08A77}">
      <dgm:prSet/>
      <dgm:spPr/>
      <dgm:t>
        <a:bodyPr/>
        <a:lstStyle/>
        <a:p>
          <a:endParaRPr lang="en-US"/>
        </a:p>
      </dgm:t>
    </dgm:pt>
    <dgm:pt modelId="{55F9CC63-7E59-4828-8859-709E619C5A21}" type="sibTrans" cxnId="{FF19EA7E-B636-4F15-9205-2B624EE08A77}">
      <dgm:prSet/>
      <dgm:spPr/>
      <dgm:t>
        <a:bodyPr/>
        <a:lstStyle/>
        <a:p>
          <a:endParaRPr lang="en-US"/>
        </a:p>
      </dgm:t>
    </dgm:pt>
    <dgm:pt modelId="{3D55CB44-F839-44C0-B69A-850E298344E4}">
      <dgm:prSet phldrT="[Text]"/>
      <dgm:spPr/>
      <dgm:t>
        <a:bodyPr/>
        <a:lstStyle/>
        <a:p>
          <a:r>
            <a:rPr lang="en-US" dirty="0"/>
            <a:t>Exploratory analysis</a:t>
          </a:r>
        </a:p>
      </dgm:t>
    </dgm:pt>
    <dgm:pt modelId="{2A63A41F-1851-4DD8-B533-9B7E329CD970}" type="parTrans" cxnId="{4A43963F-30CF-4179-BB9E-B115D590736D}">
      <dgm:prSet/>
      <dgm:spPr/>
      <dgm:t>
        <a:bodyPr/>
        <a:lstStyle/>
        <a:p>
          <a:endParaRPr lang="en-US"/>
        </a:p>
      </dgm:t>
    </dgm:pt>
    <dgm:pt modelId="{80ED8008-9B9C-417C-AA38-FEC812A09161}" type="sibTrans" cxnId="{4A43963F-30CF-4179-BB9E-B115D590736D}">
      <dgm:prSet/>
      <dgm:spPr/>
      <dgm:t>
        <a:bodyPr/>
        <a:lstStyle/>
        <a:p>
          <a:endParaRPr lang="en-US"/>
        </a:p>
      </dgm:t>
    </dgm:pt>
    <dgm:pt modelId="{FA0F1417-B774-4662-AE88-EDACCB602E49}" type="pres">
      <dgm:prSet presAssocID="{083B051E-15F7-4C55-BCFB-B3C8C9D5DE58}" presName="rootnode" presStyleCnt="0">
        <dgm:presLayoutVars>
          <dgm:chMax/>
          <dgm:chPref/>
          <dgm:dir/>
          <dgm:animLvl val="lvl"/>
        </dgm:presLayoutVars>
      </dgm:prSet>
      <dgm:spPr/>
    </dgm:pt>
    <dgm:pt modelId="{84720B1D-467D-4E14-8A8C-6C2DCBFD8978}" type="pres">
      <dgm:prSet presAssocID="{F52FC94C-FFF0-4039-9282-FEC0CA4D49BA}" presName="composite" presStyleCnt="0"/>
      <dgm:spPr/>
    </dgm:pt>
    <dgm:pt modelId="{F40564E8-5031-4849-B779-0D5BAA797C76}" type="pres">
      <dgm:prSet presAssocID="{F52FC94C-FFF0-4039-9282-FEC0CA4D49BA}" presName="bentUpArrow1" presStyleLbl="alignImgPlace1" presStyleIdx="0" presStyleCnt="2"/>
      <dgm:spPr/>
    </dgm:pt>
    <dgm:pt modelId="{0A442C0E-5A6A-4530-9DFE-10DD8CB15FDF}" type="pres">
      <dgm:prSet presAssocID="{F52FC94C-FFF0-4039-9282-FEC0CA4D49BA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D7253B26-CE72-44D7-88BA-F3073F6BFCB7}" type="pres">
      <dgm:prSet presAssocID="{F52FC94C-FFF0-4039-9282-FEC0CA4D49BA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88CB39-C057-448C-B2F9-52B46A7F03AA}" type="pres">
      <dgm:prSet presAssocID="{51A97FA4-572A-4FED-AA61-DA02C9AE3AA3}" presName="sibTrans" presStyleCnt="0"/>
      <dgm:spPr/>
    </dgm:pt>
    <dgm:pt modelId="{93639626-0F58-49C4-9512-1A1CD9DEAAAD}" type="pres">
      <dgm:prSet presAssocID="{43FDCBA4-D391-4018-A3B4-943F25F365B5}" presName="composite" presStyleCnt="0"/>
      <dgm:spPr/>
    </dgm:pt>
    <dgm:pt modelId="{8B287E60-0890-4417-B5D9-0EAC16A447AF}" type="pres">
      <dgm:prSet presAssocID="{43FDCBA4-D391-4018-A3B4-943F25F365B5}" presName="bentUpArrow1" presStyleLbl="alignImgPlace1" presStyleIdx="1" presStyleCnt="2"/>
      <dgm:spPr/>
    </dgm:pt>
    <dgm:pt modelId="{5E10A8CC-8BB8-48DC-BD5C-113C590587A0}" type="pres">
      <dgm:prSet presAssocID="{43FDCBA4-D391-4018-A3B4-943F25F365B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DCC9E7A-50D2-4579-87D4-E19A80EC7930}" type="pres">
      <dgm:prSet presAssocID="{43FDCBA4-D391-4018-A3B4-943F25F365B5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3F4FA05-76AE-4F4C-B612-21CD50AACA8C}" type="pres">
      <dgm:prSet presAssocID="{45602D60-A7C1-4B4B-BB0B-5C020889B69E}" presName="sibTrans" presStyleCnt="0"/>
      <dgm:spPr/>
    </dgm:pt>
    <dgm:pt modelId="{3C6F534E-052E-440C-B40A-B8820A0BCA8B}" type="pres">
      <dgm:prSet presAssocID="{1B6B4B32-A144-420C-B9FC-C2DC19AF4386}" presName="composite" presStyleCnt="0"/>
      <dgm:spPr/>
    </dgm:pt>
    <dgm:pt modelId="{D9D96415-1FC2-44DC-9E3A-C4140355FB21}" type="pres">
      <dgm:prSet presAssocID="{1B6B4B32-A144-420C-B9FC-C2DC19AF4386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F0D3D22B-B901-4A4E-AE32-3012A842C6CA}" type="pres">
      <dgm:prSet presAssocID="{1B6B4B32-A144-420C-B9FC-C2DC19AF4386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2845626-9CE0-484C-A423-B330F1C091B4}" type="presOf" srcId="{AEF8B583-5CA9-43FA-8247-AF8CDF4EDD4A}" destId="{5DCC9E7A-50D2-4579-87D4-E19A80EC7930}" srcOrd="0" destOrd="0" presId="urn:microsoft.com/office/officeart/2005/8/layout/StepDownProcess"/>
    <dgm:cxn modelId="{E6DFDB2B-A427-4FF6-9C0F-885A2CC6C037}" srcId="{083B051E-15F7-4C55-BCFB-B3C8C9D5DE58}" destId="{1B6B4B32-A144-420C-B9FC-C2DC19AF4386}" srcOrd="2" destOrd="0" parTransId="{C2BB1C1C-B6E3-4A8E-A677-A8600F553BCD}" sibTransId="{81E0A08E-92F1-4CCE-A1F6-F4E524905EC5}"/>
    <dgm:cxn modelId="{D138E82B-90D0-4E58-8BDB-EF93181DF9B2}" type="presOf" srcId="{3D55CB44-F839-44C0-B69A-850E298344E4}" destId="{5DCC9E7A-50D2-4579-87D4-E19A80EC7930}" srcOrd="0" destOrd="1" presId="urn:microsoft.com/office/officeart/2005/8/layout/StepDownProcess"/>
    <dgm:cxn modelId="{F86E5836-C074-4151-A0AA-CBC652B384A8}" srcId="{F52FC94C-FFF0-4039-9282-FEC0CA4D49BA}" destId="{E4D512F2-976C-4755-9F44-F49EA3989EC6}" srcOrd="0" destOrd="0" parTransId="{5E361826-0B6A-490A-B5A0-B7F63554B1A2}" sibTransId="{4526B86C-8577-4CAE-8F7A-B1578AE30D29}"/>
    <dgm:cxn modelId="{4A43963F-30CF-4179-BB9E-B115D590736D}" srcId="{43FDCBA4-D391-4018-A3B4-943F25F365B5}" destId="{3D55CB44-F839-44C0-B69A-850E298344E4}" srcOrd="1" destOrd="0" parTransId="{2A63A41F-1851-4DD8-B533-9B7E329CD970}" sibTransId="{80ED8008-9B9C-417C-AA38-FEC812A09161}"/>
    <dgm:cxn modelId="{EA1A4663-90E6-436B-9549-BF89F1781316}" srcId="{083B051E-15F7-4C55-BCFB-B3C8C9D5DE58}" destId="{43FDCBA4-D391-4018-A3B4-943F25F365B5}" srcOrd="1" destOrd="0" parTransId="{6F097250-018F-48EE-9344-68DF9F9FC0B3}" sibTransId="{45602D60-A7C1-4B4B-BB0B-5C020889B69E}"/>
    <dgm:cxn modelId="{74D0B864-6122-41A4-9A41-A9988652DF4C}" type="presOf" srcId="{F52FC94C-FFF0-4039-9282-FEC0CA4D49BA}" destId="{0A442C0E-5A6A-4530-9DFE-10DD8CB15FDF}" srcOrd="0" destOrd="0" presId="urn:microsoft.com/office/officeart/2005/8/layout/StepDownProcess"/>
    <dgm:cxn modelId="{34CAE946-56A5-4AD5-AE0F-538C2E0BB48E}" type="presOf" srcId="{E4D512F2-976C-4755-9F44-F49EA3989EC6}" destId="{D7253B26-CE72-44D7-88BA-F3073F6BFCB7}" srcOrd="0" destOrd="0" presId="urn:microsoft.com/office/officeart/2005/8/layout/StepDownProcess"/>
    <dgm:cxn modelId="{8793704F-EC84-4933-B0ED-07CAAD897706}" type="presOf" srcId="{54145ABC-E760-49D6-B038-64F2CE93CF6D}" destId="{F0D3D22B-B901-4A4E-AE32-3012A842C6CA}" srcOrd="0" destOrd="0" presId="urn:microsoft.com/office/officeart/2005/8/layout/StepDownProcess"/>
    <dgm:cxn modelId="{FCF13779-D50B-434B-A4B0-F861346E040B}" srcId="{43FDCBA4-D391-4018-A3B4-943F25F365B5}" destId="{AEF8B583-5CA9-43FA-8247-AF8CDF4EDD4A}" srcOrd="0" destOrd="0" parTransId="{36D84739-13D0-4EE0-AF39-97E9FA1877A3}" sibTransId="{DA6ABAB4-3506-4F14-ADA8-FEE36C1E00CE}"/>
    <dgm:cxn modelId="{2D119D5A-78A9-4C8B-B44E-0513995666D6}" srcId="{1B6B4B32-A144-420C-B9FC-C2DC19AF4386}" destId="{54145ABC-E760-49D6-B038-64F2CE93CF6D}" srcOrd="0" destOrd="0" parTransId="{FDDB3F7B-C5E5-4F99-95F6-3129F09890CA}" sibTransId="{AFF72E8C-884A-4D0E-8917-F71E0D685544}"/>
    <dgm:cxn modelId="{FF19EA7E-B636-4F15-9205-2B624EE08A77}" srcId="{1B6B4B32-A144-420C-B9FC-C2DC19AF4386}" destId="{9E641073-3696-4D22-BC78-844020F16DCF}" srcOrd="1" destOrd="0" parTransId="{92D78CBE-F439-463D-9692-B2939366D74C}" sibTransId="{55F9CC63-7E59-4828-8859-709E619C5A21}"/>
    <dgm:cxn modelId="{CD0F0A9A-33CE-4E72-8DBF-474B92614538}" srcId="{083B051E-15F7-4C55-BCFB-B3C8C9D5DE58}" destId="{F52FC94C-FFF0-4039-9282-FEC0CA4D49BA}" srcOrd="0" destOrd="0" parTransId="{5A9C01DB-90A0-471C-A3FB-A25484B66724}" sibTransId="{51A97FA4-572A-4FED-AA61-DA02C9AE3AA3}"/>
    <dgm:cxn modelId="{5DB5C5A4-9738-4767-89EC-FA9639C12AD7}" type="presOf" srcId="{9E641073-3696-4D22-BC78-844020F16DCF}" destId="{F0D3D22B-B901-4A4E-AE32-3012A842C6CA}" srcOrd="0" destOrd="1" presId="urn:microsoft.com/office/officeart/2005/8/layout/StepDownProcess"/>
    <dgm:cxn modelId="{1160C6AE-6E29-475B-AA1D-0B06A8E1336A}" type="presOf" srcId="{43FDCBA4-D391-4018-A3B4-943F25F365B5}" destId="{5E10A8CC-8BB8-48DC-BD5C-113C590587A0}" srcOrd="0" destOrd="0" presId="urn:microsoft.com/office/officeart/2005/8/layout/StepDownProcess"/>
    <dgm:cxn modelId="{2BA5A8C0-AC3D-4049-9A94-E8F44A63DBFA}" type="presOf" srcId="{083B051E-15F7-4C55-BCFB-B3C8C9D5DE58}" destId="{FA0F1417-B774-4662-AE88-EDACCB602E49}" srcOrd="0" destOrd="0" presId="urn:microsoft.com/office/officeart/2005/8/layout/StepDownProcess"/>
    <dgm:cxn modelId="{F76442CD-F2C6-4FA9-A2CE-14D433425450}" type="presOf" srcId="{1B6B4B32-A144-420C-B9FC-C2DC19AF4386}" destId="{D9D96415-1FC2-44DC-9E3A-C4140355FB21}" srcOrd="0" destOrd="0" presId="urn:microsoft.com/office/officeart/2005/8/layout/StepDownProcess"/>
    <dgm:cxn modelId="{CF16C5AD-D453-4A27-9B0C-B21E2AB6097C}" type="presParOf" srcId="{FA0F1417-B774-4662-AE88-EDACCB602E49}" destId="{84720B1D-467D-4E14-8A8C-6C2DCBFD8978}" srcOrd="0" destOrd="0" presId="urn:microsoft.com/office/officeart/2005/8/layout/StepDownProcess"/>
    <dgm:cxn modelId="{9B57EE2E-916E-4147-B0C8-69DB8F9687C8}" type="presParOf" srcId="{84720B1D-467D-4E14-8A8C-6C2DCBFD8978}" destId="{F40564E8-5031-4849-B779-0D5BAA797C76}" srcOrd="0" destOrd="0" presId="urn:microsoft.com/office/officeart/2005/8/layout/StepDownProcess"/>
    <dgm:cxn modelId="{33525BAE-2116-4154-98AB-E7E74ADC4C3C}" type="presParOf" srcId="{84720B1D-467D-4E14-8A8C-6C2DCBFD8978}" destId="{0A442C0E-5A6A-4530-9DFE-10DD8CB15FDF}" srcOrd="1" destOrd="0" presId="urn:microsoft.com/office/officeart/2005/8/layout/StepDownProcess"/>
    <dgm:cxn modelId="{8D9F338D-3CC0-4EA7-A235-0C0A9176A3B6}" type="presParOf" srcId="{84720B1D-467D-4E14-8A8C-6C2DCBFD8978}" destId="{D7253B26-CE72-44D7-88BA-F3073F6BFCB7}" srcOrd="2" destOrd="0" presId="urn:microsoft.com/office/officeart/2005/8/layout/StepDownProcess"/>
    <dgm:cxn modelId="{3C351001-C8A5-4421-9232-B1CC62D4C340}" type="presParOf" srcId="{FA0F1417-B774-4662-AE88-EDACCB602E49}" destId="{7788CB39-C057-448C-B2F9-52B46A7F03AA}" srcOrd="1" destOrd="0" presId="urn:microsoft.com/office/officeart/2005/8/layout/StepDownProcess"/>
    <dgm:cxn modelId="{93381391-773C-402A-820A-FD12F2DA3805}" type="presParOf" srcId="{FA0F1417-B774-4662-AE88-EDACCB602E49}" destId="{93639626-0F58-49C4-9512-1A1CD9DEAAAD}" srcOrd="2" destOrd="0" presId="urn:microsoft.com/office/officeart/2005/8/layout/StepDownProcess"/>
    <dgm:cxn modelId="{4D1A88EC-8F9B-438C-820F-FD2541303285}" type="presParOf" srcId="{93639626-0F58-49C4-9512-1A1CD9DEAAAD}" destId="{8B287E60-0890-4417-B5D9-0EAC16A447AF}" srcOrd="0" destOrd="0" presId="urn:microsoft.com/office/officeart/2005/8/layout/StepDownProcess"/>
    <dgm:cxn modelId="{44D1B41F-B971-428F-9DB8-C476E200FFFA}" type="presParOf" srcId="{93639626-0F58-49C4-9512-1A1CD9DEAAAD}" destId="{5E10A8CC-8BB8-48DC-BD5C-113C590587A0}" srcOrd="1" destOrd="0" presId="urn:microsoft.com/office/officeart/2005/8/layout/StepDownProcess"/>
    <dgm:cxn modelId="{CCE9A539-AD67-403E-A622-61AFEE32E703}" type="presParOf" srcId="{93639626-0F58-49C4-9512-1A1CD9DEAAAD}" destId="{5DCC9E7A-50D2-4579-87D4-E19A80EC7930}" srcOrd="2" destOrd="0" presId="urn:microsoft.com/office/officeart/2005/8/layout/StepDownProcess"/>
    <dgm:cxn modelId="{E2644EE2-1073-4828-8D29-426FD908D1EE}" type="presParOf" srcId="{FA0F1417-B774-4662-AE88-EDACCB602E49}" destId="{93F4FA05-76AE-4F4C-B612-21CD50AACA8C}" srcOrd="3" destOrd="0" presId="urn:microsoft.com/office/officeart/2005/8/layout/StepDownProcess"/>
    <dgm:cxn modelId="{5765100A-BEDD-4AAB-9A10-D4DABC025F4C}" type="presParOf" srcId="{FA0F1417-B774-4662-AE88-EDACCB602E49}" destId="{3C6F534E-052E-440C-B40A-B8820A0BCA8B}" srcOrd="4" destOrd="0" presId="urn:microsoft.com/office/officeart/2005/8/layout/StepDownProcess"/>
    <dgm:cxn modelId="{951E8B36-7C47-41F6-887C-7117991F649C}" type="presParOf" srcId="{3C6F534E-052E-440C-B40A-B8820A0BCA8B}" destId="{D9D96415-1FC2-44DC-9E3A-C4140355FB21}" srcOrd="0" destOrd="0" presId="urn:microsoft.com/office/officeart/2005/8/layout/StepDownProcess"/>
    <dgm:cxn modelId="{8DAE7E60-006D-4CD0-BD90-A400FBBB5D51}" type="presParOf" srcId="{3C6F534E-052E-440C-B40A-B8820A0BCA8B}" destId="{F0D3D22B-B901-4A4E-AE32-3012A842C6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564E8-5031-4849-B779-0D5BAA797C76}">
      <dsp:nvSpPr>
        <dsp:cNvPr id="0" name=""/>
        <dsp:cNvSpPr/>
      </dsp:nvSpPr>
      <dsp:spPr>
        <a:xfrm rot="5400000">
          <a:off x="445009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42C0E-5A6A-4530-9DFE-10DD8CB15FDF}">
      <dsp:nvSpPr>
        <dsp:cNvPr id="0" name=""/>
        <dsp:cNvSpPr/>
      </dsp:nvSpPr>
      <dsp:spPr>
        <a:xfrm>
          <a:off x="74048" y="31045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Source</a:t>
          </a:r>
        </a:p>
      </dsp:txBody>
      <dsp:txXfrm>
        <a:off x="154603" y="111600"/>
        <a:ext cx="2195960" cy="1488762"/>
      </dsp:txXfrm>
    </dsp:sp>
    <dsp:sp modelId="{D7253B26-CE72-44D7-88BA-F3073F6BFCB7}">
      <dsp:nvSpPr>
        <dsp:cNvPr id="0" name=""/>
        <dsp:cNvSpPr/>
      </dsp:nvSpPr>
      <dsp:spPr>
        <a:xfrm>
          <a:off x="2431119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 from city of Hamilton</a:t>
          </a:r>
        </a:p>
      </dsp:txBody>
      <dsp:txXfrm>
        <a:off x="2431119" y="188398"/>
        <a:ext cx="1714308" cy="1333500"/>
      </dsp:txXfrm>
    </dsp:sp>
    <dsp:sp modelId="{8B287E60-0890-4417-B5D9-0EAC16A447AF}">
      <dsp:nvSpPr>
        <dsp:cNvPr id="0" name=""/>
        <dsp:cNvSpPr/>
      </dsp:nvSpPr>
      <dsp:spPr>
        <a:xfrm rot="5400000">
          <a:off x="2399271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0A8CC-8BB8-48DC-BD5C-113C590587A0}">
      <dsp:nvSpPr>
        <dsp:cNvPr id="0" name=""/>
        <dsp:cNvSpPr/>
      </dsp:nvSpPr>
      <dsp:spPr>
        <a:xfrm>
          <a:off x="2028310" y="1884397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Data Preparation</a:t>
          </a:r>
        </a:p>
      </dsp:txBody>
      <dsp:txXfrm>
        <a:off x="2108865" y="1964952"/>
        <a:ext cx="2195960" cy="1488762"/>
      </dsp:txXfrm>
    </dsp:sp>
    <dsp:sp modelId="{5DCC9E7A-50D2-4579-87D4-E19A80EC7930}">
      <dsp:nvSpPr>
        <dsp:cNvPr id="0" name=""/>
        <dsp:cNvSpPr/>
      </dsp:nvSpPr>
      <dsp:spPr>
        <a:xfrm>
          <a:off x="4385381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 cleaning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Exploratory analysis</a:t>
          </a:r>
        </a:p>
      </dsp:txBody>
      <dsp:txXfrm>
        <a:off x="4385381" y="2041750"/>
        <a:ext cx="1714308" cy="1333500"/>
      </dsp:txXfrm>
    </dsp:sp>
    <dsp:sp modelId="{D9D96415-1FC2-44DC-9E3A-C4140355FB21}">
      <dsp:nvSpPr>
        <dsp:cNvPr id="0" name=""/>
        <dsp:cNvSpPr/>
      </dsp:nvSpPr>
      <dsp:spPr>
        <a:xfrm>
          <a:off x="3982572" y="3737748"/>
          <a:ext cx="2357070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Modeling</a:t>
          </a:r>
        </a:p>
      </dsp:txBody>
      <dsp:txXfrm>
        <a:off x="4063127" y="3818303"/>
        <a:ext cx="2195960" cy="1488762"/>
      </dsp:txXfrm>
    </dsp:sp>
    <dsp:sp modelId="{F0D3D22B-B901-4A4E-AE32-3012A842C6CA}">
      <dsp:nvSpPr>
        <dsp:cNvPr id="0" name=""/>
        <dsp:cNvSpPr/>
      </dsp:nvSpPr>
      <dsp:spPr>
        <a:xfrm>
          <a:off x="6339643" y="3895101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Four Square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K-Means Clustering</a:t>
          </a:r>
        </a:p>
      </dsp:txBody>
      <dsp:txXfrm>
        <a:off x="6339643" y="3895101"/>
        <a:ext cx="1714308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476B-50D9-4948-9FDB-DE8C733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F439-C0B4-43A1-B63E-ED6B9CD1D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8E0A-B3FA-4631-AB68-312BA9E5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0F2B-7A85-4D17-9A94-8EA681C3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5055-B9E8-4D8B-BAD6-B0CBC913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8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5B11-7FA4-4B30-83CF-BCA88C1B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21A01-E5A2-41CE-B51B-74DA7E4D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CD76-5E76-413C-9AE7-EC7D7CF2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9DE5-DE6A-47D3-864D-3ED61FAD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710F4-019F-4A7A-8EC9-4A945B1C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30D12-E871-4827-8ADB-FE84537E4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5D465-4CDB-4F12-85F2-D69DCC87B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1D6A-73BA-4687-876D-31439191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467A6-5B05-407F-BC37-4F417028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4642-A047-416C-BFDA-1532DDFA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2275-C24A-42F2-A9B1-2F5A716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7937-6599-4A03-9F7F-6E64AB78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17C5B-E66D-4FD7-ADDA-12C13C4B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6238-3FAF-47BB-B0B7-3B567E53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98A2-B470-4D05-A82C-6F917750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C820-C7EA-4CB2-A34B-D5D789D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E5A8-784A-4992-899E-2D518AC52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0CEB1-5E70-4027-9BF3-5C16894A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7023-A00E-43C9-B66F-C3BD640B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0BBC-DADF-4983-8D4A-F7F526E4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B1FE-B3A4-4DD3-9CCC-838F527F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8825-C91C-46FF-A4F5-A034B38D1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8EC3A-1310-45BF-9B69-623F56FD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B8A5-B469-4C1D-BE1B-3944F2AC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306AF-2B51-410A-9B23-E1E75E31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6966F-2013-4B37-AB26-D08287F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B3FA-26C2-449A-941D-274E0F2A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E626-FB35-43A9-9FD6-3DDBC23F9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F1703-BFB3-4172-BFDD-5FECA0B35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ECE57-1877-4343-95FC-32D63C99A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18267-D1FA-4269-9F2F-50952AE94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21A5B-071D-4839-BEF6-15506657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23065-6297-4971-991D-7928D904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190C7-3E8A-4562-AFC9-EF67C13C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00C9-86B5-4EC4-B8E9-657F83D4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4CEA6-E497-4375-8076-F93825E5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1B1A5-81DA-40C8-B13E-0950F9684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B3D5C-D346-4960-ADF9-1DF98858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9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3D3E4-7487-43FF-AD7B-883EEF2B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80746-A733-4338-9C6A-97511178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7B697-7247-410D-896B-D0436C0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AF22-DBB5-4B56-80F7-3A2D88D2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027F-9A42-48C5-8F8E-F3288EE9C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79FE-2D33-4289-B836-E7E1030F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1B8B9-2262-48C4-B727-9882F5AC1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1947-5603-47EE-BBD7-D6E3C565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60144-84C7-48B4-8337-7F2773C7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A7A0-FF7E-4A19-9121-CB22CD2D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6DC84-7170-4D60-ACA0-08F88CE49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C87F6-A571-4677-A212-C33A53A2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19755-3CC0-483C-B43E-BE418D89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DED14-27C6-405D-9D6D-6F8D9EB2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765E-C0E2-4AAB-A6E3-AE9E4D0E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6F7ED-759B-4A45-A347-F07D8D53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C64E7-75F2-404A-8ABB-A38530A3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5BA5-88EF-4388-87EA-FDC06CA44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30F9-3CCD-4E5D-962C-82A9145B8A80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BD1DC-2ED1-4538-AB2D-DF409514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4DBD7-17A3-4DDE-B23A-5FE891CE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201F9-0101-4C54-A950-C9C6B054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2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6742-AED3-4E4E-B2B4-1D43EE5A0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Leveraging Foursquare API and Hamilton Neighborhood Dataset for Auto-workshop location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9CDC7-E589-4A83-B3DC-7288C6279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Data Science Capstone</a:t>
            </a:r>
          </a:p>
          <a:p>
            <a:r>
              <a:rPr lang="en-US" dirty="0"/>
              <a:t>By</a:t>
            </a:r>
          </a:p>
          <a:p>
            <a:r>
              <a:rPr lang="en-US" dirty="0" err="1"/>
              <a:t>Abiola</a:t>
            </a:r>
            <a:r>
              <a:rPr lang="en-US" dirty="0"/>
              <a:t> </a:t>
            </a:r>
            <a:r>
              <a:rPr lang="en-US" dirty="0" err="1"/>
              <a:t>Obembe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CCD9-FCE7-4CA0-A5B3-AE1061EC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E1B3-2BD1-49F4-9E15-FE69B095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7915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F237A6-8EC2-4297-A9B0-891B0289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93" y="-365760"/>
            <a:ext cx="3932237" cy="1600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68C222A-FCEE-4CDA-9421-462031930A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960" r="7960"/>
          <a:stretch>
            <a:fillRect/>
          </a:stretch>
        </p:blipFill>
        <p:spPr>
          <a:xfrm>
            <a:off x="6096000" y="1234440"/>
            <a:ext cx="5558600" cy="438912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A0075D-E571-4B04-A5F2-542A0E9E1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510" y="1234440"/>
            <a:ext cx="4977916" cy="590848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Hamilton is a port city in the Canadian province of Ontario.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Hamilton has a population of 536,917, and its census metropolitan area, which includes Burlington and Grimsby, has a population of 747,545.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Residents of the city are known as Hamiltonians.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Since 1981, the metropolitan area has been listed as the ninth largest in Canada and the third largest in Ontario</a:t>
            </a:r>
          </a:p>
        </p:txBody>
      </p:sp>
    </p:spTree>
    <p:extLst>
      <p:ext uri="{BB962C8B-B14F-4D97-AF65-F5344CB8AC3E}">
        <p14:creationId xmlns:p14="http://schemas.microsoft.com/office/powerpoint/2010/main" val="68080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6CE95A-2AA1-4B28-92E1-63874DDC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39FF1-9D2B-44E0-ABA2-D8A4530337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wealthy contractor has decided to establish an auto workshop industry in Hamilton; however, he is unsure of the best location for his workshop. </a:t>
            </a:r>
          </a:p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aim of this project is to utilize available data from the city of Hamilton and Foursquare API to guide the contractor on choice location(s) to setup his workshop.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025E5-8805-444F-B2E8-4281822C46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82389" y="1442587"/>
            <a:ext cx="3435247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F4DBE-8F2A-467C-8E3A-99ABC793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89" y="4137301"/>
            <a:ext cx="3429001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4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5303-3052-4B60-87EB-41435D6A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8AB70B-907D-4086-8F32-5F67D1497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03478"/>
              </p:ext>
            </p:extLst>
          </p:nvPr>
        </p:nvGraphicFramePr>
        <p:xfrm>
          <a:off x="2204278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1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Leveraging Foursquare API and Hamilton Neighborhood Dataset for Auto-workshop location </vt:lpstr>
      <vt:lpstr>OUTLINE</vt:lpstr>
      <vt:lpstr>Introduction</vt:lpstr>
      <vt:lpstr>Problem Statement</vt:lpstr>
      <vt:lpstr>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so2</dc:creator>
  <cp:lastModifiedBy>so2</cp:lastModifiedBy>
  <cp:revision>6</cp:revision>
  <dcterms:created xsi:type="dcterms:W3CDTF">2020-02-25T02:29:51Z</dcterms:created>
  <dcterms:modified xsi:type="dcterms:W3CDTF">2020-02-25T03:07:04Z</dcterms:modified>
</cp:coreProperties>
</file>