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oppins"/>
      <p:regular r:id="rId25"/>
      <p:bold r:id="rId26"/>
      <p:italic r:id="rId27"/>
      <p:boldItalic r:id="rId28"/>
    </p:embeddedFont>
    <p:embeddedFont>
      <p:font typeface="Poppins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Light-italic.fntdata"/><Relationship Id="rId30" Type="http://schemas.openxmlformats.org/officeDocument/2006/relationships/font" Target="fonts/PoppinsLight-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PoppinsLigh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5" name="Google Shape;255;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5" name="Google Shape;275;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2" name="Google Shape;282;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62c48db70_0_16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62c48db70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62c48db70_0_12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62c48db70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6680825" y="2549350"/>
              <a:ext cx="1539600" cy="1539600"/>
            </a:xfrm>
            <a:prstGeom prst="donut">
              <a:avLst>
                <a:gd fmla="val 495" name="adj"/>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20725" y="916825"/>
              <a:ext cx="1133400" cy="113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37125" y="658975"/>
              <a:ext cx="1649100" cy="1649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313650" y="1109750"/>
              <a:ext cx="747600" cy="747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
          <p:cNvSpPr txBox="1"/>
          <p:nvPr>
            <p:ph type="ctrTitle"/>
          </p:nvPr>
        </p:nvSpPr>
        <p:spPr>
          <a:xfrm>
            <a:off x="2211600" y="1991850"/>
            <a:ext cx="4720800" cy="1159800"/>
          </a:xfrm>
          <a:prstGeom prst="rect">
            <a:avLst/>
          </a:prstGeom>
          <a:noFill/>
          <a:ln>
            <a:noFill/>
          </a:ln>
          <a:effectLst>
            <a:outerShdw blurRad="85725" rotWithShape="0" algn="bl" dir="5400000" dist="19050">
              <a:srgbClr val="000000">
                <a:alpha val="9411"/>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big image">
  <p:cSld name="TITLE_AND_BODY_1">
    <p:spTree>
      <p:nvGrpSpPr>
        <p:cNvPr id="109" name="Shape 109"/>
        <p:cNvGrpSpPr/>
        <p:nvPr/>
      </p:nvGrpSpPr>
      <p:grpSpPr>
        <a:xfrm>
          <a:off x="0" y="0"/>
          <a:ext cx="0" cy="0"/>
          <a:chOff x="0" y="0"/>
          <a:chExt cx="0" cy="0"/>
        </a:xfrm>
      </p:grpSpPr>
      <p:sp>
        <p:nvSpPr>
          <p:cNvPr id="110" name="Google Shape;110;p11"/>
          <p:cNvSpPr/>
          <p:nvPr/>
        </p:nvSpPr>
        <p:spPr>
          <a:xfrm>
            <a:off x="5142675" y="358375"/>
            <a:ext cx="4426800" cy="44268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a:off x="5376775" y="592475"/>
            <a:ext cx="3958500" cy="3958500"/>
          </a:xfrm>
          <a:prstGeom prst="ellipse">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1"/>
          <p:cNvGrpSpPr/>
          <p:nvPr/>
        </p:nvGrpSpPr>
        <p:grpSpPr>
          <a:xfrm>
            <a:off x="-442731" y="337284"/>
            <a:ext cx="2324700" cy="2324700"/>
            <a:chOff x="-474900" y="321200"/>
            <a:chExt cx="2324700" cy="2324700"/>
          </a:xfrm>
        </p:grpSpPr>
        <p:sp>
          <p:nvSpPr>
            <p:cNvPr id="113" name="Google Shape;113;p11"/>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11"/>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txBox="1"/>
          <p:nvPr>
            <p:ph type="title"/>
          </p:nvPr>
        </p:nvSpPr>
        <p:spPr>
          <a:xfrm>
            <a:off x="457200" y="1166125"/>
            <a:ext cx="45048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19" name="Google Shape;119;p11"/>
          <p:cNvSpPr txBox="1"/>
          <p:nvPr>
            <p:ph idx="1" type="body"/>
          </p:nvPr>
        </p:nvSpPr>
        <p:spPr>
          <a:xfrm>
            <a:off x="985679" y="1958050"/>
            <a:ext cx="3976500" cy="2618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120" name="Google Shape;120;p1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grpSp>
        <p:nvGrpSpPr>
          <p:cNvPr id="122" name="Google Shape;122;p12"/>
          <p:cNvGrpSpPr/>
          <p:nvPr/>
        </p:nvGrpSpPr>
        <p:grpSpPr>
          <a:xfrm>
            <a:off x="308378" y="3811995"/>
            <a:ext cx="1844185" cy="1844185"/>
            <a:chOff x="-474900" y="321200"/>
            <a:chExt cx="2324700" cy="2324700"/>
          </a:xfrm>
        </p:grpSpPr>
        <p:sp>
          <p:nvSpPr>
            <p:cNvPr id="123" name="Google Shape;123;p12"/>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
          <p:cNvSpPr txBox="1"/>
          <p:nvPr>
            <p:ph idx="1" type="body"/>
          </p:nvPr>
        </p:nvSpPr>
        <p:spPr>
          <a:xfrm>
            <a:off x="1069625" y="4406300"/>
            <a:ext cx="46080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1400"/>
              <a:buNone/>
              <a:defRPr sz="1400"/>
            </a:lvl1pPr>
          </a:lstStyle>
          <a:p/>
        </p:txBody>
      </p:sp>
      <p:sp>
        <p:nvSpPr>
          <p:cNvPr id="129" name="Google Shape;129;p12"/>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 A" type="blank">
  <p:cSld name="BLANK">
    <p:spTree>
      <p:nvGrpSpPr>
        <p:cNvPr id="130" name="Shape 130"/>
        <p:cNvGrpSpPr/>
        <p:nvPr/>
      </p:nvGrpSpPr>
      <p:grpSpPr>
        <a:xfrm>
          <a:off x="0" y="0"/>
          <a:ext cx="0" cy="0"/>
          <a:chOff x="0" y="0"/>
          <a:chExt cx="0" cy="0"/>
        </a:xfrm>
      </p:grpSpPr>
      <p:sp>
        <p:nvSpPr>
          <p:cNvPr id="131" name="Google Shape;131;p13"/>
          <p:cNvSpPr/>
          <p:nvPr/>
        </p:nvSpPr>
        <p:spPr>
          <a:xfrm>
            <a:off x="764000" y="-1236275"/>
            <a:ext cx="7616100" cy="7616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1198300" y="-801975"/>
            <a:ext cx="6747000" cy="67470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2267900" y="267625"/>
            <a:ext cx="4608300" cy="46083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704850" y="-2705100"/>
            <a:ext cx="10553700" cy="10553700"/>
          </a:xfrm>
          <a:prstGeom prst="donut">
            <a:avLst>
              <a:gd fmla="val 10467" name="adj"/>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137" name="Shape 137"/>
        <p:cNvGrpSpPr/>
        <p:nvPr/>
      </p:nvGrpSpPr>
      <p:grpSpPr>
        <a:xfrm>
          <a:off x="0" y="0"/>
          <a:ext cx="0" cy="0"/>
          <a:chOff x="0" y="0"/>
          <a:chExt cx="0" cy="0"/>
        </a:xfrm>
      </p:grpSpPr>
      <p:sp>
        <p:nvSpPr>
          <p:cNvPr id="138" name="Google Shape;138;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4"/>
          <p:cNvCxnSpPr/>
          <p:nvPr/>
        </p:nvCxnSpPr>
        <p:spPr>
          <a:xfrm rot="10800000">
            <a:off x="398200" y="977175"/>
            <a:ext cx="505800" cy="0"/>
          </a:xfrm>
          <a:prstGeom prst="straightConnector1">
            <a:avLst/>
          </a:prstGeom>
          <a:noFill/>
          <a:ln cap="flat" cmpd="sng" w="19050">
            <a:solidFill>
              <a:srgbClr val="FF5822"/>
            </a:solidFill>
            <a:prstDash val="solid"/>
            <a:round/>
            <a:headEnd len="sm" w="sm" type="none"/>
            <a:tailEnd len="sm" w="sm" type="none"/>
          </a:ln>
        </p:spPr>
      </p:cxnSp>
      <p:sp>
        <p:nvSpPr>
          <p:cNvPr id="140" name="Google Shape;140;p14"/>
          <p:cNvSpPr txBox="1"/>
          <p:nvPr>
            <p:ph type="title"/>
          </p:nvPr>
        </p:nvSpPr>
        <p:spPr>
          <a:xfrm>
            <a:off x="311700" y="1153900"/>
            <a:ext cx="2655000" cy="85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None/>
              <a:defRPr sz="2400">
                <a:solidFill>
                  <a:srgbClr val="000000"/>
                </a:solidFill>
              </a:defRPr>
            </a:lvl1pPr>
            <a:lvl2pPr lvl="1" algn="l">
              <a:lnSpc>
                <a:spcPct val="100000"/>
              </a:lnSpc>
              <a:spcBef>
                <a:spcPts val="0"/>
              </a:spcBef>
              <a:spcAft>
                <a:spcPts val="0"/>
              </a:spcAft>
              <a:buNone/>
              <a:defRPr sz="2400">
                <a:solidFill>
                  <a:srgbClr val="000000"/>
                </a:solidFill>
              </a:defRPr>
            </a:lvl2pPr>
            <a:lvl3pPr lvl="2" algn="l">
              <a:lnSpc>
                <a:spcPct val="100000"/>
              </a:lnSpc>
              <a:spcBef>
                <a:spcPts val="0"/>
              </a:spcBef>
              <a:spcAft>
                <a:spcPts val="0"/>
              </a:spcAft>
              <a:buNone/>
              <a:defRPr sz="2400">
                <a:solidFill>
                  <a:srgbClr val="000000"/>
                </a:solidFill>
              </a:defRPr>
            </a:lvl3pPr>
            <a:lvl4pPr lvl="3" algn="l">
              <a:lnSpc>
                <a:spcPct val="100000"/>
              </a:lnSpc>
              <a:spcBef>
                <a:spcPts val="0"/>
              </a:spcBef>
              <a:spcAft>
                <a:spcPts val="0"/>
              </a:spcAft>
              <a:buNone/>
              <a:defRPr sz="2400">
                <a:solidFill>
                  <a:srgbClr val="000000"/>
                </a:solidFill>
              </a:defRPr>
            </a:lvl4pPr>
            <a:lvl5pPr lvl="4" algn="l">
              <a:lnSpc>
                <a:spcPct val="100000"/>
              </a:lnSpc>
              <a:spcBef>
                <a:spcPts val="0"/>
              </a:spcBef>
              <a:spcAft>
                <a:spcPts val="0"/>
              </a:spcAft>
              <a:buNone/>
              <a:defRPr sz="2400">
                <a:solidFill>
                  <a:srgbClr val="000000"/>
                </a:solidFill>
              </a:defRPr>
            </a:lvl5pPr>
            <a:lvl6pPr lvl="5" algn="l">
              <a:lnSpc>
                <a:spcPct val="100000"/>
              </a:lnSpc>
              <a:spcBef>
                <a:spcPts val="0"/>
              </a:spcBef>
              <a:spcAft>
                <a:spcPts val="0"/>
              </a:spcAft>
              <a:buNone/>
              <a:defRPr sz="2400">
                <a:solidFill>
                  <a:srgbClr val="000000"/>
                </a:solidFill>
              </a:defRPr>
            </a:lvl6pPr>
            <a:lvl7pPr lvl="6" algn="l">
              <a:lnSpc>
                <a:spcPct val="100000"/>
              </a:lnSpc>
              <a:spcBef>
                <a:spcPts val="0"/>
              </a:spcBef>
              <a:spcAft>
                <a:spcPts val="0"/>
              </a:spcAft>
              <a:buNone/>
              <a:defRPr sz="2400">
                <a:solidFill>
                  <a:srgbClr val="000000"/>
                </a:solidFill>
              </a:defRPr>
            </a:lvl7pPr>
            <a:lvl8pPr lvl="7" algn="l">
              <a:lnSpc>
                <a:spcPct val="100000"/>
              </a:lnSpc>
              <a:spcBef>
                <a:spcPts val="0"/>
              </a:spcBef>
              <a:spcAft>
                <a:spcPts val="0"/>
              </a:spcAft>
              <a:buNone/>
              <a:defRPr sz="2400">
                <a:solidFill>
                  <a:srgbClr val="000000"/>
                </a:solidFill>
              </a:defRPr>
            </a:lvl8pPr>
            <a:lvl9pPr lvl="8" algn="l">
              <a:lnSpc>
                <a:spcPct val="100000"/>
              </a:lnSpc>
              <a:spcBef>
                <a:spcPts val="0"/>
              </a:spcBef>
              <a:spcAft>
                <a:spcPts val="0"/>
              </a:spcAft>
              <a:buNone/>
              <a:defRPr sz="2400">
                <a:solidFill>
                  <a:srgbClr val="000000"/>
                </a:solidFill>
              </a:defRPr>
            </a:lvl9pPr>
          </a:lstStyle>
          <a:p/>
        </p:txBody>
      </p:sp>
      <p:sp>
        <p:nvSpPr>
          <p:cNvPr id="141" name="Google Shape;141;p14"/>
          <p:cNvSpPr txBox="1"/>
          <p:nvPr>
            <p:ph idx="1" type="body"/>
          </p:nvPr>
        </p:nvSpPr>
        <p:spPr>
          <a:xfrm>
            <a:off x="311700" y="2022050"/>
            <a:ext cx="2655000" cy="29283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600"/>
              </a:spcBef>
              <a:spcAft>
                <a:spcPts val="0"/>
              </a:spcAft>
              <a:buClr>
                <a:srgbClr val="434343"/>
              </a:buClr>
              <a:buSzPts val="1000"/>
              <a:buChar char="￮"/>
              <a:defRPr sz="1000">
                <a:solidFill>
                  <a:srgbClr val="434343"/>
                </a:solidFill>
              </a:defRPr>
            </a:lvl1pPr>
            <a:lvl2pPr indent="-292100" lvl="1" marL="914400" algn="l">
              <a:lnSpc>
                <a:spcPct val="115000"/>
              </a:lnSpc>
              <a:spcBef>
                <a:spcPts val="1600"/>
              </a:spcBef>
              <a:spcAft>
                <a:spcPts val="0"/>
              </a:spcAft>
              <a:buClr>
                <a:srgbClr val="434343"/>
              </a:buClr>
              <a:buSzPts val="1000"/>
              <a:buChar char="￮"/>
              <a:defRPr sz="1000">
                <a:solidFill>
                  <a:srgbClr val="434343"/>
                </a:solidFill>
              </a:defRPr>
            </a:lvl2pPr>
            <a:lvl3pPr indent="-292100" lvl="2" marL="1371600" algn="l">
              <a:lnSpc>
                <a:spcPct val="115000"/>
              </a:lnSpc>
              <a:spcBef>
                <a:spcPts val="1600"/>
              </a:spcBef>
              <a:spcAft>
                <a:spcPts val="0"/>
              </a:spcAft>
              <a:buClr>
                <a:srgbClr val="434343"/>
              </a:buClr>
              <a:buSzPts val="1000"/>
              <a:buChar char="￮"/>
              <a:defRPr sz="1000">
                <a:solidFill>
                  <a:srgbClr val="434343"/>
                </a:solidFill>
              </a:defRPr>
            </a:lvl3pPr>
            <a:lvl4pPr indent="-292100" lvl="3" marL="1828800" algn="l">
              <a:lnSpc>
                <a:spcPct val="115000"/>
              </a:lnSpc>
              <a:spcBef>
                <a:spcPts val="1600"/>
              </a:spcBef>
              <a:spcAft>
                <a:spcPts val="0"/>
              </a:spcAft>
              <a:buClr>
                <a:srgbClr val="434343"/>
              </a:buClr>
              <a:buSzPts val="1000"/>
              <a:buChar char="●"/>
              <a:defRPr sz="1000">
                <a:solidFill>
                  <a:srgbClr val="434343"/>
                </a:solidFill>
              </a:defRPr>
            </a:lvl4pPr>
            <a:lvl5pPr indent="-292100" lvl="4" marL="2286000" algn="l">
              <a:lnSpc>
                <a:spcPct val="115000"/>
              </a:lnSpc>
              <a:spcBef>
                <a:spcPts val="1600"/>
              </a:spcBef>
              <a:spcAft>
                <a:spcPts val="0"/>
              </a:spcAft>
              <a:buClr>
                <a:srgbClr val="434343"/>
              </a:buClr>
              <a:buSzPts val="1000"/>
              <a:buChar char="○"/>
              <a:defRPr sz="1000">
                <a:solidFill>
                  <a:srgbClr val="434343"/>
                </a:solidFill>
              </a:defRPr>
            </a:lvl5pPr>
            <a:lvl6pPr indent="-292100" lvl="5" marL="2743200" algn="l">
              <a:lnSpc>
                <a:spcPct val="115000"/>
              </a:lnSpc>
              <a:spcBef>
                <a:spcPts val="1600"/>
              </a:spcBef>
              <a:spcAft>
                <a:spcPts val="0"/>
              </a:spcAft>
              <a:buClr>
                <a:srgbClr val="434343"/>
              </a:buClr>
              <a:buSzPts val="1000"/>
              <a:buChar char="■"/>
              <a:defRPr sz="1000">
                <a:solidFill>
                  <a:srgbClr val="434343"/>
                </a:solidFill>
              </a:defRPr>
            </a:lvl6pPr>
            <a:lvl7pPr indent="-292100" lvl="6" marL="3200400" algn="l">
              <a:lnSpc>
                <a:spcPct val="115000"/>
              </a:lnSpc>
              <a:spcBef>
                <a:spcPts val="1600"/>
              </a:spcBef>
              <a:spcAft>
                <a:spcPts val="0"/>
              </a:spcAft>
              <a:buClr>
                <a:srgbClr val="434343"/>
              </a:buClr>
              <a:buSzPts val="1000"/>
              <a:buChar char="●"/>
              <a:defRPr sz="1000">
                <a:solidFill>
                  <a:srgbClr val="434343"/>
                </a:solidFill>
              </a:defRPr>
            </a:lvl7pPr>
            <a:lvl8pPr indent="-292100" lvl="7" marL="3657600" algn="l">
              <a:lnSpc>
                <a:spcPct val="115000"/>
              </a:lnSpc>
              <a:spcBef>
                <a:spcPts val="1600"/>
              </a:spcBef>
              <a:spcAft>
                <a:spcPts val="0"/>
              </a:spcAft>
              <a:buClr>
                <a:srgbClr val="434343"/>
              </a:buClr>
              <a:buSzPts val="1000"/>
              <a:buChar char="○"/>
              <a:defRPr sz="1000">
                <a:solidFill>
                  <a:srgbClr val="434343"/>
                </a:solidFill>
              </a:defRPr>
            </a:lvl8pPr>
            <a:lvl9pPr indent="-292100" lvl="8" marL="4114800" algn="l">
              <a:lnSpc>
                <a:spcPct val="115000"/>
              </a:lnSpc>
              <a:spcBef>
                <a:spcPts val="1600"/>
              </a:spcBef>
              <a:spcAft>
                <a:spcPts val="1600"/>
              </a:spcAft>
              <a:buClr>
                <a:srgbClr val="434343"/>
              </a:buClr>
              <a:buSzPts val="1000"/>
              <a:buChar char="■"/>
              <a:defRPr sz="1000">
                <a:solidFill>
                  <a:srgbClr val="434343"/>
                </a:solidFill>
              </a:defRPr>
            </a:lvl9pPr>
          </a:lstStyle>
          <a:p/>
        </p:txBody>
      </p:sp>
      <p:sp>
        <p:nvSpPr>
          <p:cNvPr id="142" name="Google Shape;14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143" name="Shape 143"/>
        <p:cNvGrpSpPr/>
        <p:nvPr/>
      </p:nvGrpSpPr>
      <p:grpSpPr>
        <a:xfrm>
          <a:off x="0" y="0"/>
          <a:ext cx="0" cy="0"/>
          <a:chOff x="0" y="0"/>
          <a:chExt cx="0" cy="0"/>
        </a:xfrm>
      </p:grpSpPr>
      <p:sp>
        <p:nvSpPr>
          <p:cNvPr id="144" name="Google Shape;144;p15"/>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5400000">
            <a:off x="-150" y="150"/>
            <a:ext cx="715200" cy="7149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ph type="title"/>
          </p:nvPr>
        </p:nvSpPr>
        <p:spPr>
          <a:xfrm>
            <a:off x="185350" y="679625"/>
            <a:ext cx="2683200" cy="104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None/>
              <a:defRPr b="1" sz="2400">
                <a:solidFill>
                  <a:srgbClr val="FFFFFF"/>
                </a:solidFill>
              </a:defRPr>
            </a:lvl1pPr>
            <a:lvl2pPr lvl="1" algn="l">
              <a:lnSpc>
                <a:spcPct val="100000"/>
              </a:lnSpc>
              <a:spcBef>
                <a:spcPts val="0"/>
              </a:spcBef>
              <a:spcAft>
                <a:spcPts val="0"/>
              </a:spcAft>
              <a:buNone/>
              <a:defRPr b="1" sz="2400">
                <a:solidFill>
                  <a:srgbClr val="FFFFFF"/>
                </a:solidFill>
              </a:defRPr>
            </a:lvl2pPr>
            <a:lvl3pPr lvl="2" algn="l">
              <a:lnSpc>
                <a:spcPct val="100000"/>
              </a:lnSpc>
              <a:spcBef>
                <a:spcPts val="0"/>
              </a:spcBef>
              <a:spcAft>
                <a:spcPts val="0"/>
              </a:spcAft>
              <a:buNone/>
              <a:defRPr b="1" sz="2400">
                <a:solidFill>
                  <a:srgbClr val="FFFFFF"/>
                </a:solidFill>
              </a:defRPr>
            </a:lvl3pPr>
            <a:lvl4pPr lvl="3" algn="l">
              <a:lnSpc>
                <a:spcPct val="100000"/>
              </a:lnSpc>
              <a:spcBef>
                <a:spcPts val="0"/>
              </a:spcBef>
              <a:spcAft>
                <a:spcPts val="0"/>
              </a:spcAft>
              <a:buNone/>
              <a:defRPr b="1" sz="2400">
                <a:solidFill>
                  <a:srgbClr val="FFFFFF"/>
                </a:solidFill>
              </a:defRPr>
            </a:lvl4pPr>
            <a:lvl5pPr lvl="4" algn="l">
              <a:lnSpc>
                <a:spcPct val="100000"/>
              </a:lnSpc>
              <a:spcBef>
                <a:spcPts val="0"/>
              </a:spcBef>
              <a:spcAft>
                <a:spcPts val="0"/>
              </a:spcAft>
              <a:buNone/>
              <a:defRPr b="1" sz="2400">
                <a:solidFill>
                  <a:srgbClr val="FFFFFF"/>
                </a:solidFill>
              </a:defRPr>
            </a:lvl5pPr>
            <a:lvl6pPr lvl="5" algn="l">
              <a:lnSpc>
                <a:spcPct val="100000"/>
              </a:lnSpc>
              <a:spcBef>
                <a:spcPts val="0"/>
              </a:spcBef>
              <a:spcAft>
                <a:spcPts val="0"/>
              </a:spcAft>
              <a:buNone/>
              <a:defRPr b="1" sz="2400">
                <a:solidFill>
                  <a:srgbClr val="FFFFFF"/>
                </a:solidFill>
              </a:defRPr>
            </a:lvl6pPr>
            <a:lvl7pPr lvl="6" algn="l">
              <a:lnSpc>
                <a:spcPct val="100000"/>
              </a:lnSpc>
              <a:spcBef>
                <a:spcPts val="0"/>
              </a:spcBef>
              <a:spcAft>
                <a:spcPts val="0"/>
              </a:spcAft>
              <a:buNone/>
              <a:defRPr b="1" sz="2400">
                <a:solidFill>
                  <a:srgbClr val="FFFFFF"/>
                </a:solidFill>
              </a:defRPr>
            </a:lvl7pPr>
            <a:lvl8pPr lvl="7" algn="l">
              <a:lnSpc>
                <a:spcPct val="100000"/>
              </a:lnSpc>
              <a:spcBef>
                <a:spcPts val="0"/>
              </a:spcBef>
              <a:spcAft>
                <a:spcPts val="0"/>
              </a:spcAft>
              <a:buNone/>
              <a:defRPr b="1" sz="2400">
                <a:solidFill>
                  <a:srgbClr val="FFFFFF"/>
                </a:solidFill>
              </a:defRPr>
            </a:lvl8pPr>
            <a:lvl9pPr lvl="8" algn="l">
              <a:lnSpc>
                <a:spcPct val="100000"/>
              </a:lnSpc>
              <a:spcBef>
                <a:spcPts val="0"/>
              </a:spcBef>
              <a:spcAft>
                <a:spcPts val="0"/>
              </a:spcAft>
              <a:buNone/>
              <a:defRPr b="1" sz="2400">
                <a:solidFill>
                  <a:srgbClr val="FFFFFF"/>
                </a:solidFill>
              </a:defRPr>
            </a:lvl9pPr>
          </a:lstStyle>
          <a:p/>
        </p:txBody>
      </p:sp>
      <p:sp>
        <p:nvSpPr>
          <p:cNvPr id="148" name="Google Shape;148;p15"/>
          <p:cNvSpPr txBox="1"/>
          <p:nvPr>
            <p:ph idx="1" type="body"/>
          </p:nvPr>
        </p:nvSpPr>
        <p:spPr>
          <a:xfrm>
            <a:off x="185350" y="1798300"/>
            <a:ext cx="2683200" cy="25401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600"/>
              </a:spcBef>
              <a:spcAft>
                <a:spcPts val="0"/>
              </a:spcAft>
              <a:buClr>
                <a:srgbClr val="FFFFFF"/>
              </a:buClr>
              <a:buSzPts val="1600"/>
              <a:buChar char="￮"/>
              <a:defRPr sz="1600">
                <a:solidFill>
                  <a:srgbClr val="FFFFFF"/>
                </a:solidFill>
              </a:defRPr>
            </a:lvl1pPr>
            <a:lvl2pPr indent="-330200" lvl="1" marL="914400" algn="l">
              <a:lnSpc>
                <a:spcPct val="115000"/>
              </a:lnSpc>
              <a:spcBef>
                <a:spcPts val="1600"/>
              </a:spcBef>
              <a:spcAft>
                <a:spcPts val="0"/>
              </a:spcAft>
              <a:buClr>
                <a:srgbClr val="FFFFFF"/>
              </a:buClr>
              <a:buSzPts val="1600"/>
              <a:buChar char="￮"/>
              <a:defRPr sz="1400">
                <a:solidFill>
                  <a:srgbClr val="FFFFFF"/>
                </a:solidFill>
              </a:defRPr>
            </a:lvl2pPr>
            <a:lvl3pPr indent="-330200" lvl="2" marL="1371600" algn="l">
              <a:lnSpc>
                <a:spcPct val="115000"/>
              </a:lnSpc>
              <a:spcBef>
                <a:spcPts val="1600"/>
              </a:spcBef>
              <a:spcAft>
                <a:spcPts val="0"/>
              </a:spcAft>
              <a:buClr>
                <a:srgbClr val="FFFFFF"/>
              </a:buClr>
              <a:buSzPts val="1600"/>
              <a:buChar char="￮"/>
              <a:defRPr sz="1400">
                <a:solidFill>
                  <a:srgbClr val="FFFFFF"/>
                </a:solidFill>
              </a:defRPr>
            </a:lvl3pPr>
            <a:lvl4pPr indent="-330200" lvl="3" marL="1828800" algn="l">
              <a:lnSpc>
                <a:spcPct val="115000"/>
              </a:lnSpc>
              <a:spcBef>
                <a:spcPts val="1600"/>
              </a:spcBef>
              <a:spcAft>
                <a:spcPts val="0"/>
              </a:spcAft>
              <a:buClr>
                <a:srgbClr val="FFFFFF"/>
              </a:buClr>
              <a:buSzPts val="1600"/>
              <a:buChar char="●"/>
              <a:defRPr sz="1400">
                <a:solidFill>
                  <a:srgbClr val="FFFFFF"/>
                </a:solidFill>
              </a:defRPr>
            </a:lvl4pPr>
            <a:lvl5pPr indent="-330200" lvl="4" marL="2286000" algn="l">
              <a:lnSpc>
                <a:spcPct val="115000"/>
              </a:lnSpc>
              <a:spcBef>
                <a:spcPts val="1600"/>
              </a:spcBef>
              <a:spcAft>
                <a:spcPts val="0"/>
              </a:spcAft>
              <a:buClr>
                <a:srgbClr val="FFFFFF"/>
              </a:buClr>
              <a:buSzPts val="1600"/>
              <a:buChar char="○"/>
              <a:defRPr sz="1400">
                <a:solidFill>
                  <a:srgbClr val="FFFFFF"/>
                </a:solidFill>
              </a:defRPr>
            </a:lvl5pPr>
            <a:lvl6pPr indent="-330200" lvl="5" marL="2743200" algn="l">
              <a:lnSpc>
                <a:spcPct val="115000"/>
              </a:lnSpc>
              <a:spcBef>
                <a:spcPts val="1600"/>
              </a:spcBef>
              <a:spcAft>
                <a:spcPts val="0"/>
              </a:spcAft>
              <a:buClr>
                <a:srgbClr val="FFFFFF"/>
              </a:buClr>
              <a:buSzPts val="1600"/>
              <a:buChar char="■"/>
              <a:defRPr sz="1400">
                <a:solidFill>
                  <a:srgbClr val="FFFFFF"/>
                </a:solidFill>
              </a:defRPr>
            </a:lvl6pPr>
            <a:lvl7pPr indent="-330200" lvl="6" marL="3200400" algn="l">
              <a:lnSpc>
                <a:spcPct val="115000"/>
              </a:lnSpc>
              <a:spcBef>
                <a:spcPts val="1600"/>
              </a:spcBef>
              <a:spcAft>
                <a:spcPts val="0"/>
              </a:spcAft>
              <a:buClr>
                <a:srgbClr val="FFFFFF"/>
              </a:buClr>
              <a:buSzPts val="1600"/>
              <a:buChar char="●"/>
              <a:defRPr sz="1400">
                <a:solidFill>
                  <a:srgbClr val="FFFFFF"/>
                </a:solidFill>
              </a:defRPr>
            </a:lvl7pPr>
            <a:lvl8pPr indent="-330200" lvl="7" marL="3657600" algn="l">
              <a:lnSpc>
                <a:spcPct val="115000"/>
              </a:lnSpc>
              <a:spcBef>
                <a:spcPts val="1600"/>
              </a:spcBef>
              <a:spcAft>
                <a:spcPts val="0"/>
              </a:spcAft>
              <a:buClr>
                <a:srgbClr val="FFFFFF"/>
              </a:buClr>
              <a:buSzPts val="1600"/>
              <a:buChar char="○"/>
              <a:defRPr sz="1400">
                <a:solidFill>
                  <a:srgbClr val="FFFFFF"/>
                </a:solidFill>
              </a:defRPr>
            </a:lvl8pPr>
            <a:lvl9pPr indent="-330200" lvl="8" marL="4114800" algn="l">
              <a:lnSpc>
                <a:spcPct val="115000"/>
              </a:lnSpc>
              <a:spcBef>
                <a:spcPts val="1600"/>
              </a:spcBef>
              <a:spcAft>
                <a:spcPts val="1600"/>
              </a:spcAft>
              <a:buClr>
                <a:srgbClr val="FFFFFF"/>
              </a:buClr>
              <a:buSzPts val="1600"/>
              <a:buChar char="■"/>
              <a:defRPr sz="1400">
                <a:solidFill>
                  <a:srgbClr val="FFFFFF"/>
                </a:solidFill>
              </a:defRPr>
            </a:lvl9pPr>
          </a:lstStyle>
          <a:p/>
        </p:txBody>
      </p:sp>
      <p:sp>
        <p:nvSpPr>
          <p:cNvPr id="149" name="Google Shape;14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150" name="Shape 150"/>
        <p:cNvGrpSpPr/>
        <p:nvPr/>
      </p:nvGrpSpPr>
      <p:grpSpPr>
        <a:xfrm>
          <a:off x="0" y="0"/>
          <a:ext cx="0" cy="0"/>
          <a:chOff x="0" y="0"/>
          <a:chExt cx="0" cy="0"/>
        </a:xfrm>
      </p:grpSpPr>
      <p:sp>
        <p:nvSpPr>
          <p:cNvPr id="151" name="Google Shape;151;p16"/>
          <p:cNvSpPr/>
          <p:nvPr/>
        </p:nvSpPr>
        <p:spPr>
          <a:xfrm>
            <a:off x="0" y="0"/>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type="title"/>
          </p:nvPr>
        </p:nvSpPr>
        <p:spPr>
          <a:xfrm>
            <a:off x="311700" y="205950"/>
            <a:ext cx="5022300" cy="1833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2800"/>
              <a:buNone/>
              <a:defRPr sz="2800">
                <a:solidFill>
                  <a:srgbClr val="FFFFFF"/>
                </a:solidFill>
              </a:defRPr>
            </a:lvl1pPr>
            <a:lvl2pPr lvl="1" rtl="0" algn="l">
              <a:lnSpc>
                <a:spcPct val="100000"/>
              </a:lnSpc>
              <a:spcBef>
                <a:spcPts val="0"/>
              </a:spcBef>
              <a:spcAft>
                <a:spcPts val="0"/>
              </a:spcAft>
              <a:buClr>
                <a:srgbClr val="FFFFFF"/>
              </a:buClr>
              <a:buSzPts val="2800"/>
              <a:buNone/>
              <a:defRPr sz="2800">
                <a:solidFill>
                  <a:srgbClr val="FFFFFF"/>
                </a:solidFill>
              </a:defRPr>
            </a:lvl2pPr>
            <a:lvl3pPr lvl="2" rtl="0" algn="l">
              <a:lnSpc>
                <a:spcPct val="100000"/>
              </a:lnSpc>
              <a:spcBef>
                <a:spcPts val="0"/>
              </a:spcBef>
              <a:spcAft>
                <a:spcPts val="0"/>
              </a:spcAft>
              <a:buClr>
                <a:srgbClr val="FFFFFF"/>
              </a:buClr>
              <a:buSzPts val="2800"/>
              <a:buNone/>
              <a:defRPr sz="2800">
                <a:solidFill>
                  <a:srgbClr val="FFFFFF"/>
                </a:solidFill>
              </a:defRPr>
            </a:lvl3pPr>
            <a:lvl4pPr lvl="3" rtl="0" algn="l">
              <a:lnSpc>
                <a:spcPct val="100000"/>
              </a:lnSpc>
              <a:spcBef>
                <a:spcPts val="0"/>
              </a:spcBef>
              <a:spcAft>
                <a:spcPts val="0"/>
              </a:spcAft>
              <a:buClr>
                <a:srgbClr val="FFFFFF"/>
              </a:buClr>
              <a:buSzPts val="2800"/>
              <a:buNone/>
              <a:defRPr sz="2800">
                <a:solidFill>
                  <a:srgbClr val="FFFFFF"/>
                </a:solidFill>
              </a:defRPr>
            </a:lvl4pPr>
            <a:lvl5pPr lvl="4" rtl="0" algn="l">
              <a:lnSpc>
                <a:spcPct val="100000"/>
              </a:lnSpc>
              <a:spcBef>
                <a:spcPts val="0"/>
              </a:spcBef>
              <a:spcAft>
                <a:spcPts val="0"/>
              </a:spcAft>
              <a:buClr>
                <a:srgbClr val="FFFFFF"/>
              </a:buClr>
              <a:buSzPts val="2800"/>
              <a:buNone/>
              <a:defRPr sz="2800">
                <a:solidFill>
                  <a:srgbClr val="FFFFFF"/>
                </a:solidFill>
              </a:defRPr>
            </a:lvl5pPr>
            <a:lvl6pPr lvl="5" rtl="0" algn="l">
              <a:lnSpc>
                <a:spcPct val="100000"/>
              </a:lnSpc>
              <a:spcBef>
                <a:spcPts val="0"/>
              </a:spcBef>
              <a:spcAft>
                <a:spcPts val="0"/>
              </a:spcAft>
              <a:buClr>
                <a:srgbClr val="FFFFFF"/>
              </a:buClr>
              <a:buSzPts val="2800"/>
              <a:buNone/>
              <a:defRPr sz="2800">
                <a:solidFill>
                  <a:srgbClr val="FFFFFF"/>
                </a:solidFill>
              </a:defRPr>
            </a:lvl6pPr>
            <a:lvl7pPr lvl="6" rtl="0" algn="l">
              <a:lnSpc>
                <a:spcPct val="100000"/>
              </a:lnSpc>
              <a:spcBef>
                <a:spcPts val="0"/>
              </a:spcBef>
              <a:spcAft>
                <a:spcPts val="0"/>
              </a:spcAft>
              <a:buClr>
                <a:srgbClr val="FFFFFF"/>
              </a:buClr>
              <a:buSzPts val="2800"/>
              <a:buNone/>
              <a:defRPr sz="2800">
                <a:solidFill>
                  <a:srgbClr val="FFFFFF"/>
                </a:solidFill>
              </a:defRPr>
            </a:lvl7pPr>
            <a:lvl8pPr lvl="7" rtl="0" algn="l">
              <a:lnSpc>
                <a:spcPct val="100000"/>
              </a:lnSpc>
              <a:spcBef>
                <a:spcPts val="0"/>
              </a:spcBef>
              <a:spcAft>
                <a:spcPts val="0"/>
              </a:spcAft>
              <a:buClr>
                <a:srgbClr val="FFFFFF"/>
              </a:buClr>
              <a:buSzPts val="2800"/>
              <a:buNone/>
              <a:defRPr sz="2800">
                <a:solidFill>
                  <a:srgbClr val="FFFFFF"/>
                </a:solidFill>
              </a:defRPr>
            </a:lvl8pPr>
            <a:lvl9pPr lvl="8" rtl="0" algn="l">
              <a:lnSpc>
                <a:spcPct val="100000"/>
              </a:lnSpc>
              <a:spcBef>
                <a:spcPts val="0"/>
              </a:spcBef>
              <a:spcAft>
                <a:spcPts val="0"/>
              </a:spcAft>
              <a:buClr>
                <a:srgbClr val="FFFFFF"/>
              </a:buClr>
              <a:buSzPts val="2800"/>
              <a:buNone/>
              <a:defRPr sz="2800">
                <a:solidFill>
                  <a:srgbClr val="FFFFFF"/>
                </a:solidFill>
              </a:defRPr>
            </a:lvl9pPr>
          </a:lstStyle>
          <a:p/>
        </p:txBody>
      </p:sp>
      <p:sp>
        <p:nvSpPr>
          <p:cNvPr id="153" name="Google Shape;153;p16"/>
          <p:cNvSpPr txBox="1"/>
          <p:nvPr>
            <p:ph idx="1" type="body"/>
          </p:nvPr>
        </p:nvSpPr>
        <p:spPr>
          <a:xfrm>
            <a:off x="311700" y="2234525"/>
            <a:ext cx="2430600" cy="23343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60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54" name="Google Shape;154;p16"/>
          <p:cNvSpPr txBox="1"/>
          <p:nvPr>
            <p:ph idx="2" type="body"/>
          </p:nvPr>
        </p:nvSpPr>
        <p:spPr>
          <a:xfrm>
            <a:off x="2903424" y="2234525"/>
            <a:ext cx="2430600" cy="23343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60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55" name="Google Shape;15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156" name="Shape 156"/>
        <p:cNvGrpSpPr/>
        <p:nvPr/>
      </p:nvGrpSpPr>
      <p:grpSpPr>
        <a:xfrm>
          <a:off x="0" y="0"/>
          <a:ext cx="0" cy="0"/>
          <a:chOff x="0" y="0"/>
          <a:chExt cx="0" cy="0"/>
        </a:xfrm>
      </p:grpSpPr>
      <p:sp>
        <p:nvSpPr>
          <p:cNvPr id="157" name="Google Shape;157;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7"/>
          <p:cNvGrpSpPr/>
          <p:nvPr/>
        </p:nvGrpSpPr>
        <p:grpSpPr>
          <a:xfrm>
            <a:off x="809650" y="887725"/>
            <a:ext cx="7524600" cy="3641441"/>
            <a:chOff x="809650" y="887725"/>
            <a:chExt cx="7524600" cy="3641441"/>
          </a:xfrm>
        </p:grpSpPr>
        <p:sp>
          <p:nvSpPr>
            <p:cNvPr id="159" name="Google Shape;159;p17"/>
            <p:cNvSpPr/>
            <p:nvPr/>
          </p:nvSpPr>
          <p:spPr>
            <a:xfrm>
              <a:off x="809650" y="887725"/>
              <a:ext cx="7524600" cy="3456650"/>
            </a:xfrm>
            <a:prstGeom prst="flowChartProcess">
              <a:avLst/>
            </a:pr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rot="10800000">
              <a:off x="1076300" y="4212066"/>
              <a:ext cx="548700" cy="317100"/>
            </a:xfrm>
            <a:prstGeom prst="triangle">
              <a:avLst>
                <a:gd fmla="val 50000" name="adj"/>
              </a:avLst>
            </a:pr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7"/>
          <p:cNvSpPr txBox="1"/>
          <p:nvPr>
            <p:ph idx="1" type="body"/>
          </p:nvPr>
        </p:nvSpPr>
        <p:spPr>
          <a:xfrm>
            <a:off x="1219225" y="1373750"/>
            <a:ext cx="6705300" cy="2484600"/>
          </a:xfrm>
          <a:prstGeom prst="rect">
            <a:avLst/>
          </a:prstGeom>
          <a:noFill/>
          <a:ln>
            <a:noFill/>
          </a:ln>
        </p:spPr>
        <p:txBody>
          <a:bodyPr anchorCtr="0" anchor="t" bIns="91425" lIns="91425" spcFirstLastPara="1" rIns="91425" wrap="square" tIns="91425">
            <a:noAutofit/>
          </a:bodyPr>
          <a:lstStyle>
            <a:lvl1pPr indent="-355600" lvl="0" marL="457200" algn="l">
              <a:lnSpc>
                <a:spcPct val="115000"/>
              </a:lnSpc>
              <a:spcBef>
                <a:spcPts val="600"/>
              </a:spcBef>
              <a:spcAft>
                <a:spcPts val="0"/>
              </a:spcAft>
              <a:buClr>
                <a:schemeClr val="lt1"/>
              </a:buClr>
              <a:buSzPts val="2000"/>
              <a:buChar char="￮"/>
              <a:defRPr b="1" sz="2000">
                <a:solidFill>
                  <a:schemeClr val="lt1"/>
                </a:solidFill>
                <a:latin typeface="Poppins"/>
                <a:ea typeface="Poppins"/>
                <a:cs typeface="Poppins"/>
                <a:sym typeface="Poppins"/>
              </a:defRPr>
            </a:lvl1pPr>
            <a:lvl2pPr indent="-330200" lvl="1" marL="914400" algn="l">
              <a:lnSpc>
                <a:spcPct val="115000"/>
              </a:lnSpc>
              <a:spcBef>
                <a:spcPts val="1600"/>
              </a:spcBef>
              <a:spcAft>
                <a:spcPts val="0"/>
              </a:spcAft>
              <a:buClr>
                <a:schemeClr val="lt1"/>
              </a:buClr>
              <a:buSzPts val="1600"/>
              <a:buChar char="￮"/>
              <a:defRPr b="1" sz="1600">
                <a:solidFill>
                  <a:schemeClr val="lt1"/>
                </a:solidFill>
                <a:latin typeface="Poppins"/>
                <a:ea typeface="Poppins"/>
                <a:cs typeface="Poppins"/>
                <a:sym typeface="Poppins"/>
              </a:defRPr>
            </a:lvl2pPr>
            <a:lvl3pPr indent="-330200" lvl="2" marL="1371600" algn="l">
              <a:lnSpc>
                <a:spcPct val="115000"/>
              </a:lnSpc>
              <a:spcBef>
                <a:spcPts val="1600"/>
              </a:spcBef>
              <a:spcAft>
                <a:spcPts val="0"/>
              </a:spcAft>
              <a:buClr>
                <a:schemeClr val="lt1"/>
              </a:buClr>
              <a:buSzPts val="1600"/>
              <a:buChar char="￮"/>
              <a:defRPr b="1" sz="1600">
                <a:solidFill>
                  <a:schemeClr val="lt1"/>
                </a:solidFill>
                <a:latin typeface="Poppins"/>
                <a:ea typeface="Poppins"/>
                <a:cs typeface="Poppins"/>
                <a:sym typeface="Poppins"/>
              </a:defRPr>
            </a:lvl3pPr>
            <a:lvl4pPr indent="-330200" lvl="3" marL="1828800" algn="l">
              <a:lnSpc>
                <a:spcPct val="115000"/>
              </a:lnSpc>
              <a:spcBef>
                <a:spcPts val="1600"/>
              </a:spcBef>
              <a:spcAft>
                <a:spcPts val="0"/>
              </a:spcAft>
              <a:buClr>
                <a:schemeClr val="lt1"/>
              </a:buClr>
              <a:buSzPts val="1600"/>
              <a:buChar char="●"/>
              <a:defRPr b="1" sz="1600">
                <a:solidFill>
                  <a:schemeClr val="lt1"/>
                </a:solidFill>
                <a:latin typeface="Poppins"/>
                <a:ea typeface="Poppins"/>
                <a:cs typeface="Poppins"/>
                <a:sym typeface="Poppins"/>
              </a:defRPr>
            </a:lvl4pPr>
            <a:lvl5pPr indent="-330200" lvl="4" marL="2286000" algn="l">
              <a:lnSpc>
                <a:spcPct val="115000"/>
              </a:lnSpc>
              <a:spcBef>
                <a:spcPts val="1600"/>
              </a:spcBef>
              <a:spcAft>
                <a:spcPts val="0"/>
              </a:spcAft>
              <a:buClr>
                <a:schemeClr val="lt1"/>
              </a:buClr>
              <a:buSzPts val="1600"/>
              <a:buChar char="○"/>
              <a:defRPr b="1" sz="1600">
                <a:solidFill>
                  <a:schemeClr val="lt1"/>
                </a:solidFill>
                <a:latin typeface="Poppins"/>
                <a:ea typeface="Poppins"/>
                <a:cs typeface="Poppins"/>
                <a:sym typeface="Poppins"/>
              </a:defRPr>
            </a:lvl5pPr>
            <a:lvl6pPr indent="-330200" lvl="5" marL="2743200" algn="l">
              <a:lnSpc>
                <a:spcPct val="115000"/>
              </a:lnSpc>
              <a:spcBef>
                <a:spcPts val="1600"/>
              </a:spcBef>
              <a:spcAft>
                <a:spcPts val="0"/>
              </a:spcAft>
              <a:buClr>
                <a:schemeClr val="lt1"/>
              </a:buClr>
              <a:buSzPts val="1600"/>
              <a:buChar char="■"/>
              <a:defRPr b="1" sz="1600">
                <a:solidFill>
                  <a:schemeClr val="lt1"/>
                </a:solidFill>
                <a:latin typeface="Poppins"/>
                <a:ea typeface="Poppins"/>
                <a:cs typeface="Poppins"/>
                <a:sym typeface="Poppins"/>
              </a:defRPr>
            </a:lvl6pPr>
            <a:lvl7pPr indent="-330200" lvl="6" marL="3200400" algn="l">
              <a:lnSpc>
                <a:spcPct val="115000"/>
              </a:lnSpc>
              <a:spcBef>
                <a:spcPts val="1600"/>
              </a:spcBef>
              <a:spcAft>
                <a:spcPts val="0"/>
              </a:spcAft>
              <a:buClr>
                <a:schemeClr val="lt1"/>
              </a:buClr>
              <a:buSzPts val="1600"/>
              <a:buChar char="●"/>
              <a:defRPr b="1" sz="1600">
                <a:solidFill>
                  <a:schemeClr val="lt1"/>
                </a:solidFill>
                <a:latin typeface="Poppins"/>
                <a:ea typeface="Poppins"/>
                <a:cs typeface="Poppins"/>
                <a:sym typeface="Poppins"/>
              </a:defRPr>
            </a:lvl7pPr>
            <a:lvl8pPr indent="-330200" lvl="7" marL="3657600" algn="l">
              <a:lnSpc>
                <a:spcPct val="115000"/>
              </a:lnSpc>
              <a:spcBef>
                <a:spcPts val="1600"/>
              </a:spcBef>
              <a:spcAft>
                <a:spcPts val="0"/>
              </a:spcAft>
              <a:buClr>
                <a:schemeClr val="lt1"/>
              </a:buClr>
              <a:buSzPts val="1600"/>
              <a:buChar char="○"/>
              <a:defRPr b="1" sz="1600">
                <a:solidFill>
                  <a:schemeClr val="lt1"/>
                </a:solidFill>
                <a:latin typeface="Poppins"/>
                <a:ea typeface="Poppins"/>
                <a:cs typeface="Poppins"/>
                <a:sym typeface="Poppins"/>
              </a:defRPr>
            </a:lvl8pPr>
            <a:lvl9pPr indent="-330200" lvl="8" marL="4114800" algn="l">
              <a:lnSpc>
                <a:spcPct val="115000"/>
              </a:lnSpc>
              <a:spcBef>
                <a:spcPts val="1600"/>
              </a:spcBef>
              <a:spcAft>
                <a:spcPts val="1600"/>
              </a:spcAft>
              <a:buClr>
                <a:schemeClr val="lt1"/>
              </a:buClr>
              <a:buSzPts val="1600"/>
              <a:buChar char="■"/>
              <a:defRPr b="1" sz="1600">
                <a:solidFill>
                  <a:schemeClr val="lt1"/>
                </a:solidFill>
                <a:latin typeface="Poppins"/>
                <a:ea typeface="Poppins"/>
                <a:cs typeface="Poppins"/>
                <a:sym typeface="Poppins"/>
              </a:defRPr>
            </a:lvl9pPr>
          </a:lstStyle>
          <a:p/>
        </p:txBody>
      </p:sp>
      <p:sp>
        <p:nvSpPr>
          <p:cNvPr id="162" name="Google Shape;16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2">
            <a:alphaModFix/>
          </a:blip>
          <a:stretch>
            <a:fillRect/>
          </a:stretch>
        </p:blipFill>
        <p:spPr>
          <a:xfrm>
            <a:off x="0" y="0"/>
            <a:ext cx="9144000" cy="5143504"/>
          </a:xfrm>
          <a:prstGeom prst="rect">
            <a:avLst/>
          </a:prstGeom>
          <a:noFill/>
          <a:ln>
            <a:noFill/>
          </a:ln>
        </p:spPr>
      </p:pic>
      <p:sp>
        <p:nvSpPr>
          <p:cNvPr id="165" name="Google Shape;165;p18"/>
          <p:cNvSpPr txBox="1"/>
          <p:nvPr>
            <p:ph idx="1" type="body"/>
          </p:nvPr>
        </p:nvSpPr>
        <p:spPr>
          <a:xfrm>
            <a:off x="4026250" y="370700"/>
            <a:ext cx="4747200" cy="41463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600"/>
              </a:spcBef>
              <a:spcAft>
                <a:spcPts val="0"/>
              </a:spcAft>
              <a:buClr>
                <a:srgbClr val="424242"/>
              </a:buClr>
              <a:buSzPts val="1800"/>
              <a:buChar char="￮"/>
              <a:defRPr b="1" sz="1800">
                <a:solidFill>
                  <a:srgbClr val="424242"/>
                </a:solidFill>
                <a:latin typeface="Poppins"/>
                <a:ea typeface="Poppins"/>
                <a:cs typeface="Poppins"/>
                <a:sym typeface="Poppins"/>
              </a:defRPr>
            </a:lvl1pPr>
            <a:lvl2pPr indent="-330200" lvl="1" marL="914400" algn="l">
              <a:lnSpc>
                <a:spcPct val="115000"/>
              </a:lnSpc>
              <a:spcBef>
                <a:spcPts val="1600"/>
              </a:spcBef>
              <a:spcAft>
                <a:spcPts val="0"/>
              </a:spcAft>
              <a:buClr>
                <a:srgbClr val="424242"/>
              </a:buClr>
              <a:buSzPts val="1600"/>
              <a:buChar char="￮"/>
              <a:defRPr b="1" sz="1600">
                <a:solidFill>
                  <a:srgbClr val="424242"/>
                </a:solidFill>
                <a:latin typeface="Poppins"/>
                <a:ea typeface="Poppins"/>
                <a:cs typeface="Poppins"/>
                <a:sym typeface="Poppins"/>
              </a:defRPr>
            </a:lvl2pPr>
            <a:lvl3pPr indent="-330200" lvl="2" marL="1371600" algn="l">
              <a:lnSpc>
                <a:spcPct val="115000"/>
              </a:lnSpc>
              <a:spcBef>
                <a:spcPts val="1600"/>
              </a:spcBef>
              <a:spcAft>
                <a:spcPts val="0"/>
              </a:spcAft>
              <a:buClr>
                <a:srgbClr val="424242"/>
              </a:buClr>
              <a:buSzPts val="1600"/>
              <a:buChar char="￮"/>
              <a:defRPr b="1" sz="1600">
                <a:solidFill>
                  <a:srgbClr val="424242"/>
                </a:solidFill>
                <a:latin typeface="Poppins"/>
                <a:ea typeface="Poppins"/>
                <a:cs typeface="Poppins"/>
                <a:sym typeface="Poppins"/>
              </a:defRPr>
            </a:lvl3pPr>
            <a:lvl4pPr indent="-330200" lvl="3" marL="1828800" algn="l">
              <a:lnSpc>
                <a:spcPct val="115000"/>
              </a:lnSpc>
              <a:spcBef>
                <a:spcPts val="1600"/>
              </a:spcBef>
              <a:spcAft>
                <a:spcPts val="0"/>
              </a:spcAft>
              <a:buClr>
                <a:srgbClr val="424242"/>
              </a:buClr>
              <a:buSzPts val="1600"/>
              <a:buChar char="●"/>
              <a:defRPr b="1" sz="1600">
                <a:solidFill>
                  <a:srgbClr val="424242"/>
                </a:solidFill>
                <a:latin typeface="Poppins"/>
                <a:ea typeface="Poppins"/>
                <a:cs typeface="Poppins"/>
                <a:sym typeface="Poppins"/>
              </a:defRPr>
            </a:lvl4pPr>
            <a:lvl5pPr indent="-330200" lvl="4" marL="2286000" algn="l">
              <a:lnSpc>
                <a:spcPct val="115000"/>
              </a:lnSpc>
              <a:spcBef>
                <a:spcPts val="1600"/>
              </a:spcBef>
              <a:spcAft>
                <a:spcPts val="0"/>
              </a:spcAft>
              <a:buClr>
                <a:srgbClr val="424242"/>
              </a:buClr>
              <a:buSzPts val="1600"/>
              <a:buChar char="○"/>
              <a:defRPr b="1" sz="1600">
                <a:solidFill>
                  <a:srgbClr val="424242"/>
                </a:solidFill>
                <a:latin typeface="Poppins"/>
                <a:ea typeface="Poppins"/>
                <a:cs typeface="Poppins"/>
                <a:sym typeface="Poppins"/>
              </a:defRPr>
            </a:lvl5pPr>
            <a:lvl6pPr indent="-330200" lvl="5" marL="2743200" algn="l">
              <a:lnSpc>
                <a:spcPct val="115000"/>
              </a:lnSpc>
              <a:spcBef>
                <a:spcPts val="1600"/>
              </a:spcBef>
              <a:spcAft>
                <a:spcPts val="0"/>
              </a:spcAft>
              <a:buClr>
                <a:srgbClr val="424242"/>
              </a:buClr>
              <a:buSzPts val="1600"/>
              <a:buChar char="■"/>
              <a:defRPr b="1" sz="1600">
                <a:solidFill>
                  <a:srgbClr val="424242"/>
                </a:solidFill>
                <a:latin typeface="Poppins"/>
                <a:ea typeface="Poppins"/>
                <a:cs typeface="Poppins"/>
                <a:sym typeface="Poppins"/>
              </a:defRPr>
            </a:lvl6pPr>
            <a:lvl7pPr indent="-330200" lvl="6" marL="3200400" algn="l">
              <a:lnSpc>
                <a:spcPct val="115000"/>
              </a:lnSpc>
              <a:spcBef>
                <a:spcPts val="1600"/>
              </a:spcBef>
              <a:spcAft>
                <a:spcPts val="0"/>
              </a:spcAft>
              <a:buClr>
                <a:srgbClr val="424242"/>
              </a:buClr>
              <a:buSzPts val="1600"/>
              <a:buChar char="●"/>
              <a:defRPr b="1" sz="1600">
                <a:solidFill>
                  <a:srgbClr val="424242"/>
                </a:solidFill>
                <a:latin typeface="Poppins"/>
                <a:ea typeface="Poppins"/>
                <a:cs typeface="Poppins"/>
                <a:sym typeface="Poppins"/>
              </a:defRPr>
            </a:lvl7pPr>
            <a:lvl8pPr indent="-330200" lvl="7" marL="3657600" algn="l">
              <a:lnSpc>
                <a:spcPct val="115000"/>
              </a:lnSpc>
              <a:spcBef>
                <a:spcPts val="1600"/>
              </a:spcBef>
              <a:spcAft>
                <a:spcPts val="0"/>
              </a:spcAft>
              <a:buClr>
                <a:srgbClr val="424242"/>
              </a:buClr>
              <a:buSzPts val="1600"/>
              <a:buChar char="○"/>
              <a:defRPr b="1" sz="1600">
                <a:solidFill>
                  <a:srgbClr val="424242"/>
                </a:solidFill>
                <a:latin typeface="Poppins"/>
                <a:ea typeface="Poppins"/>
                <a:cs typeface="Poppins"/>
                <a:sym typeface="Poppins"/>
              </a:defRPr>
            </a:lvl8pPr>
            <a:lvl9pPr indent="-330200" lvl="8" marL="4114800" algn="l">
              <a:lnSpc>
                <a:spcPct val="115000"/>
              </a:lnSpc>
              <a:spcBef>
                <a:spcPts val="1600"/>
              </a:spcBef>
              <a:spcAft>
                <a:spcPts val="1600"/>
              </a:spcAft>
              <a:buClr>
                <a:srgbClr val="424242"/>
              </a:buClr>
              <a:buSzPts val="1600"/>
              <a:buChar char="■"/>
              <a:defRPr b="1" sz="1600">
                <a:solidFill>
                  <a:srgbClr val="424242"/>
                </a:solidFill>
                <a:latin typeface="Poppins"/>
                <a:ea typeface="Poppins"/>
                <a:cs typeface="Poppins"/>
                <a:sym typeface="Poppins"/>
              </a:defRPr>
            </a:lvl9pPr>
          </a:lstStyle>
          <a:p/>
        </p:txBody>
      </p:sp>
      <p:sp>
        <p:nvSpPr>
          <p:cNvPr id="166" name="Google Shape;16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9">
    <p:spTree>
      <p:nvGrpSpPr>
        <p:cNvPr id="167" name="Shape 167"/>
        <p:cNvGrpSpPr/>
        <p:nvPr/>
      </p:nvGrpSpPr>
      <p:grpSpPr>
        <a:xfrm>
          <a:off x="0" y="0"/>
          <a:ext cx="0" cy="0"/>
          <a:chOff x="0" y="0"/>
          <a:chExt cx="0" cy="0"/>
        </a:xfrm>
      </p:grpSpPr>
      <p:sp>
        <p:nvSpPr>
          <p:cNvPr id="168" name="Google Shape;168;p19"/>
          <p:cNvSpPr/>
          <p:nvPr/>
        </p:nvSpPr>
        <p:spPr>
          <a:xfrm>
            <a:off x="0" y="0"/>
            <a:ext cx="9144000" cy="5143500"/>
          </a:xfrm>
          <a:prstGeom prst="rect">
            <a:avLst/>
          </a:prstGeom>
          <a:solidFill>
            <a:srgbClr val="424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19"/>
          <p:cNvCxnSpPr/>
          <p:nvPr/>
        </p:nvCxnSpPr>
        <p:spPr>
          <a:xfrm rot="10800000">
            <a:off x="771000" y="1966825"/>
            <a:ext cx="505800" cy="0"/>
          </a:xfrm>
          <a:prstGeom prst="straightConnector1">
            <a:avLst/>
          </a:prstGeom>
          <a:noFill/>
          <a:ln cap="flat" cmpd="sng" w="19050">
            <a:solidFill>
              <a:srgbClr val="FF5822"/>
            </a:solidFill>
            <a:prstDash val="solid"/>
            <a:round/>
            <a:headEnd len="sm" w="sm" type="none"/>
            <a:tailEnd len="sm" w="sm" type="none"/>
          </a:ln>
        </p:spPr>
      </p:cxnSp>
      <p:sp>
        <p:nvSpPr>
          <p:cNvPr id="170" name="Google Shape;170;p19"/>
          <p:cNvSpPr txBox="1"/>
          <p:nvPr>
            <p:ph type="title"/>
          </p:nvPr>
        </p:nvSpPr>
        <p:spPr>
          <a:xfrm>
            <a:off x="694275" y="759175"/>
            <a:ext cx="5460900" cy="959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None/>
              <a:defRPr sz="2400">
                <a:solidFill>
                  <a:srgbClr val="000000"/>
                </a:solidFill>
              </a:defRPr>
            </a:lvl1pPr>
            <a:lvl2pPr lvl="1" algn="l">
              <a:lnSpc>
                <a:spcPct val="100000"/>
              </a:lnSpc>
              <a:spcBef>
                <a:spcPts val="0"/>
              </a:spcBef>
              <a:spcAft>
                <a:spcPts val="0"/>
              </a:spcAft>
              <a:buNone/>
              <a:defRPr sz="2400">
                <a:solidFill>
                  <a:srgbClr val="000000"/>
                </a:solidFill>
              </a:defRPr>
            </a:lvl2pPr>
            <a:lvl3pPr lvl="2" algn="l">
              <a:lnSpc>
                <a:spcPct val="100000"/>
              </a:lnSpc>
              <a:spcBef>
                <a:spcPts val="0"/>
              </a:spcBef>
              <a:spcAft>
                <a:spcPts val="0"/>
              </a:spcAft>
              <a:buNone/>
              <a:defRPr sz="2400">
                <a:solidFill>
                  <a:srgbClr val="000000"/>
                </a:solidFill>
              </a:defRPr>
            </a:lvl3pPr>
            <a:lvl4pPr lvl="3" algn="l">
              <a:lnSpc>
                <a:spcPct val="100000"/>
              </a:lnSpc>
              <a:spcBef>
                <a:spcPts val="0"/>
              </a:spcBef>
              <a:spcAft>
                <a:spcPts val="0"/>
              </a:spcAft>
              <a:buNone/>
              <a:defRPr sz="2400">
                <a:solidFill>
                  <a:srgbClr val="000000"/>
                </a:solidFill>
              </a:defRPr>
            </a:lvl4pPr>
            <a:lvl5pPr lvl="4" algn="l">
              <a:lnSpc>
                <a:spcPct val="100000"/>
              </a:lnSpc>
              <a:spcBef>
                <a:spcPts val="0"/>
              </a:spcBef>
              <a:spcAft>
                <a:spcPts val="0"/>
              </a:spcAft>
              <a:buNone/>
              <a:defRPr sz="2400">
                <a:solidFill>
                  <a:srgbClr val="000000"/>
                </a:solidFill>
              </a:defRPr>
            </a:lvl5pPr>
            <a:lvl6pPr lvl="5" algn="l">
              <a:lnSpc>
                <a:spcPct val="100000"/>
              </a:lnSpc>
              <a:spcBef>
                <a:spcPts val="0"/>
              </a:spcBef>
              <a:spcAft>
                <a:spcPts val="0"/>
              </a:spcAft>
              <a:buNone/>
              <a:defRPr sz="2400">
                <a:solidFill>
                  <a:srgbClr val="000000"/>
                </a:solidFill>
              </a:defRPr>
            </a:lvl6pPr>
            <a:lvl7pPr lvl="6" algn="l">
              <a:lnSpc>
                <a:spcPct val="100000"/>
              </a:lnSpc>
              <a:spcBef>
                <a:spcPts val="0"/>
              </a:spcBef>
              <a:spcAft>
                <a:spcPts val="0"/>
              </a:spcAft>
              <a:buNone/>
              <a:defRPr sz="2400">
                <a:solidFill>
                  <a:srgbClr val="000000"/>
                </a:solidFill>
              </a:defRPr>
            </a:lvl7pPr>
            <a:lvl8pPr lvl="7" algn="l">
              <a:lnSpc>
                <a:spcPct val="100000"/>
              </a:lnSpc>
              <a:spcBef>
                <a:spcPts val="0"/>
              </a:spcBef>
              <a:spcAft>
                <a:spcPts val="0"/>
              </a:spcAft>
              <a:buNone/>
              <a:defRPr sz="2400">
                <a:solidFill>
                  <a:srgbClr val="000000"/>
                </a:solidFill>
              </a:defRPr>
            </a:lvl8pPr>
            <a:lvl9pPr lvl="8" algn="l">
              <a:lnSpc>
                <a:spcPct val="100000"/>
              </a:lnSpc>
              <a:spcBef>
                <a:spcPts val="0"/>
              </a:spcBef>
              <a:spcAft>
                <a:spcPts val="0"/>
              </a:spcAft>
              <a:buNone/>
              <a:defRPr sz="2400">
                <a:solidFill>
                  <a:srgbClr val="000000"/>
                </a:solidFill>
              </a:defRPr>
            </a:lvl9pPr>
          </a:lstStyle>
          <a:p/>
        </p:txBody>
      </p:sp>
      <p:sp>
        <p:nvSpPr>
          <p:cNvPr id="171" name="Google Shape;171;p19"/>
          <p:cNvSpPr txBox="1"/>
          <p:nvPr>
            <p:ph idx="1" type="body"/>
          </p:nvPr>
        </p:nvSpPr>
        <p:spPr>
          <a:xfrm>
            <a:off x="694275" y="2358750"/>
            <a:ext cx="3616500" cy="24828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600"/>
              </a:spcBef>
              <a:spcAft>
                <a:spcPts val="0"/>
              </a:spcAft>
              <a:buClr>
                <a:srgbClr val="434343"/>
              </a:buClr>
              <a:buSzPts val="1000"/>
              <a:buChar char="￮"/>
              <a:defRPr sz="1000">
                <a:solidFill>
                  <a:srgbClr val="434343"/>
                </a:solidFill>
              </a:defRPr>
            </a:lvl1pPr>
            <a:lvl2pPr indent="-292100" lvl="1" marL="914400" algn="l">
              <a:lnSpc>
                <a:spcPct val="115000"/>
              </a:lnSpc>
              <a:spcBef>
                <a:spcPts val="1600"/>
              </a:spcBef>
              <a:spcAft>
                <a:spcPts val="0"/>
              </a:spcAft>
              <a:buClr>
                <a:srgbClr val="434343"/>
              </a:buClr>
              <a:buSzPts val="1000"/>
              <a:buChar char="￮"/>
              <a:defRPr sz="1000">
                <a:solidFill>
                  <a:srgbClr val="434343"/>
                </a:solidFill>
              </a:defRPr>
            </a:lvl2pPr>
            <a:lvl3pPr indent="-292100" lvl="2" marL="1371600" algn="l">
              <a:lnSpc>
                <a:spcPct val="115000"/>
              </a:lnSpc>
              <a:spcBef>
                <a:spcPts val="1600"/>
              </a:spcBef>
              <a:spcAft>
                <a:spcPts val="0"/>
              </a:spcAft>
              <a:buClr>
                <a:srgbClr val="434343"/>
              </a:buClr>
              <a:buSzPts val="1000"/>
              <a:buChar char="￮"/>
              <a:defRPr sz="1000">
                <a:solidFill>
                  <a:srgbClr val="434343"/>
                </a:solidFill>
              </a:defRPr>
            </a:lvl3pPr>
            <a:lvl4pPr indent="-292100" lvl="3" marL="1828800" algn="l">
              <a:lnSpc>
                <a:spcPct val="115000"/>
              </a:lnSpc>
              <a:spcBef>
                <a:spcPts val="1600"/>
              </a:spcBef>
              <a:spcAft>
                <a:spcPts val="0"/>
              </a:spcAft>
              <a:buClr>
                <a:srgbClr val="434343"/>
              </a:buClr>
              <a:buSzPts val="1000"/>
              <a:buChar char="●"/>
              <a:defRPr sz="1000">
                <a:solidFill>
                  <a:srgbClr val="434343"/>
                </a:solidFill>
              </a:defRPr>
            </a:lvl4pPr>
            <a:lvl5pPr indent="-292100" lvl="4" marL="2286000" algn="l">
              <a:lnSpc>
                <a:spcPct val="115000"/>
              </a:lnSpc>
              <a:spcBef>
                <a:spcPts val="1600"/>
              </a:spcBef>
              <a:spcAft>
                <a:spcPts val="0"/>
              </a:spcAft>
              <a:buClr>
                <a:srgbClr val="434343"/>
              </a:buClr>
              <a:buSzPts val="1000"/>
              <a:buChar char="○"/>
              <a:defRPr sz="1000">
                <a:solidFill>
                  <a:srgbClr val="434343"/>
                </a:solidFill>
              </a:defRPr>
            </a:lvl5pPr>
            <a:lvl6pPr indent="-292100" lvl="5" marL="2743200" algn="l">
              <a:lnSpc>
                <a:spcPct val="115000"/>
              </a:lnSpc>
              <a:spcBef>
                <a:spcPts val="1600"/>
              </a:spcBef>
              <a:spcAft>
                <a:spcPts val="0"/>
              </a:spcAft>
              <a:buClr>
                <a:srgbClr val="434343"/>
              </a:buClr>
              <a:buSzPts val="1000"/>
              <a:buChar char="■"/>
              <a:defRPr sz="1000">
                <a:solidFill>
                  <a:srgbClr val="434343"/>
                </a:solidFill>
              </a:defRPr>
            </a:lvl6pPr>
            <a:lvl7pPr indent="-292100" lvl="6" marL="3200400" algn="l">
              <a:lnSpc>
                <a:spcPct val="115000"/>
              </a:lnSpc>
              <a:spcBef>
                <a:spcPts val="1600"/>
              </a:spcBef>
              <a:spcAft>
                <a:spcPts val="0"/>
              </a:spcAft>
              <a:buClr>
                <a:srgbClr val="434343"/>
              </a:buClr>
              <a:buSzPts val="1000"/>
              <a:buChar char="●"/>
              <a:defRPr sz="1000">
                <a:solidFill>
                  <a:srgbClr val="434343"/>
                </a:solidFill>
              </a:defRPr>
            </a:lvl7pPr>
            <a:lvl8pPr indent="-292100" lvl="7" marL="3657600" algn="l">
              <a:lnSpc>
                <a:spcPct val="115000"/>
              </a:lnSpc>
              <a:spcBef>
                <a:spcPts val="1600"/>
              </a:spcBef>
              <a:spcAft>
                <a:spcPts val="0"/>
              </a:spcAft>
              <a:buClr>
                <a:srgbClr val="434343"/>
              </a:buClr>
              <a:buSzPts val="1000"/>
              <a:buChar char="○"/>
              <a:defRPr sz="1000">
                <a:solidFill>
                  <a:srgbClr val="434343"/>
                </a:solidFill>
              </a:defRPr>
            </a:lvl8pPr>
            <a:lvl9pPr indent="-292100" lvl="8" marL="4114800" algn="l">
              <a:lnSpc>
                <a:spcPct val="115000"/>
              </a:lnSpc>
              <a:spcBef>
                <a:spcPts val="1600"/>
              </a:spcBef>
              <a:spcAft>
                <a:spcPts val="1600"/>
              </a:spcAft>
              <a:buClr>
                <a:srgbClr val="434343"/>
              </a:buClr>
              <a:buSzPts val="1000"/>
              <a:buChar char="■"/>
              <a:defRPr sz="1000">
                <a:solidFill>
                  <a:srgbClr val="434343"/>
                </a:solidFill>
              </a:defRPr>
            </a:lvl9pPr>
          </a:lstStyle>
          <a:p/>
        </p:txBody>
      </p:sp>
      <p:sp>
        <p:nvSpPr>
          <p:cNvPr id="172" name="Google Shape;172;p19"/>
          <p:cNvSpPr txBox="1"/>
          <p:nvPr>
            <p:ph idx="2" type="body"/>
          </p:nvPr>
        </p:nvSpPr>
        <p:spPr>
          <a:xfrm>
            <a:off x="4781482" y="2358750"/>
            <a:ext cx="3616500" cy="24828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600"/>
              </a:spcBef>
              <a:spcAft>
                <a:spcPts val="0"/>
              </a:spcAft>
              <a:buClr>
                <a:srgbClr val="434343"/>
              </a:buClr>
              <a:buSzPts val="1000"/>
              <a:buChar char="￮"/>
              <a:defRPr sz="1000">
                <a:solidFill>
                  <a:srgbClr val="434343"/>
                </a:solidFill>
              </a:defRPr>
            </a:lvl1pPr>
            <a:lvl2pPr indent="-292100" lvl="1" marL="914400" algn="l">
              <a:lnSpc>
                <a:spcPct val="115000"/>
              </a:lnSpc>
              <a:spcBef>
                <a:spcPts val="1600"/>
              </a:spcBef>
              <a:spcAft>
                <a:spcPts val="0"/>
              </a:spcAft>
              <a:buClr>
                <a:srgbClr val="434343"/>
              </a:buClr>
              <a:buSzPts val="1000"/>
              <a:buChar char="￮"/>
              <a:defRPr sz="1000">
                <a:solidFill>
                  <a:srgbClr val="434343"/>
                </a:solidFill>
              </a:defRPr>
            </a:lvl2pPr>
            <a:lvl3pPr indent="-292100" lvl="2" marL="1371600" algn="l">
              <a:lnSpc>
                <a:spcPct val="115000"/>
              </a:lnSpc>
              <a:spcBef>
                <a:spcPts val="1600"/>
              </a:spcBef>
              <a:spcAft>
                <a:spcPts val="0"/>
              </a:spcAft>
              <a:buClr>
                <a:srgbClr val="434343"/>
              </a:buClr>
              <a:buSzPts val="1000"/>
              <a:buChar char="￮"/>
              <a:defRPr sz="1000">
                <a:solidFill>
                  <a:srgbClr val="434343"/>
                </a:solidFill>
              </a:defRPr>
            </a:lvl3pPr>
            <a:lvl4pPr indent="-292100" lvl="3" marL="1828800" algn="l">
              <a:lnSpc>
                <a:spcPct val="115000"/>
              </a:lnSpc>
              <a:spcBef>
                <a:spcPts val="1600"/>
              </a:spcBef>
              <a:spcAft>
                <a:spcPts val="0"/>
              </a:spcAft>
              <a:buClr>
                <a:srgbClr val="434343"/>
              </a:buClr>
              <a:buSzPts val="1000"/>
              <a:buChar char="●"/>
              <a:defRPr sz="1000">
                <a:solidFill>
                  <a:srgbClr val="434343"/>
                </a:solidFill>
              </a:defRPr>
            </a:lvl4pPr>
            <a:lvl5pPr indent="-292100" lvl="4" marL="2286000" algn="l">
              <a:lnSpc>
                <a:spcPct val="115000"/>
              </a:lnSpc>
              <a:spcBef>
                <a:spcPts val="1600"/>
              </a:spcBef>
              <a:spcAft>
                <a:spcPts val="0"/>
              </a:spcAft>
              <a:buClr>
                <a:srgbClr val="434343"/>
              </a:buClr>
              <a:buSzPts val="1000"/>
              <a:buChar char="○"/>
              <a:defRPr sz="1000">
                <a:solidFill>
                  <a:srgbClr val="434343"/>
                </a:solidFill>
              </a:defRPr>
            </a:lvl5pPr>
            <a:lvl6pPr indent="-292100" lvl="5" marL="2743200" algn="l">
              <a:lnSpc>
                <a:spcPct val="115000"/>
              </a:lnSpc>
              <a:spcBef>
                <a:spcPts val="1600"/>
              </a:spcBef>
              <a:spcAft>
                <a:spcPts val="0"/>
              </a:spcAft>
              <a:buClr>
                <a:srgbClr val="434343"/>
              </a:buClr>
              <a:buSzPts val="1000"/>
              <a:buChar char="■"/>
              <a:defRPr sz="1000">
                <a:solidFill>
                  <a:srgbClr val="434343"/>
                </a:solidFill>
              </a:defRPr>
            </a:lvl6pPr>
            <a:lvl7pPr indent="-292100" lvl="6" marL="3200400" algn="l">
              <a:lnSpc>
                <a:spcPct val="115000"/>
              </a:lnSpc>
              <a:spcBef>
                <a:spcPts val="1600"/>
              </a:spcBef>
              <a:spcAft>
                <a:spcPts val="0"/>
              </a:spcAft>
              <a:buClr>
                <a:srgbClr val="434343"/>
              </a:buClr>
              <a:buSzPts val="1000"/>
              <a:buChar char="●"/>
              <a:defRPr sz="1000">
                <a:solidFill>
                  <a:srgbClr val="434343"/>
                </a:solidFill>
              </a:defRPr>
            </a:lvl7pPr>
            <a:lvl8pPr indent="-292100" lvl="7" marL="3657600" algn="l">
              <a:lnSpc>
                <a:spcPct val="115000"/>
              </a:lnSpc>
              <a:spcBef>
                <a:spcPts val="1600"/>
              </a:spcBef>
              <a:spcAft>
                <a:spcPts val="0"/>
              </a:spcAft>
              <a:buClr>
                <a:srgbClr val="434343"/>
              </a:buClr>
              <a:buSzPts val="1000"/>
              <a:buChar char="○"/>
              <a:defRPr sz="1000">
                <a:solidFill>
                  <a:srgbClr val="434343"/>
                </a:solidFill>
              </a:defRPr>
            </a:lvl8pPr>
            <a:lvl9pPr indent="-292100" lvl="8" marL="4114800" algn="l">
              <a:lnSpc>
                <a:spcPct val="115000"/>
              </a:lnSpc>
              <a:spcBef>
                <a:spcPts val="1600"/>
              </a:spcBef>
              <a:spcAft>
                <a:spcPts val="1600"/>
              </a:spcAft>
              <a:buClr>
                <a:srgbClr val="434343"/>
              </a:buClr>
              <a:buSzPts val="1000"/>
              <a:buChar char="■"/>
              <a:defRPr sz="1000">
                <a:solidFill>
                  <a:srgbClr val="434343"/>
                </a:solidFill>
              </a:defRPr>
            </a:lvl9pPr>
          </a:lstStyle>
          <a:p/>
        </p:txBody>
      </p:sp>
      <p:sp>
        <p:nvSpPr>
          <p:cNvPr id="173" name="Google Shape;17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3"/>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 name="Google Shape;23;p3"/>
          <p:cNvGrpSpPr/>
          <p:nvPr/>
        </p:nvGrpSpPr>
        <p:grpSpPr>
          <a:xfrm>
            <a:off x="-442731" y="337284"/>
            <a:ext cx="2324700" cy="2324700"/>
            <a:chOff x="-474900" y="321200"/>
            <a:chExt cx="2324700" cy="2324700"/>
          </a:xfrm>
        </p:grpSpPr>
        <p:sp>
          <p:nvSpPr>
            <p:cNvPr id="24" name="Google Shape;24;p3"/>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0" name="Google Shape;30;p3"/>
          <p:cNvSpPr txBox="1"/>
          <p:nvPr>
            <p:ph idx="1" type="body"/>
          </p:nvPr>
        </p:nvSpPr>
        <p:spPr>
          <a:xfrm>
            <a:off x="1069625" y="1958050"/>
            <a:ext cx="4608000" cy="2618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31" name="Google Shape;31;p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32" name="Google Shape;32;p3"/>
          <p:cNvSpPr/>
          <p:nvPr/>
        </p:nvSpPr>
        <p:spPr>
          <a:xfrm>
            <a:off x="6272900" y="955200"/>
            <a:ext cx="3233100" cy="3233100"/>
          </a:xfrm>
          <a:prstGeom prst="ellipse">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grpSp>
        <p:nvGrpSpPr>
          <p:cNvPr id="34" name="Google Shape;34;p4"/>
          <p:cNvGrpSpPr/>
          <p:nvPr/>
        </p:nvGrpSpPr>
        <p:grpSpPr>
          <a:xfrm>
            <a:off x="-442731" y="337284"/>
            <a:ext cx="2324700" cy="2324700"/>
            <a:chOff x="-474900" y="321200"/>
            <a:chExt cx="2324700" cy="2324700"/>
          </a:xfrm>
        </p:grpSpPr>
        <p:sp>
          <p:nvSpPr>
            <p:cNvPr id="35" name="Google Shape;35;p4"/>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4"/>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1" name="Google Shape;41;p4"/>
          <p:cNvSpPr txBox="1"/>
          <p:nvPr>
            <p:ph idx="1" type="body"/>
          </p:nvPr>
        </p:nvSpPr>
        <p:spPr>
          <a:xfrm>
            <a:off x="1069625" y="1958050"/>
            <a:ext cx="2236800" cy="2618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2" name="Google Shape;42;p4"/>
          <p:cNvSpPr txBox="1"/>
          <p:nvPr>
            <p:ph idx="2" type="body"/>
          </p:nvPr>
        </p:nvSpPr>
        <p:spPr>
          <a:xfrm>
            <a:off x="3440857" y="1958050"/>
            <a:ext cx="2236800" cy="2618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3" name="Google Shape;43;p4"/>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44" name="Google Shape;44;p4"/>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6272900" y="955200"/>
            <a:ext cx="3233100" cy="3233100"/>
          </a:xfrm>
          <a:prstGeom prst="ellipse">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 B">
  <p:cSld name="BLANK_2">
    <p:spTree>
      <p:nvGrpSpPr>
        <p:cNvPr id="46" name="Shape 46"/>
        <p:cNvGrpSpPr/>
        <p:nvPr/>
      </p:nvGrpSpPr>
      <p:grpSpPr>
        <a:xfrm>
          <a:off x="0" y="0"/>
          <a:ext cx="0" cy="0"/>
          <a:chOff x="0" y="0"/>
          <a:chExt cx="0" cy="0"/>
        </a:xfrm>
      </p:grpSpPr>
      <p:sp>
        <p:nvSpPr>
          <p:cNvPr id="47" name="Google Shape;47;p5"/>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grpSp>
        <p:nvGrpSpPr>
          <p:cNvPr id="49" name="Google Shape;49;p5"/>
          <p:cNvGrpSpPr/>
          <p:nvPr/>
        </p:nvGrpSpPr>
        <p:grpSpPr>
          <a:xfrm>
            <a:off x="818844" y="502333"/>
            <a:ext cx="2324700" cy="2324700"/>
            <a:chOff x="-474900" y="321200"/>
            <a:chExt cx="2324700" cy="2324700"/>
          </a:xfrm>
        </p:grpSpPr>
        <p:sp>
          <p:nvSpPr>
            <p:cNvPr id="50" name="Google Shape;50;p5"/>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5"/>
          <p:cNvSpPr/>
          <p:nvPr/>
        </p:nvSpPr>
        <p:spPr>
          <a:xfrm>
            <a:off x="1794525" y="-407900"/>
            <a:ext cx="5959200" cy="5959200"/>
          </a:xfrm>
          <a:prstGeom prst="ellipse">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000000"/>
        </a:solidFill>
      </p:bgPr>
    </p:bg>
    <p:spTree>
      <p:nvGrpSpPr>
        <p:cNvPr id="55" name="Shape 55"/>
        <p:cNvGrpSpPr/>
        <p:nvPr/>
      </p:nvGrpSpPr>
      <p:grpSpPr>
        <a:xfrm>
          <a:off x="0" y="0"/>
          <a:ext cx="0" cy="0"/>
          <a:chOff x="0" y="0"/>
          <a:chExt cx="0" cy="0"/>
        </a:xfrm>
      </p:grpSpPr>
      <p:sp>
        <p:nvSpPr>
          <p:cNvPr id="56" name="Google Shape;56;p6"/>
          <p:cNvSpPr/>
          <p:nvPr/>
        </p:nvSpPr>
        <p:spPr>
          <a:xfrm>
            <a:off x="1592400" y="-407850"/>
            <a:ext cx="5959200" cy="5959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6"/>
          <p:cNvGrpSpPr/>
          <p:nvPr/>
        </p:nvGrpSpPr>
        <p:grpSpPr>
          <a:xfrm>
            <a:off x="6427669" y="2502633"/>
            <a:ext cx="2324700" cy="2324700"/>
            <a:chOff x="-474900" y="321200"/>
            <a:chExt cx="2324700" cy="2324700"/>
          </a:xfrm>
        </p:grpSpPr>
        <p:sp>
          <p:nvSpPr>
            <p:cNvPr id="58" name="Google Shape;58;p6"/>
            <p:cNvSpPr/>
            <p:nvPr/>
          </p:nvSpPr>
          <p:spPr>
            <a:xfrm>
              <a:off x="-474900" y="321200"/>
              <a:ext cx="2324700" cy="23247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a:off x="120725" y="916825"/>
              <a:ext cx="1133400" cy="11334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
            <p:cNvSpPr/>
            <p:nvPr/>
          </p:nvSpPr>
          <p:spPr>
            <a:xfrm>
              <a:off x="-137125" y="658975"/>
              <a:ext cx="1649100" cy="16491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
            <p:cNvSpPr/>
            <p:nvPr/>
          </p:nvSpPr>
          <p:spPr>
            <a:xfrm>
              <a:off x="313650" y="1109750"/>
              <a:ext cx="747600" cy="747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6"/>
          <p:cNvSpPr txBox="1"/>
          <p:nvPr>
            <p:ph type="ctrTitle"/>
          </p:nvPr>
        </p:nvSpPr>
        <p:spPr>
          <a:xfrm>
            <a:off x="2569800" y="2236800"/>
            <a:ext cx="4004400" cy="956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5200"/>
              <a:buNone/>
              <a:defRPr sz="5200">
                <a:solidFill>
                  <a:srgbClr val="000000"/>
                </a:solidFill>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63" name="Google Shape;63;p6"/>
          <p:cNvSpPr txBox="1"/>
          <p:nvPr>
            <p:ph idx="1" type="subTitle"/>
          </p:nvPr>
        </p:nvSpPr>
        <p:spPr>
          <a:xfrm>
            <a:off x="2569800" y="3188701"/>
            <a:ext cx="4004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400"/>
              <a:buNone/>
              <a:defRPr sz="1400">
                <a:solidFill>
                  <a:srgbClr val="000000"/>
                </a:solidFill>
              </a:defRPr>
            </a:lvl1pPr>
            <a:lvl2pPr lvl="1" algn="ctr">
              <a:lnSpc>
                <a:spcPct val="100000"/>
              </a:lnSpc>
              <a:spcBef>
                <a:spcPts val="0"/>
              </a:spcBef>
              <a:spcAft>
                <a:spcPts val="0"/>
              </a:spcAft>
              <a:buClr>
                <a:srgbClr val="000000"/>
              </a:buClr>
              <a:buSzPts val="1400"/>
              <a:buNone/>
              <a:defRPr sz="1400">
                <a:solidFill>
                  <a:srgbClr val="000000"/>
                </a:solidFill>
              </a:defRPr>
            </a:lvl2pPr>
            <a:lvl3pPr lvl="2" algn="ctr">
              <a:lnSpc>
                <a:spcPct val="100000"/>
              </a:lnSpc>
              <a:spcBef>
                <a:spcPts val="0"/>
              </a:spcBef>
              <a:spcAft>
                <a:spcPts val="0"/>
              </a:spcAft>
              <a:buClr>
                <a:srgbClr val="000000"/>
              </a:buClr>
              <a:buSzPts val="1400"/>
              <a:buNone/>
              <a:defRPr sz="1400">
                <a:solidFill>
                  <a:srgbClr val="000000"/>
                </a:solidFill>
              </a:defRPr>
            </a:lvl3pPr>
            <a:lvl4pPr lvl="3" algn="ctr">
              <a:lnSpc>
                <a:spcPct val="100000"/>
              </a:lnSpc>
              <a:spcBef>
                <a:spcPts val="0"/>
              </a:spcBef>
              <a:spcAft>
                <a:spcPts val="0"/>
              </a:spcAft>
              <a:buClr>
                <a:srgbClr val="000000"/>
              </a:buClr>
              <a:buSzPts val="1400"/>
              <a:buNone/>
              <a:defRPr sz="1400">
                <a:solidFill>
                  <a:srgbClr val="000000"/>
                </a:solidFill>
              </a:defRPr>
            </a:lvl4pPr>
            <a:lvl5pPr lvl="4" algn="ctr">
              <a:lnSpc>
                <a:spcPct val="100000"/>
              </a:lnSpc>
              <a:spcBef>
                <a:spcPts val="0"/>
              </a:spcBef>
              <a:spcAft>
                <a:spcPts val="0"/>
              </a:spcAft>
              <a:buClr>
                <a:srgbClr val="000000"/>
              </a:buClr>
              <a:buSzPts val="1400"/>
              <a:buNone/>
              <a:defRPr sz="1400">
                <a:solidFill>
                  <a:srgbClr val="000000"/>
                </a:solidFill>
              </a:defRPr>
            </a:lvl5pPr>
            <a:lvl6pPr lvl="5" algn="ctr">
              <a:lnSpc>
                <a:spcPct val="100000"/>
              </a:lnSpc>
              <a:spcBef>
                <a:spcPts val="0"/>
              </a:spcBef>
              <a:spcAft>
                <a:spcPts val="0"/>
              </a:spcAft>
              <a:buClr>
                <a:srgbClr val="000000"/>
              </a:buClr>
              <a:buSzPts val="1400"/>
              <a:buNone/>
              <a:defRPr sz="1400">
                <a:solidFill>
                  <a:srgbClr val="000000"/>
                </a:solidFill>
              </a:defRPr>
            </a:lvl6pPr>
            <a:lvl7pPr lvl="6" algn="ctr">
              <a:lnSpc>
                <a:spcPct val="100000"/>
              </a:lnSpc>
              <a:spcBef>
                <a:spcPts val="0"/>
              </a:spcBef>
              <a:spcAft>
                <a:spcPts val="0"/>
              </a:spcAft>
              <a:buClr>
                <a:srgbClr val="000000"/>
              </a:buClr>
              <a:buSzPts val="1400"/>
              <a:buNone/>
              <a:defRPr sz="1400">
                <a:solidFill>
                  <a:srgbClr val="000000"/>
                </a:solidFill>
              </a:defRPr>
            </a:lvl7pPr>
            <a:lvl8pPr lvl="7" algn="ctr">
              <a:lnSpc>
                <a:spcPct val="100000"/>
              </a:lnSpc>
              <a:spcBef>
                <a:spcPts val="0"/>
              </a:spcBef>
              <a:spcAft>
                <a:spcPts val="0"/>
              </a:spcAft>
              <a:buClr>
                <a:srgbClr val="000000"/>
              </a:buClr>
              <a:buSzPts val="1400"/>
              <a:buNone/>
              <a:defRPr sz="1400">
                <a:solidFill>
                  <a:srgbClr val="000000"/>
                </a:solidFill>
              </a:defRPr>
            </a:lvl8pPr>
            <a:lvl9pPr lvl="8" algn="ctr">
              <a:lnSpc>
                <a:spcPct val="100000"/>
              </a:lnSpc>
              <a:spcBef>
                <a:spcPts val="0"/>
              </a:spcBef>
              <a:spcAft>
                <a:spcPts val="0"/>
              </a:spcAft>
              <a:buClr>
                <a:srgbClr val="000000"/>
              </a:buClr>
              <a:buSzPts val="1400"/>
              <a:buNone/>
              <a:defRPr sz="1400">
                <a:solidFill>
                  <a:srgbClr val="000000"/>
                </a:solidFill>
              </a:defRPr>
            </a:lvl9pPr>
          </a:lstStyle>
          <a:p/>
        </p:txBody>
      </p:sp>
      <p:grpSp>
        <p:nvGrpSpPr>
          <p:cNvPr id="64" name="Google Shape;64;p6"/>
          <p:cNvGrpSpPr/>
          <p:nvPr/>
        </p:nvGrpSpPr>
        <p:grpSpPr>
          <a:xfrm>
            <a:off x="764825" y="439375"/>
            <a:ext cx="1924500" cy="1924500"/>
            <a:chOff x="6680825" y="2549350"/>
            <a:chExt cx="1539600" cy="1539600"/>
          </a:xfrm>
        </p:grpSpPr>
        <p:sp>
          <p:nvSpPr>
            <p:cNvPr id="65" name="Google Shape;65;p6"/>
            <p:cNvSpPr/>
            <p:nvPr/>
          </p:nvSpPr>
          <p:spPr>
            <a:xfrm>
              <a:off x="6825669" y="2694194"/>
              <a:ext cx="1249800" cy="1249800"/>
            </a:xfrm>
            <a:prstGeom prst="ellipse">
              <a:avLst/>
            </a:prstGeom>
            <a:solidFill>
              <a:srgbClr val="666666">
                <a:alpha val="5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6894850" y="2763375"/>
              <a:ext cx="1111200" cy="1111200"/>
            </a:xfrm>
            <a:prstGeom prst="ellipse">
              <a:avLst/>
            </a:prstGeom>
            <a:solidFill>
              <a:srgbClr val="666666">
                <a:alpha val="5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6680825" y="2549350"/>
              <a:ext cx="1539600" cy="1539600"/>
            </a:xfrm>
            <a:prstGeom prst="donut">
              <a:avLst>
                <a:gd fmla="val 495" name="adj"/>
              </a:avLst>
            </a:prstGeom>
            <a:solidFill>
              <a:srgbClr val="666666">
                <a:alpha val="5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8" name="Shape 68"/>
        <p:cNvGrpSpPr/>
        <p:nvPr/>
      </p:nvGrpSpPr>
      <p:grpSpPr>
        <a:xfrm>
          <a:off x="0" y="0"/>
          <a:ext cx="0" cy="0"/>
          <a:chOff x="0" y="0"/>
          <a:chExt cx="0" cy="0"/>
        </a:xfrm>
      </p:grpSpPr>
      <p:grpSp>
        <p:nvGrpSpPr>
          <p:cNvPr id="69" name="Google Shape;69;p7"/>
          <p:cNvGrpSpPr/>
          <p:nvPr/>
        </p:nvGrpSpPr>
        <p:grpSpPr>
          <a:xfrm>
            <a:off x="818844" y="502333"/>
            <a:ext cx="2324700" cy="2324700"/>
            <a:chOff x="-474900" y="321200"/>
            <a:chExt cx="2324700" cy="2324700"/>
          </a:xfrm>
        </p:grpSpPr>
        <p:sp>
          <p:nvSpPr>
            <p:cNvPr id="70" name="Google Shape;70;p7"/>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7"/>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7"/>
          <p:cNvSpPr/>
          <p:nvPr/>
        </p:nvSpPr>
        <p:spPr>
          <a:xfrm>
            <a:off x="1794525" y="-407900"/>
            <a:ext cx="5959200" cy="5959200"/>
          </a:xfrm>
          <a:prstGeom prst="ellipse">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
          <p:cNvSpPr txBox="1"/>
          <p:nvPr>
            <p:ph idx="1" type="body"/>
          </p:nvPr>
        </p:nvSpPr>
        <p:spPr>
          <a:xfrm>
            <a:off x="2385525" y="1310550"/>
            <a:ext cx="4777200" cy="32658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Font typeface="Poppins"/>
              <a:buChar char="￮"/>
              <a:defRPr b="1" sz="2600">
                <a:latin typeface="Poppins"/>
                <a:ea typeface="Poppins"/>
                <a:cs typeface="Poppins"/>
                <a:sym typeface="Poppins"/>
              </a:defRPr>
            </a:lvl1pPr>
            <a:lvl2pPr indent="-393700" lvl="1" marL="914400" algn="l">
              <a:lnSpc>
                <a:spcPct val="100000"/>
              </a:lnSpc>
              <a:spcBef>
                <a:spcPts val="0"/>
              </a:spcBef>
              <a:spcAft>
                <a:spcPts val="0"/>
              </a:spcAft>
              <a:buSzPts val="2600"/>
              <a:buFont typeface="Poppins"/>
              <a:buChar char="￮"/>
              <a:defRPr b="1" sz="2600">
                <a:latin typeface="Poppins"/>
                <a:ea typeface="Poppins"/>
                <a:cs typeface="Poppins"/>
                <a:sym typeface="Poppins"/>
              </a:defRPr>
            </a:lvl2pPr>
            <a:lvl3pPr indent="-393700" lvl="2" marL="1371600" algn="l">
              <a:lnSpc>
                <a:spcPct val="100000"/>
              </a:lnSpc>
              <a:spcBef>
                <a:spcPts val="0"/>
              </a:spcBef>
              <a:spcAft>
                <a:spcPts val="0"/>
              </a:spcAft>
              <a:buSzPts val="2600"/>
              <a:buFont typeface="Poppins"/>
              <a:buChar char="￮"/>
              <a:defRPr b="1" sz="2600">
                <a:latin typeface="Poppins"/>
                <a:ea typeface="Poppins"/>
                <a:cs typeface="Poppins"/>
                <a:sym typeface="Poppins"/>
              </a:defRPr>
            </a:lvl3pPr>
            <a:lvl4pPr indent="-393700" lvl="3" marL="1828800" algn="l">
              <a:lnSpc>
                <a:spcPct val="100000"/>
              </a:lnSpc>
              <a:spcBef>
                <a:spcPts val="0"/>
              </a:spcBef>
              <a:spcAft>
                <a:spcPts val="0"/>
              </a:spcAft>
              <a:buSzPts val="2600"/>
              <a:buFont typeface="Poppins"/>
              <a:buChar char="●"/>
              <a:defRPr b="1" sz="2600">
                <a:latin typeface="Poppins"/>
                <a:ea typeface="Poppins"/>
                <a:cs typeface="Poppins"/>
                <a:sym typeface="Poppins"/>
              </a:defRPr>
            </a:lvl4pPr>
            <a:lvl5pPr indent="-393700" lvl="4" marL="2286000" algn="l">
              <a:lnSpc>
                <a:spcPct val="100000"/>
              </a:lnSpc>
              <a:spcBef>
                <a:spcPts val="0"/>
              </a:spcBef>
              <a:spcAft>
                <a:spcPts val="0"/>
              </a:spcAft>
              <a:buSzPts val="2600"/>
              <a:buFont typeface="Poppins"/>
              <a:buChar char="○"/>
              <a:defRPr b="1" sz="2600">
                <a:latin typeface="Poppins"/>
                <a:ea typeface="Poppins"/>
                <a:cs typeface="Poppins"/>
                <a:sym typeface="Poppins"/>
              </a:defRPr>
            </a:lvl5pPr>
            <a:lvl6pPr indent="-393700" lvl="5" marL="2743200" algn="l">
              <a:lnSpc>
                <a:spcPct val="100000"/>
              </a:lnSpc>
              <a:spcBef>
                <a:spcPts val="0"/>
              </a:spcBef>
              <a:spcAft>
                <a:spcPts val="0"/>
              </a:spcAft>
              <a:buSzPts val="2600"/>
              <a:buFont typeface="Poppins"/>
              <a:buChar char="■"/>
              <a:defRPr b="1" sz="2600">
                <a:latin typeface="Poppins"/>
                <a:ea typeface="Poppins"/>
                <a:cs typeface="Poppins"/>
                <a:sym typeface="Poppins"/>
              </a:defRPr>
            </a:lvl6pPr>
            <a:lvl7pPr indent="-393700" lvl="6" marL="3200400" algn="l">
              <a:lnSpc>
                <a:spcPct val="100000"/>
              </a:lnSpc>
              <a:spcBef>
                <a:spcPts val="0"/>
              </a:spcBef>
              <a:spcAft>
                <a:spcPts val="0"/>
              </a:spcAft>
              <a:buSzPts val="2600"/>
              <a:buFont typeface="Poppins"/>
              <a:buChar char="●"/>
              <a:defRPr b="1" sz="2600">
                <a:latin typeface="Poppins"/>
                <a:ea typeface="Poppins"/>
                <a:cs typeface="Poppins"/>
                <a:sym typeface="Poppins"/>
              </a:defRPr>
            </a:lvl7pPr>
            <a:lvl8pPr indent="-393700" lvl="7" marL="3657600" algn="l">
              <a:lnSpc>
                <a:spcPct val="100000"/>
              </a:lnSpc>
              <a:spcBef>
                <a:spcPts val="0"/>
              </a:spcBef>
              <a:spcAft>
                <a:spcPts val="0"/>
              </a:spcAft>
              <a:buSzPts val="2600"/>
              <a:buFont typeface="Poppins"/>
              <a:buChar char="○"/>
              <a:defRPr b="1" sz="2600">
                <a:latin typeface="Poppins"/>
                <a:ea typeface="Poppins"/>
                <a:cs typeface="Poppins"/>
                <a:sym typeface="Poppins"/>
              </a:defRPr>
            </a:lvl8pPr>
            <a:lvl9pPr indent="-393700" lvl="8" marL="4114800" algn="l">
              <a:lnSpc>
                <a:spcPct val="100000"/>
              </a:lnSpc>
              <a:spcBef>
                <a:spcPts val="0"/>
              </a:spcBef>
              <a:spcAft>
                <a:spcPts val="0"/>
              </a:spcAft>
              <a:buSzPts val="2600"/>
              <a:buFont typeface="Poppins"/>
              <a:buChar char="■"/>
              <a:defRPr b="1" sz="2600">
                <a:latin typeface="Poppins"/>
                <a:ea typeface="Poppins"/>
                <a:cs typeface="Poppins"/>
                <a:sym typeface="Poppins"/>
              </a:defRPr>
            </a:lvl9pPr>
          </a:lstStyle>
          <a:p/>
        </p:txBody>
      </p:sp>
      <p:sp>
        <p:nvSpPr>
          <p:cNvPr id="77" name="Google Shape;77;p7"/>
          <p:cNvSpPr txBox="1"/>
          <p:nvPr/>
        </p:nvSpPr>
        <p:spPr>
          <a:xfrm>
            <a:off x="1599200" y="1326625"/>
            <a:ext cx="7641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rgbClr val="000000"/>
                </a:solidFill>
                <a:latin typeface="Poppins"/>
                <a:ea typeface="Poppins"/>
                <a:cs typeface="Poppins"/>
                <a:sym typeface="Poppins"/>
              </a:rPr>
              <a:t>“</a:t>
            </a:r>
            <a:endParaRPr b="1" i="0" sz="7200" u="none" cap="none" strike="noStrike">
              <a:solidFill>
                <a:srgbClr val="000000"/>
              </a:solidFill>
              <a:latin typeface="Poppins"/>
              <a:ea typeface="Poppins"/>
              <a:cs typeface="Poppins"/>
              <a:sym typeface="Poppins"/>
            </a:endParaRPr>
          </a:p>
        </p:txBody>
      </p:sp>
      <p:sp>
        <p:nvSpPr>
          <p:cNvPr id="78" name="Google Shape;78;p7"/>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p8"/>
          <p:cNvGrpSpPr/>
          <p:nvPr/>
        </p:nvGrpSpPr>
        <p:grpSpPr>
          <a:xfrm>
            <a:off x="-442731" y="337284"/>
            <a:ext cx="2324700" cy="2324700"/>
            <a:chOff x="-474900" y="321200"/>
            <a:chExt cx="2324700" cy="2324700"/>
          </a:xfrm>
        </p:grpSpPr>
        <p:sp>
          <p:nvSpPr>
            <p:cNvPr id="81" name="Google Shape;81;p8"/>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8"/>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7" name="Google Shape;87;p8"/>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8" name="Shape 88"/>
        <p:cNvGrpSpPr/>
        <p:nvPr/>
      </p:nvGrpSpPr>
      <p:grpSpPr>
        <a:xfrm>
          <a:off x="0" y="0"/>
          <a:ext cx="0" cy="0"/>
          <a:chOff x="0" y="0"/>
          <a:chExt cx="0" cy="0"/>
        </a:xfrm>
      </p:grpSpPr>
      <p:grpSp>
        <p:nvGrpSpPr>
          <p:cNvPr id="89" name="Google Shape;89;p9"/>
          <p:cNvGrpSpPr/>
          <p:nvPr/>
        </p:nvGrpSpPr>
        <p:grpSpPr>
          <a:xfrm>
            <a:off x="-442731" y="337284"/>
            <a:ext cx="2324700" cy="2324700"/>
            <a:chOff x="-474900" y="321200"/>
            <a:chExt cx="2324700" cy="2324700"/>
          </a:xfrm>
        </p:grpSpPr>
        <p:sp>
          <p:nvSpPr>
            <p:cNvPr id="90" name="Google Shape;90;p9"/>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9"/>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6" name="Google Shape;96;p9"/>
          <p:cNvSpPr txBox="1"/>
          <p:nvPr>
            <p:ph idx="1" type="body"/>
          </p:nvPr>
        </p:nvSpPr>
        <p:spPr>
          <a:xfrm>
            <a:off x="1069625" y="1958050"/>
            <a:ext cx="1485300" cy="26184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60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97" name="Google Shape;97;p9"/>
          <p:cNvSpPr txBox="1"/>
          <p:nvPr>
            <p:ph idx="2" type="body"/>
          </p:nvPr>
        </p:nvSpPr>
        <p:spPr>
          <a:xfrm>
            <a:off x="2630936" y="1958050"/>
            <a:ext cx="1485300" cy="26184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60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98" name="Google Shape;98;p9"/>
          <p:cNvSpPr txBox="1"/>
          <p:nvPr>
            <p:ph idx="3" type="body"/>
          </p:nvPr>
        </p:nvSpPr>
        <p:spPr>
          <a:xfrm>
            <a:off x="4192246" y="1958050"/>
            <a:ext cx="1485300" cy="26184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60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99" name="Google Shape;99;p9"/>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100" name="Google Shape;100;p9"/>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6272900" y="955200"/>
            <a:ext cx="3233100" cy="3233100"/>
          </a:xfrm>
          <a:prstGeom prst="ellipse">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rgbClr val="000000"/>
        </a:solidFill>
      </p:bgPr>
    </p:bg>
    <p:spTree>
      <p:nvGrpSpPr>
        <p:cNvPr id="102" name="Shape 102"/>
        <p:cNvGrpSpPr/>
        <p:nvPr/>
      </p:nvGrpSpPr>
      <p:grpSpPr>
        <a:xfrm>
          <a:off x="0" y="0"/>
          <a:ext cx="0" cy="0"/>
          <a:chOff x="0" y="0"/>
          <a:chExt cx="0" cy="0"/>
        </a:xfrm>
      </p:grpSpPr>
      <p:sp>
        <p:nvSpPr>
          <p:cNvPr id="103" name="Google Shape;103;p10"/>
          <p:cNvSpPr/>
          <p:nvPr/>
        </p:nvSpPr>
        <p:spPr>
          <a:xfrm>
            <a:off x="-704850" y="-2705100"/>
            <a:ext cx="10553700" cy="10553700"/>
          </a:xfrm>
          <a:prstGeom prst="donut">
            <a:avLst>
              <a:gd fmla="val 1046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0"/>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a:off x="764000" y="-1236275"/>
            <a:ext cx="7616100" cy="7616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1198300" y="-801975"/>
            <a:ext cx="6747000" cy="674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p:nvPr/>
        </p:nvSpPr>
        <p:spPr>
          <a:xfrm>
            <a:off x="2267900" y="267625"/>
            <a:ext cx="4608300" cy="4608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0"/>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9pPr>
          </a:lstStyle>
          <a:p/>
        </p:txBody>
      </p:sp>
      <p:sp>
        <p:nvSpPr>
          <p:cNvPr id="8" name="Google Shape;8;p1"/>
          <p:cNvSpPr txBox="1"/>
          <p:nvPr>
            <p:ph idx="1" type="body"/>
          </p:nvPr>
        </p:nvSpPr>
        <p:spPr>
          <a:xfrm>
            <a:off x="1069625" y="1958050"/>
            <a:ext cx="4608300" cy="2618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600"/>
              </a:spcBef>
              <a:spcAft>
                <a:spcPts val="0"/>
              </a:spcAft>
              <a:buClr>
                <a:schemeClr val="lt2"/>
              </a:buClr>
              <a:buSzPts val="1600"/>
              <a:buFont typeface="Poppins Light"/>
              <a:buChar char="￮"/>
              <a:defRPr b="0" i="0" sz="1600" u="none" cap="none" strike="noStrike">
                <a:solidFill>
                  <a:schemeClr val="dk1"/>
                </a:solidFill>
                <a:latin typeface="Poppins Light"/>
                <a:ea typeface="Poppins Light"/>
                <a:cs typeface="Poppins Light"/>
                <a:sym typeface="Poppins Light"/>
              </a:defRPr>
            </a:lvl1pPr>
            <a:lvl2pPr indent="-330200" lvl="1" marL="914400" marR="0" rtl="0" algn="l">
              <a:lnSpc>
                <a:spcPct val="100000"/>
              </a:lnSpc>
              <a:spcBef>
                <a:spcPts val="0"/>
              </a:spcBef>
              <a:spcAft>
                <a:spcPts val="0"/>
              </a:spcAft>
              <a:buClr>
                <a:schemeClr val="lt2"/>
              </a:buClr>
              <a:buSzPts val="1600"/>
              <a:buFont typeface="Poppins Light"/>
              <a:buChar char="￮"/>
              <a:defRPr b="0" i="0" sz="1600" u="none" cap="none" strike="noStrike">
                <a:solidFill>
                  <a:schemeClr val="dk1"/>
                </a:solidFill>
                <a:latin typeface="Poppins Light"/>
                <a:ea typeface="Poppins Light"/>
                <a:cs typeface="Poppins Light"/>
                <a:sym typeface="Poppins Light"/>
              </a:defRPr>
            </a:lvl2pPr>
            <a:lvl3pPr indent="-330200" lvl="2" marL="1371600" marR="0" rtl="0" algn="l">
              <a:lnSpc>
                <a:spcPct val="100000"/>
              </a:lnSpc>
              <a:spcBef>
                <a:spcPts val="0"/>
              </a:spcBef>
              <a:spcAft>
                <a:spcPts val="0"/>
              </a:spcAft>
              <a:buClr>
                <a:schemeClr val="lt2"/>
              </a:buClr>
              <a:buSzPts val="1600"/>
              <a:buFont typeface="Poppins Light"/>
              <a:buChar char="￮"/>
              <a:defRPr b="0" i="0" sz="1600" u="none" cap="none" strike="noStrike">
                <a:solidFill>
                  <a:schemeClr val="dk1"/>
                </a:solidFill>
                <a:latin typeface="Poppins Light"/>
                <a:ea typeface="Poppins Light"/>
                <a:cs typeface="Poppins Light"/>
                <a:sym typeface="Poppins Light"/>
              </a:defRPr>
            </a:lvl3pPr>
            <a:lvl4pPr indent="-330200" lvl="3" marL="18288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4pPr>
            <a:lvl5pPr indent="-330200" lvl="4" marL="22860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5pPr>
            <a:lvl6pPr indent="-330200" lvl="5" marL="27432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6pPr>
            <a:lvl7pPr indent="-330200" lvl="6" marL="32004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7pPr>
            <a:lvl8pPr indent="-330200" lvl="7" marL="36576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8pPr>
            <a:lvl9pPr indent="-330200" lvl="8" marL="41148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ctrTitle"/>
          </p:nvPr>
        </p:nvSpPr>
        <p:spPr>
          <a:xfrm>
            <a:off x="2048405" y="1359159"/>
            <a:ext cx="5121250" cy="2675077"/>
          </a:xfrm>
          <a:prstGeom prst="rect">
            <a:avLst/>
          </a:prstGeom>
          <a:noFill/>
          <a:ln>
            <a:noFill/>
          </a:ln>
          <a:effectLst>
            <a:outerShdw blurRad="85725" rotWithShape="0" algn="bl" dir="5400000" dist="19050">
              <a:srgbClr val="000000">
                <a:alpha val="9411"/>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3000">
                <a:solidFill>
                  <a:srgbClr val="00FFFF"/>
                </a:solidFill>
              </a:rPr>
              <a:t>Introduction to Software Engineering</a:t>
            </a:r>
            <a:endParaRPr/>
          </a:p>
          <a:p>
            <a:pPr indent="0" lvl="0" marL="0" rtl="0" algn="ctr">
              <a:lnSpc>
                <a:spcPct val="100000"/>
              </a:lnSpc>
              <a:spcBef>
                <a:spcPts val="0"/>
              </a:spcBef>
              <a:spcAft>
                <a:spcPts val="0"/>
              </a:spcAft>
              <a:buSzPts val="5200"/>
              <a:buNone/>
            </a:pPr>
            <a:r>
              <a:t/>
            </a:r>
            <a:endParaRPr/>
          </a:p>
          <a:p>
            <a:pPr indent="0" lvl="0" marL="0" rtl="0" algn="ctr">
              <a:lnSpc>
                <a:spcPct val="100000"/>
              </a:lnSpc>
              <a:spcBef>
                <a:spcPts val="0"/>
              </a:spcBef>
              <a:spcAft>
                <a:spcPts val="0"/>
              </a:spcAft>
              <a:buSzPts val="5200"/>
              <a:buNone/>
            </a:pPr>
            <a:r>
              <a:rPr lang="en" sz="3000">
                <a:solidFill>
                  <a:srgbClr val="F1C232"/>
                </a:solidFill>
              </a:rPr>
              <a:t>Project one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295950" y="216749"/>
            <a:ext cx="8552100" cy="4482000"/>
          </a:xfrm>
          <a:prstGeom prst="rect">
            <a:avLst/>
          </a:prstGeom>
          <a:solidFill>
            <a:srgbClr val="666666">
              <a:alpha val="52160"/>
            </a:srgbClr>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300"/>
              <a:t>model used.</a:t>
            </a:r>
            <a:endParaRPr sz="3300"/>
          </a:p>
          <a:p>
            <a:pPr indent="0" lvl="0" marL="0" rtl="0" algn="l">
              <a:lnSpc>
                <a:spcPct val="100000"/>
              </a:lnSpc>
              <a:spcBef>
                <a:spcPts val="0"/>
              </a:spcBef>
              <a:spcAft>
                <a:spcPts val="0"/>
              </a:spcAft>
              <a:buSzPts val="3600"/>
              <a:buNone/>
            </a:pPr>
            <a:r>
              <a:rPr b="0" lang="en" sz="2900"/>
              <a:t>The cpenspace software was designed through the implementation of the </a:t>
            </a:r>
            <a:r>
              <a:rPr b="1" i="1" lang="en" sz="2900"/>
              <a:t>waterfall model</a:t>
            </a:r>
            <a:r>
              <a:rPr b="0" lang="en" sz="2900"/>
              <a:t>. This  first led us to gathering the clients requirements at the beginning of the project ,then a sequential plan involving specification, design,implementation and integration  was accommodated in the project.</a:t>
            </a:r>
            <a:endParaRPr sz="2900"/>
          </a:p>
        </p:txBody>
      </p:sp>
      <p:sp>
        <p:nvSpPr>
          <p:cNvPr id="258" name="Google Shape;258;p29"/>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 sz="1000" u="none" cap="none" strike="noStrike">
                <a:solidFill>
                  <a:srgbClr val="FFFFFF"/>
                </a:solidFill>
                <a:latin typeface="Poppins"/>
                <a:ea typeface="Poppins"/>
                <a:cs typeface="Poppins"/>
                <a:sym typeface="Poppins"/>
              </a:rPr>
              <a:t>‹#›</a:t>
            </a:fld>
            <a:endParaRPr b="1" i="0" sz="1000" u="none" cap="none" strike="noStrike">
              <a:solidFill>
                <a:srgbClr val="FFFFFF"/>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idx="1" type="body"/>
          </p:nvPr>
        </p:nvSpPr>
        <p:spPr>
          <a:xfrm>
            <a:off x="128355" y="1282899"/>
            <a:ext cx="3185202" cy="372395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solidFill>
                  <a:srgbClr val="980000"/>
                </a:solidFill>
              </a:rPr>
              <a:t>Using the UML use case and sequence diagrams, we implemented our design.</a:t>
            </a:r>
            <a:endParaRPr b="1"/>
          </a:p>
          <a:p>
            <a:pPr indent="0" lvl="0" marL="0" rtl="0" algn="l">
              <a:lnSpc>
                <a:spcPct val="100000"/>
              </a:lnSpc>
              <a:spcBef>
                <a:spcPts val="600"/>
              </a:spcBef>
              <a:spcAft>
                <a:spcPts val="0"/>
              </a:spcAft>
              <a:buSzPts val="1400"/>
              <a:buNone/>
            </a:pPr>
            <a:r>
              <a:t/>
            </a:r>
            <a:endParaRPr b="1"/>
          </a:p>
          <a:p>
            <a:pPr indent="0" lvl="0" marL="0" rtl="0" algn="l">
              <a:lnSpc>
                <a:spcPct val="100000"/>
              </a:lnSpc>
              <a:spcBef>
                <a:spcPts val="600"/>
              </a:spcBef>
              <a:spcAft>
                <a:spcPts val="0"/>
              </a:spcAft>
              <a:buSzPts val="1400"/>
              <a:buNone/>
            </a:pPr>
            <a:r>
              <a:rPr b="1" lang="en"/>
              <a:t>our implemented design went through a number of reviews to ensure it was efficient and reliable. During this stage, it broke down a few times, made it difficult to fix some bugs and finally everything was resolved for us to present to you this software system.</a:t>
            </a:r>
            <a:endParaRPr/>
          </a:p>
          <a:p>
            <a:pPr indent="0" lvl="0" marL="0" rtl="0" algn="l">
              <a:lnSpc>
                <a:spcPct val="100000"/>
              </a:lnSpc>
              <a:spcBef>
                <a:spcPts val="600"/>
              </a:spcBef>
              <a:spcAft>
                <a:spcPts val="0"/>
              </a:spcAft>
              <a:buSzPts val="1400"/>
              <a:buNone/>
            </a:pPr>
            <a:r>
              <a:t/>
            </a:r>
            <a:endParaRPr/>
          </a:p>
        </p:txBody>
      </p:sp>
      <p:sp>
        <p:nvSpPr>
          <p:cNvPr id="264" name="Google Shape;264;p30"/>
          <p:cNvSpPr txBox="1"/>
          <p:nvPr>
            <p:ph type="title"/>
          </p:nvPr>
        </p:nvSpPr>
        <p:spPr>
          <a:xfrm>
            <a:off x="167893" y="473356"/>
            <a:ext cx="5220186" cy="68276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4. Implementation Phase</a:t>
            </a:r>
            <a:endParaRPr/>
          </a:p>
        </p:txBody>
      </p:sp>
      <p:sp>
        <p:nvSpPr>
          <p:cNvPr id="265" name="Google Shape;265;p30"/>
          <p:cNvSpPr txBox="1"/>
          <p:nvPr>
            <p:ph idx="2" type="body"/>
          </p:nvPr>
        </p:nvSpPr>
        <p:spPr>
          <a:xfrm>
            <a:off x="3358133" y="2042494"/>
            <a:ext cx="2675876" cy="28981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some of the test case we performed was with the user authentication, where we played around with some details and accounts to see how our system would respond. where necessary, the user was unable to log in, messages were printed...</a:t>
            </a:r>
            <a:endParaRPr b="1"/>
          </a:p>
        </p:txBody>
      </p:sp>
      <p:sp>
        <p:nvSpPr>
          <p:cNvPr id="266" name="Google Shape;266;p30"/>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267" name="Google Shape;267;p30"/>
          <p:cNvPicPr preferRelativeResize="0"/>
          <p:nvPr/>
        </p:nvPicPr>
        <p:blipFill rotWithShape="1">
          <a:blip r:embed="rId3">
            <a:alphaModFix/>
          </a:blip>
          <a:srcRect b="0" l="0" r="0" t="0"/>
          <a:stretch/>
        </p:blipFill>
        <p:spPr>
          <a:xfrm>
            <a:off x="5952422" y="827014"/>
            <a:ext cx="3191700" cy="2735700"/>
          </a:xfrm>
          <a:prstGeom prst="ellipse">
            <a:avLst/>
          </a:prstGeom>
          <a:noFill/>
          <a:ln>
            <a:noFill/>
          </a:ln>
        </p:spPr>
      </p:pic>
      <p:grpSp>
        <p:nvGrpSpPr>
          <p:cNvPr id="268" name="Google Shape;268;p30"/>
          <p:cNvGrpSpPr/>
          <p:nvPr/>
        </p:nvGrpSpPr>
        <p:grpSpPr>
          <a:xfrm>
            <a:off x="5853100" y="3068600"/>
            <a:ext cx="1539600" cy="1539600"/>
            <a:chOff x="6680825" y="2549350"/>
            <a:chExt cx="1539600" cy="1539600"/>
          </a:xfrm>
        </p:grpSpPr>
        <p:sp>
          <p:nvSpPr>
            <p:cNvPr id="269" name="Google Shape;269;p30"/>
            <p:cNvSpPr/>
            <p:nvPr/>
          </p:nvSpPr>
          <p:spPr>
            <a:xfrm>
              <a:off x="6825669" y="2694194"/>
              <a:ext cx="1249800" cy="1249800"/>
            </a:xfrm>
            <a:prstGeom prst="ellipse">
              <a:avLst/>
            </a:prstGeom>
            <a:solidFill>
              <a:srgbClr val="000000">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0"/>
            <p:cNvSpPr/>
            <p:nvPr/>
          </p:nvSpPr>
          <p:spPr>
            <a:xfrm>
              <a:off x="6680825" y="2549350"/>
              <a:ext cx="1539600" cy="1539600"/>
            </a:xfrm>
            <a:prstGeom prst="donut">
              <a:avLst>
                <a:gd fmla="val 675" name="adj"/>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p30"/>
          <p:cNvSpPr/>
          <p:nvPr/>
        </p:nvSpPr>
        <p:spPr>
          <a:xfrm>
            <a:off x="6454511" y="367001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8" name="Google Shape;278;p31"/>
          <p:cNvPicPr preferRelativeResize="0"/>
          <p:nvPr/>
        </p:nvPicPr>
        <p:blipFill>
          <a:blip r:embed="rId3">
            <a:alphaModFix/>
          </a:blip>
          <a:stretch>
            <a:fillRect/>
          </a:stretch>
        </p:blipFill>
        <p:spPr>
          <a:xfrm>
            <a:off x="2692225" y="119538"/>
            <a:ext cx="5780215" cy="4904425"/>
          </a:xfrm>
          <a:prstGeom prst="rect">
            <a:avLst/>
          </a:prstGeom>
          <a:noFill/>
          <a:ln>
            <a:noFill/>
          </a:ln>
        </p:spPr>
      </p:pic>
      <p:sp>
        <p:nvSpPr>
          <p:cNvPr id="279" name="Google Shape;279;p31"/>
          <p:cNvSpPr txBox="1"/>
          <p:nvPr/>
        </p:nvSpPr>
        <p:spPr>
          <a:xfrm>
            <a:off x="81350" y="796700"/>
            <a:ext cx="245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oppins Light"/>
                <a:ea typeface="Poppins Light"/>
                <a:cs typeface="Poppins Light"/>
                <a:sym typeface="Poppins Light"/>
              </a:rPr>
              <a:t>UML-use case</a:t>
            </a:r>
            <a:endParaRPr sz="2400">
              <a:latin typeface="Poppins Light"/>
              <a:ea typeface="Poppins Light"/>
              <a:cs typeface="Poppins Light"/>
              <a:sym typeface="Poppi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2"/>
          <p:cNvPicPr preferRelativeResize="0"/>
          <p:nvPr/>
        </p:nvPicPr>
        <p:blipFill rotWithShape="1">
          <a:blip r:embed="rId3">
            <a:alphaModFix/>
          </a:blip>
          <a:srcRect b="0" l="4178" r="4187" t="0"/>
          <a:stretch/>
        </p:blipFill>
        <p:spPr>
          <a:xfrm>
            <a:off x="2063875" y="0"/>
            <a:ext cx="6891700" cy="5143500"/>
          </a:xfrm>
          <a:prstGeom prst="rect">
            <a:avLst/>
          </a:prstGeom>
          <a:noFill/>
          <a:ln>
            <a:noFill/>
          </a:ln>
        </p:spPr>
      </p:pic>
      <p:sp>
        <p:nvSpPr>
          <p:cNvPr id="285" name="Google Shape;285;p32"/>
          <p:cNvSpPr txBox="1"/>
          <p:nvPr>
            <p:ph type="title"/>
          </p:nvPr>
        </p:nvSpPr>
        <p:spPr>
          <a:xfrm>
            <a:off x="63975" y="446025"/>
            <a:ext cx="2190900" cy="844500"/>
          </a:xfrm>
          <a:prstGeom prst="rect">
            <a:avLst/>
          </a:prstGeom>
        </p:spPr>
        <p:txBody>
          <a:bodyPr anchorCtr="0" anchor="b" bIns="91425" lIns="91425" spcFirstLastPara="1" rIns="91425" wrap="square" tIns="91425">
            <a:noAutofit/>
          </a:bodyPr>
          <a:lstStyle/>
          <a:p>
            <a:pPr indent="-228600" lvl="0" marL="457200" rtl="0" algn="l">
              <a:lnSpc>
                <a:spcPct val="115000"/>
              </a:lnSpc>
              <a:spcBef>
                <a:spcPts val="600"/>
              </a:spcBef>
              <a:spcAft>
                <a:spcPts val="1600"/>
              </a:spcAft>
              <a:buNone/>
            </a:pPr>
            <a:r>
              <a:rPr b="0" lang="en" sz="1600">
                <a:solidFill>
                  <a:schemeClr val="lt1"/>
                </a:solidFill>
                <a:latin typeface="Poppins Light"/>
                <a:ea typeface="Poppins Light"/>
                <a:cs typeface="Poppins Light"/>
                <a:sym typeface="Poppins Light"/>
              </a:rPr>
              <a:t>UML-sequence Diagram</a:t>
            </a:r>
            <a:endParaRPr b="0" sz="1600">
              <a:latin typeface="Poppins Light"/>
              <a:ea typeface="Poppins Light"/>
              <a:cs typeface="Poppins Light"/>
              <a:sym typeface="Poppins Light"/>
            </a:endParaRPr>
          </a:p>
        </p:txBody>
      </p:sp>
      <p:sp>
        <p:nvSpPr>
          <p:cNvPr id="286" name="Google Shape;28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5. integration and testing</a:t>
            </a:r>
            <a:endParaRPr/>
          </a:p>
        </p:txBody>
      </p:sp>
      <p:sp>
        <p:nvSpPr>
          <p:cNvPr id="292" name="Google Shape;292;p33"/>
          <p:cNvSpPr txBox="1"/>
          <p:nvPr>
            <p:ph idx="1" type="body"/>
          </p:nvPr>
        </p:nvSpPr>
        <p:spPr>
          <a:xfrm>
            <a:off x="1069625" y="1958050"/>
            <a:ext cx="1485300" cy="261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We run a few tests on  our system during the implementation face all of which our system passed.</a:t>
            </a:r>
            <a:endParaRPr b="1"/>
          </a:p>
          <a:p>
            <a:pPr indent="0" lvl="0" marL="0" rtl="0" algn="l">
              <a:lnSpc>
                <a:spcPct val="100000"/>
              </a:lnSpc>
              <a:spcBef>
                <a:spcPts val="600"/>
              </a:spcBef>
              <a:spcAft>
                <a:spcPts val="0"/>
              </a:spcAft>
              <a:buSzPts val="1100"/>
              <a:buNone/>
            </a:pPr>
            <a:r>
              <a:t/>
            </a:r>
            <a:endParaRPr b="1"/>
          </a:p>
          <a:p>
            <a:pPr indent="0" lvl="0" marL="0" rtl="0" algn="l">
              <a:lnSpc>
                <a:spcPct val="100000"/>
              </a:lnSpc>
              <a:spcBef>
                <a:spcPts val="600"/>
              </a:spcBef>
              <a:spcAft>
                <a:spcPts val="0"/>
              </a:spcAft>
              <a:buSzPts val="1100"/>
              <a:buNone/>
            </a:pPr>
            <a:r>
              <a:t/>
            </a:r>
            <a:endParaRPr b="1"/>
          </a:p>
          <a:p>
            <a:pPr indent="0" lvl="0" marL="0" rtl="0" algn="l">
              <a:lnSpc>
                <a:spcPct val="100000"/>
              </a:lnSpc>
              <a:spcBef>
                <a:spcPts val="600"/>
              </a:spcBef>
              <a:spcAft>
                <a:spcPts val="0"/>
              </a:spcAft>
              <a:buSzPts val="1100"/>
              <a:buNone/>
            </a:pPr>
            <a:r>
              <a:t/>
            </a:r>
            <a:endParaRPr b="1"/>
          </a:p>
          <a:p>
            <a:pPr indent="0" lvl="0" marL="0" rtl="0" algn="l">
              <a:lnSpc>
                <a:spcPct val="100000"/>
              </a:lnSpc>
              <a:spcBef>
                <a:spcPts val="600"/>
              </a:spcBef>
              <a:spcAft>
                <a:spcPts val="0"/>
              </a:spcAft>
              <a:buSzPts val="1100"/>
              <a:buNone/>
            </a:pPr>
            <a:r>
              <a:rPr b="1" lang="en"/>
              <a:t>NB: testing was done at every stage of the process.</a:t>
            </a:r>
            <a:endParaRPr/>
          </a:p>
        </p:txBody>
      </p:sp>
      <p:sp>
        <p:nvSpPr>
          <p:cNvPr id="293" name="Google Shape;293;p33"/>
          <p:cNvSpPr txBox="1"/>
          <p:nvPr>
            <p:ph idx="2" type="body"/>
          </p:nvPr>
        </p:nvSpPr>
        <p:spPr>
          <a:xfrm>
            <a:off x="2648756" y="2350042"/>
            <a:ext cx="1485167" cy="261838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Due to time constraint, we could not fully integrate our system but we have reason to believe that the client will be pleased with our work.</a:t>
            </a:r>
            <a:endParaRPr b="1"/>
          </a:p>
        </p:txBody>
      </p:sp>
      <p:sp>
        <p:nvSpPr>
          <p:cNvPr id="294" name="Google Shape;294;p33"/>
          <p:cNvSpPr txBox="1"/>
          <p:nvPr>
            <p:ph idx="3" type="body"/>
          </p:nvPr>
        </p:nvSpPr>
        <p:spPr>
          <a:xfrm>
            <a:off x="4179547" y="2477964"/>
            <a:ext cx="1527467" cy="242643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6, 7. maintenance and retirement</a:t>
            </a:r>
            <a:endParaRPr/>
          </a:p>
          <a:p>
            <a:pPr indent="0" lvl="0" marL="0" rtl="0" algn="l">
              <a:lnSpc>
                <a:spcPct val="100000"/>
              </a:lnSpc>
              <a:spcBef>
                <a:spcPts val="600"/>
              </a:spcBef>
              <a:spcAft>
                <a:spcPts val="0"/>
              </a:spcAft>
              <a:buSzPts val="1100"/>
              <a:buNone/>
            </a:pPr>
            <a:r>
              <a:rPr b="1" lang="en"/>
              <a:t>we hope to maintain this system for a good time and  when necessary retire it and replace it with a more improved system.</a:t>
            </a:r>
            <a:endParaRPr b="1"/>
          </a:p>
        </p:txBody>
      </p:sp>
      <p:sp>
        <p:nvSpPr>
          <p:cNvPr id="295" name="Google Shape;295;p3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296" name="Google Shape;296;p33"/>
          <p:cNvPicPr preferRelativeResize="0"/>
          <p:nvPr/>
        </p:nvPicPr>
        <p:blipFill rotWithShape="1">
          <a:blip r:embed="rId3">
            <a:alphaModFix/>
          </a:blip>
          <a:srcRect b="0" l="0" r="0" t="0"/>
          <a:stretch/>
        </p:blipFill>
        <p:spPr>
          <a:xfrm>
            <a:off x="6035875" y="1054500"/>
            <a:ext cx="3034500" cy="3034500"/>
          </a:xfrm>
          <a:prstGeom prst="ellipse">
            <a:avLst/>
          </a:prstGeom>
          <a:noFill/>
          <a:ln>
            <a:noFill/>
          </a:ln>
        </p:spPr>
      </p:pic>
      <p:grpSp>
        <p:nvGrpSpPr>
          <p:cNvPr id="297" name="Google Shape;297;p33"/>
          <p:cNvGrpSpPr/>
          <p:nvPr/>
        </p:nvGrpSpPr>
        <p:grpSpPr>
          <a:xfrm>
            <a:off x="5853100" y="3068600"/>
            <a:ext cx="1539600" cy="1539600"/>
            <a:chOff x="6680825" y="2549350"/>
            <a:chExt cx="1539600" cy="1539600"/>
          </a:xfrm>
        </p:grpSpPr>
        <p:sp>
          <p:nvSpPr>
            <p:cNvPr id="298" name="Google Shape;298;p33"/>
            <p:cNvSpPr/>
            <p:nvPr/>
          </p:nvSpPr>
          <p:spPr>
            <a:xfrm>
              <a:off x="6825669" y="2694194"/>
              <a:ext cx="1249800" cy="1249800"/>
            </a:xfrm>
            <a:prstGeom prst="ellipse">
              <a:avLst/>
            </a:prstGeom>
            <a:solidFill>
              <a:srgbClr val="000000">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3"/>
            <p:cNvSpPr/>
            <p:nvPr/>
          </p:nvSpPr>
          <p:spPr>
            <a:xfrm>
              <a:off x="6680825" y="2549350"/>
              <a:ext cx="1539600" cy="1539600"/>
            </a:xfrm>
            <a:prstGeom prst="donut">
              <a:avLst>
                <a:gd fmla="val 675" name="adj"/>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33"/>
          <p:cNvGrpSpPr/>
          <p:nvPr/>
        </p:nvGrpSpPr>
        <p:grpSpPr>
          <a:xfrm>
            <a:off x="6405399" y="3676684"/>
            <a:ext cx="435022" cy="323445"/>
            <a:chOff x="5247525" y="3007275"/>
            <a:chExt cx="517575" cy="384825"/>
          </a:xfrm>
        </p:grpSpPr>
        <p:sp>
          <p:nvSpPr>
            <p:cNvPr id="302" name="Google Shape;302;p3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34"/>
          <p:cNvSpPr txBox="1"/>
          <p:nvPr>
            <p:ph idx="4294967295" type="title"/>
          </p:nvPr>
        </p:nvSpPr>
        <p:spPr>
          <a:xfrm>
            <a:off x="1001050" y="0"/>
            <a:ext cx="4893900" cy="4977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4A86E8"/>
                </a:solidFill>
                <a:latin typeface="Arial"/>
                <a:ea typeface="Arial"/>
                <a:cs typeface="Arial"/>
                <a:sym typeface="Arial"/>
              </a:rPr>
              <a:t>The non functional requirements are:</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0" lang="en" sz="2500" u="none" cap="none" strike="noStrike">
                <a:solidFill>
                  <a:srgbClr val="FF0000"/>
                </a:solidFill>
                <a:latin typeface="Arial"/>
                <a:ea typeface="Arial"/>
                <a:cs typeface="Arial"/>
                <a:sym typeface="Arial"/>
              </a:rPr>
              <a:t>the system is fast hence has a good performance, it is portable as it can be hosted on different browsers and operating systems, high security, highly user</a:t>
            </a:r>
            <a:r>
              <a:rPr b="0" lang="en" sz="2500">
                <a:solidFill>
                  <a:srgbClr val="FF0000"/>
                </a:solidFill>
                <a:latin typeface="Arial"/>
                <a:ea typeface="Arial"/>
                <a:cs typeface="Arial"/>
                <a:sym typeface="Arial"/>
              </a:rPr>
              <a:t>-</a:t>
            </a:r>
            <a:r>
              <a:rPr b="0" i="0" lang="en" sz="2500" u="none" cap="none" strike="noStrike">
                <a:solidFill>
                  <a:srgbClr val="FF0000"/>
                </a:solidFill>
                <a:latin typeface="Arial"/>
                <a:ea typeface="Arial"/>
                <a:cs typeface="Arial"/>
                <a:sym typeface="Arial"/>
              </a:rPr>
              <a:t>friendly, and reliable.</a:t>
            </a:r>
            <a:endParaRPr b="0" i="0" sz="3000" u="none" cap="none" strike="noStrike">
              <a:solidFill>
                <a:srgbClr val="FF0000"/>
              </a:solidFill>
              <a:latin typeface="Arial"/>
              <a:ea typeface="Arial"/>
              <a:cs typeface="Arial"/>
              <a:sym typeface="Arial"/>
            </a:endParaRPr>
          </a:p>
        </p:txBody>
      </p:sp>
      <p:sp>
        <p:nvSpPr>
          <p:cNvPr id="309" name="Google Shape;309;p34"/>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7" y="83904"/>
            <a:ext cx="3741600" cy="49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Functional and non-functional requirements:</a:t>
            </a:r>
            <a:endParaRPr/>
          </a:p>
          <a:p>
            <a:pPr indent="0" lvl="0" marL="0" rtl="0" algn="l">
              <a:lnSpc>
                <a:spcPct val="100000"/>
              </a:lnSpc>
              <a:spcBef>
                <a:spcPts val="0"/>
              </a:spcBef>
              <a:spcAft>
                <a:spcPts val="0"/>
              </a:spcAft>
              <a:buSzPts val="3600"/>
              <a:buNone/>
            </a:pPr>
            <a:r>
              <a:rPr b="0" lang="en" sz="2000"/>
              <a:t>The CPENspace system has a </a:t>
            </a:r>
            <a:r>
              <a:rPr b="0" lang="en" sz="2000">
                <a:solidFill>
                  <a:srgbClr val="FF0000"/>
                </a:solidFill>
              </a:rPr>
              <a:t>users app </a:t>
            </a:r>
            <a:r>
              <a:rPr b="0" lang="en" sz="2000"/>
              <a:t>to register and authenticate users, thus it able to moderate who has access to the content in the repository, as well as a </a:t>
            </a:r>
            <a:r>
              <a:rPr b="0" lang="en" sz="2000">
                <a:solidFill>
                  <a:srgbClr val="FF0000"/>
                </a:solidFill>
              </a:rPr>
              <a:t>dashboard</a:t>
            </a:r>
            <a:r>
              <a:rPr b="0" lang="en" sz="2000"/>
              <a:t> to hold and organize the content of the repository. It provides an administrator who can alter the content in the repository.</a:t>
            </a:r>
            <a:endParaRPr sz="3200"/>
          </a:p>
        </p:txBody>
      </p:sp>
      <p:sp>
        <p:nvSpPr>
          <p:cNvPr id="315" name="Google Shape;315;p35"/>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316" name="Google Shape;316;p35"/>
          <p:cNvGrpSpPr/>
          <p:nvPr/>
        </p:nvGrpSpPr>
        <p:grpSpPr>
          <a:xfrm>
            <a:off x="4361713" y="1054632"/>
            <a:ext cx="3339000" cy="3339000"/>
            <a:chOff x="2902488" y="902232"/>
            <a:chExt cx="3339000" cy="3339000"/>
          </a:xfrm>
        </p:grpSpPr>
        <p:sp>
          <p:nvSpPr>
            <p:cNvPr id="317" name="Google Shape;317;p35"/>
            <p:cNvSpPr/>
            <p:nvPr/>
          </p:nvSpPr>
          <p:spPr>
            <a:xfrm rot="-5400000">
              <a:off x="2902488" y="902232"/>
              <a:ext cx="3339000" cy="3339000"/>
            </a:xfrm>
            <a:prstGeom prst="ellipse">
              <a:avLst/>
            </a:prstGeom>
            <a:noFill/>
            <a:ln cap="flat" cmpd="sng" w="19050">
              <a:solidFill>
                <a:srgbClr val="E8E8E8"/>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318" name="Google Shape;318;p35"/>
            <p:cNvSpPr/>
            <p:nvPr/>
          </p:nvSpPr>
          <p:spPr>
            <a:xfrm>
              <a:off x="3123738" y="1123632"/>
              <a:ext cx="2896500" cy="2896200"/>
            </a:xfrm>
            <a:prstGeom prst="pie">
              <a:avLst>
                <a:gd fmla="val 1811602" name="adj1"/>
                <a:gd fmla="val 16214886" name="adj2"/>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grpSp>
      <p:grpSp>
        <p:nvGrpSpPr>
          <p:cNvPr id="319" name="Google Shape;319;p35"/>
          <p:cNvGrpSpPr/>
          <p:nvPr/>
        </p:nvGrpSpPr>
        <p:grpSpPr>
          <a:xfrm>
            <a:off x="5123263" y="1816182"/>
            <a:ext cx="1815900" cy="1815900"/>
            <a:chOff x="3664038" y="1663782"/>
            <a:chExt cx="1815900" cy="1815900"/>
          </a:xfrm>
        </p:grpSpPr>
        <p:sp>
          <p:nvSpPr>
            <p:cNvPr id="320" name="Google Shape;320;p35"/>
            <p:cNvSpPr/>
            <p:nvPr/>
          </p:nvSpPr>
          <p:spPr>
            <a:xfrm>
              <a:off x="3664038" y="1663782"/>
              <a:ext cx="1815900" cy="18159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oppins"/>
                <a:ea typeface="Poppins"/>
                <a:cs typeface="Poppins"/>
                <a:sym typeface="Poppins"/>
              </a:endParaRPr>
            </a:p>
          </p:txBody>
        </p:sp>
        <p:sp>
          <p:nvSpPr>
            <p:cNvPr id="321" name="Google Shape;321;p35"/>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n" sz="1800" u="none" cap="none" strike="noStrike">
                  <a:solidFill>
                    <a:srgbClr val="FFFFFF"/>
                  </a:solidFill>
                  <a:latin typeface="Poppins"/>
                  <a:ea typeface="Poppins"/>
                  <a:cs typeface="Poppins"/>
                  <a:sym typeface="Poppins"/>
                </a:rPr>
                <a:t>users app/</a:t>
              </a:r>
              <a:r>
                <a:rPr b="0" i="0" lang="en" sz="1400" u="none" cap="none" strike="noStrike">
                  <a:solidFill>
                    <a:srgbClr val="000000"/>
                  </a:solidFill>
                  <a:latin typeface="Arial"/>
                  <a:ea typeface="Arial"/>
                  <a:cs typeface="Arial"/>
                  <a:sym typeface="Arial"/>
                </a:rPr>
                <a:t>&amp;</a:t>
              </a:r>
              <a:endParaRPr b="1" i="0" sz="1400" u="none" cap="none" strike="noStrike">
                <a:solidFill>
                  <a:srgbClr val="FFFFFF"/>
                </a:solidFill>
                <a:latin typeface="Poppins"/>
                <a:ea typeface="Poppins"/>
                <a:cs typeface="Poppins"/>
                <a:sym typeface="Poppins"/>
              </a:endParaRPr>
            </a:p>
            <a:p>
              <a:pPr indent="0" lvl="0" marL="0" marR="0" rtl="0" algn="ctr">
                <a:lnSpc>
                  <a:spcPct val="115000"/>
                </a:lnSpc>
                <a:spcBef>
                  <a:spcPts val="0"/>
                </a:spcBef>
                <a:spcAft>
                  <a:spcPts val="0"/>
                </a:spcAft>
                <a:buClr>
                  <a:srgbClr val="000000"/>
                </a:buClr>
                <a:buSzPts val="1800"/>
                <a:buFont typeface="Arial"/>
                <a:buNone/>
              </a:pPr>
              <a:r>
                <a:rPr b="1" i="0" lang="en" sz="1800" u="none" cap="none" strike="noStrike">
                  <a:solidFill>
                    <a:srgbClr val="FFFFFF"/>
                  </a:solidFill>
                  <a:latin typeface="Poppins"/>
                  <a:ea typeface="Poppins"/>
                  <a:cs typeface="Poppins"/>
                  <a:sym typeface="Poppins"/>
                </a:rPr>
                <a:t>Dashboard</a:t>
              </a:r>
              <a:endParaRPr b="0" i="0" sz="1400" u="none" cap="none" strike="noStrike">
                <a:solidFill>
                  <a:srgbClr val="000000"/>
                </a:solidFill>
                <a:latin typeface="Arial"/>
                <a:ea typeface="Arial"/>
                <a:cs typeface="Arial"/>
                <a:sym typeface="Arial"/>
              </a:endParaRPr>
            </a:p>
          </p:txBody>
        </p:sp>
      </p:grpSp>
      <p:grpSp>
        <p:nvGrpSpPr>
          <p:cNvPr id="322" name="Google Shape;322;p35"/>
          <p:cNvGrpSpPr/>
          <p:nvPr/>
        </p:nvGrpSpPr>
        <p:grpSpPr>
          <a:xfrm>
            <a:off x="5501290" y="598229"/>
            <a:ext cx="1068600" cy="1068600"/>
            <a:chOff x="2859873" y="853971"/>
            <a:chExt cx="1068600" cy="1068600"/>
          </a:xfrm>
        </p:grpSpPr>
        <p:sp>
          <p:nvSpPr>
            <p:cNvPr id="323" name="Google Shape;323;p35"/>
            <p:cNvSpPr/>
            <p:nvPr/>
          </p:nvSpPr>
          <p:spPr>
            <a:xfrm>
              <a:off x="2859873" y="853971"/>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324" name="Google Shape;324;p35"/>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Poppins Light"/>
                  <a:ea typeface="Poppins Light"/>
                  <a:cs typeface="Poppins Light"/>
                  <a:sym typeface="Poppins Light"/>
                </a:rPr>
                <a:t>sign</a:t>
              </a:r>
              <a:r>
                <a:rPr b="0" i="0" lang="en" sz="800" u="none" cap="none" strike="noStrike">
                  <a:solidFill>
                    <a:srgbClr val="FFFFFF"/>
                  </a:solidFill>
                  <a:latin typeface="Poppins Light"/>
                  <a:ea typeface="Poppins Light"/>
                  <a:cs typeface="Poppins Light"/>
                  <a:sym typeface="Poppins Light"/>
                </a:rPr>
                <a:t> </a:t>
              </a:r>
              <a:r>
                <a:rPr b="0" i="0" lang="en" sz="1800" u="none" cap="none" strike="noStrike">
                  <a:solidFill>
                    <a:srgbClr val="FFFFFF"/>
                  </a:solidFill>
                  <a:latin typeface="Poppins Light"/>
                  <a:ea typeface="Poppins Light"/>
                  <a:cs typeface="Poppins Light"/>
                  <a:sym typeface="Poppins Light"/>
                </a:rPr>
                <a:t>up</a:t>
              </a:r>
              <a:endParaRPr b="0" i="0" sz="800" u="none" cap="none" strike="noStrike">
                <a:solidFill>
                  <a:srgbClr val="FFFFFF"/>
                </a:solidFill>
                <a:latin typeface="Poppins Light"/>
                <a:ea typeface="Poppins Light"/>
                <a:cs typeface="Poppins Light"/>
                <a:sym typeface="Poppins Light"/>
              </a:endParaRPr>
            </a:p>
          </p:txBody>
        </p:sp>
      </p:grpSp>
      <p:grpSp>
        <p:nvGrpSpPr>
          <p:cNvPr id="325" name="Google Shape;325;p35"/>
          <p:cNvGrpSpPr/>
          <p:nvPr/>
        </p:nvGrpSpPr>
        <p:grpSpPr>
          <a:xfrm>
            <a:off x="4049921" y="3039058"/>
            <a:ext cx="1068600" cy="1068600"/>
            <a:chOff x="2859873" y="853971"/>
            <a:chExt cx="1068600" cy="1068600"/>
          </a:xfrm>
        </p:grpSpPr>
        <p:sp>
          <p:nvSpPr>
            <p:cNvPr id="326" name="Google Shape;326;p35"/>
            <p:cNvSpPr/>
            <p:nvPr/>
          </p:nvSpPr>
          <p:spPr>
            <a:xfrm>
              <a:off x="2859873" y="853971"/>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327" name="Google Shape;327;p35"/>
            <p:cNvSpPr txBox="1"/>
            <p:nvPr/>
          </p:nvSpPr>
          <p:spPr>
            <a:xfrm>
              <a:off x="3012800" y="1022197"/>
              <a:ext cx="762600" cy="7323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Poppins Light"/>
                  <a:ea typeface="Poppins Light"/>
                  <a:cs typeface="Poppins Light"/>
                  <a:sym typeface="Poppins Light"/>
                </a:rPr>
                <a:t>login</a:t>
              </a:r>
              <a:endParaRPr b="0" i="0" sz="800" u="none" cap="none" strike="noStrike">
                <a:solidFill>
                  <a:srgbClr val="FFFFFF"/>
                </a:solidFill>
                <a:latin typeface="Poppins Light"/>
                <a:ea typeface="Poppins Light"/>
                <a:cs typeface="Poppins Light"/>
                <a:sym typeface="Poppins Light"/>
              </a:endParaRPr>
            </a:p>
          </p:txBody>
        </p:sp>
      </p:grpSp>
      <p:grpSp>
        <p:nvGrpSpPr>
          <p:cNvPr id="328" name="Google Shape;328;p35"/>
          <p:cNvGrpSpPr/>
          <p:nvPr/>
        </p:nvGrpSpPr>
        <p:grpSpPr>
          <a:xfrm>
            <a:off x="6939268" y="3031413"/>
            <a:ext cx="1068600" cy="1068600"/>
            <a:chOff x="5214448" y="3234278"/>
            <a:chExt cx="1068600" cy="1068600"/>
          </a:xfrm>
        </p:grpSpPr>
        <p:sp>
          <p:nvSpPr>
            <p:cNvPr id="329" name="Google Shape;329;p35"/>
            <p:cNvSpPr/>
            <p:nvPr/>
          </p:nvSpPr>
          <p:spPr>
            <a:xfrm>
              <a:off x="5214448" y="3234278"/>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330" name="Google Shape;330;p35"/>
            <p:cNvSpPr txBox="1"/>
            <p:nvPr/>
          </p:nvSpPr>
          <p:spPr>
            <a:xfrm>
              <a:off x="5367375" y="3402503"/>
              <a:ext cx="762600" cy="7323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Poppins Light"/>
                  <a:ea typeface="Poppins Light"/>
                  <a:cs typeface="Poppins Light"/>
                  <a:sym typeface="Poppins Light"/>
                </a:rPr>
                <a:t>logout</a:t>
              </a:r>
              <a:endParaRPr b="0" i="0" sz="800" u="none" cap="none" strike="noStrike">
                <a:solidFill>
                  <a:srgbClr val="FFFFFF"/>
                </a:solidFill>
                <a:latin typeface="Poppins Light"/>
                <a:ea typeface="Poppins Light"/>
                <a:cs typeface="Poppins Light"/>
                <a:sym typeface="Poppins Ligh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36"/>
          <p:cNvPicPr preferRelativeResize="0"/>
          <p:nvPr/>
        </p:nvPicPr>
        <p:blipFill rotWithShape="1">
          <a:blip r:embed="rId3">
            <a:alphaModFix/>
          </a:blip>
          <a:srcRect b="6155" l="0" r="0" t="6155"/>
          <a:stretch/>
        </p:blipFill>
        <p:spPr>
          <a:xfrm>
            <a:off x="3763200" y="0"/>
            <a:ext cx="5380800" cy="5143500"/>
          </a:xfrm>
          <a:prstGeom prst="rect">
            <a:avLst/>
          </a:prstGeom>
          <a:noFill/>
          <a:ln>
            <a:noFill/>
          </a:ln>
        </p:spPr>
      </p:pic>
      <p:sp>
        <p:nvSpPr>
          <p:cNvPr id="336" name="Google Shape;336;p36"/>
          <p:cNvSpPr txBox="1"/>
          <p:nvPr>
            <p:ph type="title"/>
          </p:nvPr>
        </p:nvSpPr>
        <p:spPr>
          <a:xfrm>
            <a:off x="311700" y="74950"/>
            <a:ext cx="2655000" cy="923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0" lang="en">
                <a:solidFill>
                  <a:schemeClr val="dk2"/>
                </a:solidFill>
              </a:rPr>
              <a:t>Tools and resources used.</a:t>
            </a:r>
            <a:endParaRPr>
              <a:solidFill>
                <a:schemeClr val="dk2"/>
              </a:solidFill>
            </a:endParaRPr>
          </a:p>
        </p:txBody>
      </p:sp>
      <p:sp>
        <p:nvSpPr>
          <p:cNvPr id="337" name="Google Shape;337;p36"/>
          <p:cNvSpPr txBox="1"/>
          <p:nvPr>
            <p:ph idx="1" type="body"/>
          </p:nvPr>
        </p:nvSpPr>
        <p:spPr>
          <a:xfrm>
            <a:off x="311700" y="1172375"/>
            <a:ext cx="2655000" cy="37224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a:solidFill>
                  <a:schemeClr val="dk2"/>
                </a:solidFill>
              </a:rPr>
              <a:t>IN putting the CPENspace site together, we used the following tools and resources:</a:t>
            </a:r>
            <a:endParaRPr>
              <a:solidFill>
                <a:schemeClr val="dk2"/>
              </a:solidFill>
            </a:endParaRPr>
          </a:p>
          <a:p>
            <a:pPr indent="0" lvl="0" marL="0" rtl="0" algn="l">
              <a:spcBef>
                <a:spcPts val="1600"/>
              </a:spcBef>
              <a:spcAft>
                <a:spcPts val="0"/>
              </a:spcAft>
              <a:buNone/>
            </a:pPr>
            <a:r>
              <a:t/>
            </a:r>
            <a:endParaRPr>
              <a:solidFill>
                <a:schemeClr val="dk2"/>
              </a:solidFill>
            </a:endParaRPr>
          </a:p>
          <a:p>
            <a:pPr indent="38100" lvl="0" marL="0" rtl="0" algn="l">
              <a:spcBef>
                <a:spcPts val="1600"/>
              </a:spcBef>
              <a:spcAft>
                <a:spcPts val="0"/>
              </a:spcAft>
              <a:buSzPts val="1000"/>
              <a:buChar char="•"/>
            </a:pPr>
            <a:r>
              <a:rPr lang="en">
                <a:solidFill>
                  <a:schemeClr val="dk2"/>
                </a:solidFill>
              </a:rPr>
              <a:t>Visual code text editor, </a:t>
            </a:r>
            <a:endParaRPr>
              <a:solidFill>
                <a:schemeClr val="dk2"/>
              </a:solidFill>
            </a:endParaRPr>
          </a:p>
          <a:p>
            <a:pPr indent="38100" lvl="0" marL="0" rtl="0" algn="l">
              <a:spcBef>
                <a:spcPts val="1600"/>
              </a:spcBef>
              <a:spcAft>
                <a:spcPts val="0"/>
              </a:spcAft>
              <a:buSzPts val="1000"/>
              <a:buChar char="•"/>
            </a:pPr>
            <a:r>
              <a:rPr lang="en">
                <a:solidFill>
                  <a:schemeClr val="dk2"/>
                </a:solidFill>
              </a:rPr>
              <a:t>bootstrap,</a:t>
            </a:r>
            <a:endParaRPr>
              <a:solidFill>
                <a:schemeClr val="dk2"/>
              </a:solidFill>
            </a:endParaRPr>
          </a:p>
          <a:p>
            <a:pPr indent="38100" lvl="0" marL="0" rtl="0" algn="l">
              <a:spcBef>
                <a:spcPts val="1600"/>
              </a:spcBef>
              <a:spcAft>
                <a:spcPts val="0"/>
              </a:spcAft>
              <a:buSzPts val="1000"/>
              <a:buChar char="•"/>
            </a:pPr>
            <a:r>
              <a:rPr lang="en">
                <a:solidFill>
                  <a:schemeClr val="dk2"/>
                </a:solidFill>
              </a:rPr>
              <a:t>Django framework</a:t>
            </a:r>
            <a:endParaRPr>
              <a:solidFill>
                <a:schemeClr val="dk2"/>
              </a:solidFill>
            </a:endParaRPr>
          </a:p>
          <a:p>
            <a:pPr indent="38100" lvl="0" marL="0" rtl="0" algn="l">
              <a:spcBef>
                <a:spcPts val="1600"/>
              </a:spcBef>
              <a:spcAft>
                <a:spcPts val="0"/>
              </a:spcAft>
              <a:buSzPts val="1000"/>
              <a:buChar char="•"/>
            </a:pPr>
            <a:r>
              <a:rPr lang="en">
                <a:solidFill>
                  <a:schemeClr val="dk2"/>
                </a:solidFill>
              </a:rPr>
              <a:t>Python programming language</a:t>
            </a:r>
            <a:endParaRPr>
              <a:solidFill>
                <a:schemeClr val="dk2"/>
              </a:solidFill>
            </a:endParaRPr>
          </a:p>
          <a:p>
            <a:pPr indent="38100" lvl="0" marL="0" rtl="0" algn="l">
              <a:spcBef>
                <a:spcPts val="1600"/>
              </a:spcBef>
              <a:spcAft>
                <a:spcPts val="0"/>
              </a:spcAft>
              <a:buSzPts val="1000"/>
              <a:buChar char="•"/>
            </a:pPr>
            <a:r>
              <a:rPr lang="en">
                <a:solidFill>
                  <a:schemeClr val="dk2"/>
                </a:solidFill>
              </a:rPr>
              <a:t>microsoft visio</a:t>
            </a:r>
            <a:endParaRPr>
              <a:solidFill>
                <a:schemeClr val="dk2"/>
              </a:solidFill>
            </a:endParaRPr>
          </a:p>
          <a:p>
            <a:pPr indent="38100" lvl="0" marL="0" rtl="0" algn="l">
              <a:spcBef>
                <a:spcPts val="1600"/>
              </a:spcBef>
              <a:spcAft>
                <a:spcPts val="1600"/>
              </a:spcAft>
              <a:buSzPts val="1000"/>
              <a:buChar char="•"/>
            </a:pPr>
            <a:r>
              <a:rPr lang="en">
                <a:solidFill>
                  <a:schemeClr val="dk2"/>
                </a:solidFill>
              </a:rPr>
              <a:t>online resources such as slidesCarnival to produce this awesome slides, etc</a:t>
            </a:r>
            <a:endParaRPr>
              <a:solidFill>
                <a:schemeClr val="dk2"/>
              </a:solidFill>
            </a:endParaRPr>
          </a:p>
        </p:txBody>
      </p:sp>
      <p:sp>
        <p:nvSpPr>
          <p:cNvPr id="338" name="Google Shape;33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txBox="1"/>
          <p:nvPr>
            <p:ph type="ctrTitle"/>
          </p:nvPr>
        </p:nvSpPr>
        <p:spPr>
          <a:xfrm>
            <a:off x="2786725" y="278628"/>
            <a:ext cx="4004400" cy="1565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000"/>
              <a:t>Project cost and other relevant information</a:t>
            </a:r>
            <a:endParaRPr/>
          </a:p>
        </p:txBody>
      </p:sp>
      <p:sp>
        <p:nvSpPr>
          <p:cNvPr id="344" name="Google Shape;344;p37"/>
          <p:cNvSpPr txBox="1"/>
          <p:nvPr>
            <p:ph idx="1" type="subTitle"/>
          </p:nvPr>
        </p:nvSpPr>
        <p:spPr>
          <a:xfrm>
            <a:off x="2557725" y="2084950"/>
            <a:ext cx="4106700" cy="305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2400"/>
              <a:t>This project was built mainly with open-source online resources and free tools  with the greatest cost invested being the time and commitment of the team members of the </a:t>
            </a:r>
            <a:r>
              <a:rPr lang="en" sz="2400">
                <a:solidFill>
                  <a:srgbClr val="980000"/>
                </a:solidFill>
              </a:rPr>
              <a:t>Great </a:t>
            </a:r>
            <a:r>
              <a:rPr lang="en" sz="2400">
                <a:solidFill>
                  <a:srgbClr val="FF0000"/>
                </a:solidFill>
              </a:rPr>
              <a:t>Mates</a:t>
            </a:r>
            <a:endParaRPr/>
          </a:p>
        </p:txBody>
      </p:sp>
      <p:sp>
        <p:nvSpPr>
          <p:cNvPr id="345" name="Google Shape;345;p37"/>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6000" u="none" cap="none" strike="noStrike">
                <a:solidFill>
                  <a:srgbClr val="980000"/>
                </a:solidFill>
                <a:latin typeface="Arial"/>
                <a:ea typeface="Arial"/>
                <a:cs typeface="Arial"/>
                <a:sym typeface="Arial"/>
              </a:rPr>
              <a:t>0</a:t>
            </a:r>
            <a:r>
              <a:rPr b="0" i="0" lang="en" sz="6000" u="none" cap="none" strike="noStrike">
                <a:solidFill>
                  <a:srgbClr val="F6B26B"/>
                </a:solidFill>
                <a:latin typeface="Arial"/>
                <a:ea typeface="Arial"/>
                <a:cs typeface="Arial"/>
                <a:sym typeface="Arial"/>
              </a:rPr>
              <a:t>0</a:t>
            </a:r>
            <a:endParaRPr b="0" i="0" sz="6000" u="none" cap="none" strike="noStrik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type="title"/>
          </p:nvPr>
        </p:nvSpPr>
        <p:spPr>
          <a:xfrm>
            <a:off x="428110" y="257378"/>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Team Great Mates</a:t>
            </a:r>
            <a:endParaRPr/>
          </a:p>
        </p:txBody>
      </p:sp>
      <p:sp>
        <p:nvSpPr>
          <p:cNvPr id="351" name="Google Shape;351;p38"/>
          <p:cNvSpPr txBox="1"/>
          <p:nvPr>
            <p:ph idx="1" type="body"/>
          </p:nvPr>
        </p:nvSpPr>
        <p:spPr>
          <a:xfrm>
            <a:off x="373788" y="940475"/>
            <a:ext cx="4674300" cy="467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lang="en" sz="2400"/>
              <a:t>Afia Dabanka Akyaa- </a:t>
            </a:r>
            <a:r>
              <a:rPr lang="en" sz="2400">
                <a:solidFill>
                  <a:srgbClr val="CC0000"/>
                </a:solidFill>
              </a:rPr>
              <a:t>Leader </a:t>
            </a:r>
            <a:endParaRPr sz="1800"/>
          </a:p>
          <a:p>
            <a:pPr indent="0" lvl="0" marL="0" rtl="0" algn="l">
              <a:lnSpc>
                <a:spcPct val="100000"/>
              </a:lnSpc>
              <a:spcBef>
                <a:spcPts val="600"/>
              </a:spcBef>
              <a:spcAft>
                <a:spcPts val="0"/>
              </a:spcAft>
              <a:buSzPts val="1600"/>
              <a:buNone/>
            </a:pPr>
            <a:r>
              <a:rPr lang="en" sz="2400"/>
              <a:t>Obed Nuertey - </a:t>
            </a:r>
            <a:r>
              <a:rPr lang="en" sz="2400">
                <a:solidFill>
                  <a:srgbClr val="FF9900"/>
                </a:solidFill>
              </a:rPr>
              <a:t>Leader</a:t>
            </a:r>
            <a:endParaRPr/>
          </a:p>
          <a:p>
            <a:pPr indent="0" lvl="0" marL="0" rtl="0" algn="l">
              <a:lnSpc>
                <a:spcPct val="100000"/>
              </a:lnSpc>
              <a:spcBef>
                <a:spcPts val="600"/>
              </a:spcBef>
              <a:spcAft>
                <a:spcPts val="0"/>
              </a:spcAft>
              <a:buSzPts val="1600"/>
              <a:buNone/>
            </a:pPr>
            <a:r>
              <a:rPr lang="en" sz="2400"/>
              <a:t>Francis Quarshie -</a:t>
            </a:r>
            <a:r>
              <a:rPr lang="en" sz="2400">
                <a:solidFill>
                  <a:srgbClr val="FFD966"/>
                </a:solidFill>
              </a:rPr>
              <a:t> Leader</a:t>
            </a:r>
            <a:endParaRPr/>
          </a:p>
          <a:p>
            <a:pPr indent="0" lvl="0" marL="0" rtl="0" algn="l">
              <a:lnSpc>
                <a:spcPct val="100000"/>
              </a:lnSpc>
              <a:spcBef>
                <a:spcPts val="600"/>
              </a:spcBef>
              <a:spcAft>
                <a:spcPts val="0"/>
              </a:spcAft>
              <a:buSzPts val="1600"/>
              <a:buNone/>
            </a:pPr>
            <a:r>
              <a:rPr lang="en" sz="2400"/>
              <a:t> Quartson Jerry Justice - </a:t>
            </a:r>
            <a:r>
              <a:rPr lang="en" sz="2400">
                <a:solidFill>
                  <a:srgbClr val="7F6000"/>
                </a:solidFill>
              </a:rPr>
              <a:t>Leader</a:t>
            </a:r>
            <a:endParaRPr sz="2400">
              <a:solidFill>
                <a:srgbClr val="7F6000"/>
              </a:solidFill>
            </a:endParaRPr>
          </a:p>
          <a:p>
            <a:pPr indent="0" lvl="0" marL="0" rtl="0" algn="l">
              <a:lnSpc>
                <a:spcPct val="100000"/>
              </a:lnSpc>
              <a:spcBef>
                <a:spcPts val="600"/>
              </a:spcBef>
              <a:spcAft>
                <a:spcPts val="0"/>
              </a:spcAft>
              <a:buSzPts val="1600"/>
              <a:buNone/>
            </a:pPr>
            <a:r>
              <a:rPr lang="en" sz="1800"/>
              <a:t>Each member was actively involved throughout the project lifetime, and this in-house commitment led to the great output we all see today.</a:t>
            </a:r>
            <a:r>
              <a:rPr lang="en"/>
              <a:t> </a:t>
            </a:r>
            <a:endParaRPr/>
          </a:p>
          <a:p>
            <a:pPr indent="0" lvl="0" marL="0" rtl="0" algn="l">
              <a:lnSpc>
                <a:spcPct val="100000"/>
              </a:lnSpc>
              <a:spcBef>
                <a:spcPts val="600"/>
              </a:spcBef>
              <a:spcAft>
                <a:spcPts val="0"/>
              </a:spcAft>
              <a:buSzPts val="1600"/>
              <a:buNone/>
            </a:pPr>
            <a:r>
              <a:rPr lang="en" sz="1800"/>
              <a:t>Big Shouts to the</a:t>
            </a:r>
            <a:r>
              <a:rPr b="1" lang="en" sz="2400">
                <a:solidFill>
                  <a:srgbClr val="FF0000"/>
                </a:solidFill>
              </a:rPr>
              <a:t> Grea</a:t>
            </a:r>
            <a:r>
              <a:rPr lang="en" sz="2400">
                <a:solidFill>
                  <a:srgbClr val="FF0000"/>
                </a:solidFill>
              </a:rPr>
              <a:t>t</a:t>
            </a:r>
            <a:r>
              <a:rPr lang="en" sz="2400"/>
              <a:t> </a:t>
            </a:r>
            <a:r>
              <a:rPr lang="en" sz="2400">
                <a:solidFill>
                  <a:srgbClr val="FFD966"/>
                </a:solidFill>
              </a:rPr>
              <a:t>Mates</a:t>
            </a:r>
            <a:r>
              <a:rPr lang="en" sz="2400"/>
              <a:t> </a:t>
            </a:r>
            <a:r>
              <a:rPr lang="en" sz="2400">
                <a:solidFill>
                  <a:srgbClr val="38761D"/>
                </a:solidFill>
              </a:rPr>
              <a:t>Team</a:t>
            </a:r>
            <a:endParaRPr/>
          </a:p>
          <a:p>
            <a:pPr indent="-228600" lvl="0" marL="457200" rtl="0" algn="l">
              <a:lnSpc>
                <a:spcPct val="115000"/>
              </a:lnSpc>
              <a:spcBef>
                <a:spcPts val="0"/>
              </a:spcBef>
              <a:spcAft>
                <a:spcPts val="0"/>
              </a:spcAft>
              <a:buSzPts val="1800"/>
              <a:buNone/>
            </a:pPr>
            <a:r>
              <a:t/>
            </a:r>
            <a:endParaRPr sz="1800">
              <a:solidFill>
                <a:srgbClr val="000000"/>
              </a:solidFill>
            </a:endParaRPr>
          </a:p>
        </p:txBody>
      </p:sp>
      <p:sp>
        <p:nvSpPr>
          <p:cNvPr id="352" name="Google Shape;352;p38"/>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353" name="Google Shape;353;p38"/>
          <p:cNvSpPr/>
          <p:nvPr/>
        </p:nvSpPr>
        <p:spPr>
          <a:xfrm>
            <a:off x="7253423" y="2000860"/>
            <a:ext cx="1272074" cy="1141889"/>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421565" y="257428"/>
            <a:ext cx="5220186" cy="68305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Presentation</a:t>
            </a:r>
            <a:endParaRPr/>
          </a:p>
        </p:txBody>
      </p:sp>
      <p:sp>
        <p:nvSpPr>
          <p:cNvPr id="184" name="Google Shape;184;p21"/>
          <p:cNvSpPr txBox="1"/>
          <p:nvPr>
            <p:ph idx="1" type="body"/>
          </p:nvPr>
        </p:nvSpPr>
        <p:spPr>
          <a:xfrm>
            <a:off x="421575" y="978068"/>
            <a:ext cx="4685700" cy="45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i="1" lang="en" sz="2400">
                <a:solidFill>
                  <a:srgbClr val="000000"/>
                </a:solidFill>
              </a:rPr>
              <a:t>This presentation is a documentation of the highly effective and user friendly </a:t>
            </a:r>
            <a:r>
              <a:rPr i="1" lang="en" sz="2400">
                <a:solidFill>
                  <a:srgbClr val="BF9000"/>
                </a:solidFill>
              </a:rPr>
              <a:t>online repository(CPENspace) </a:t>
            </a:r>
            <a:r>
              <a:rPr i="1" lang="en" sz="2400">
                <a:solidFill>
                  <a:srgbClr val="000000"/>
                </a:solidFill>
              </a:rPr>
              <a:t>for undergraduate students in the University of Ghana, Legon.</a:t>
            </a:r>
            <a:endParaRPr sz="1400">
              <a:solidFill>
                <a:srgbClr val="000000"/>
              </a:solidFill>
            </a:endParaRPr>
          </a:p>
          <a:p>
            <a:pPr indent="0" lvl="0" marL="0" rtl="0" algn="l">
              <a:lnSpc>
                <a:spcPct val="100000"/>
              </a:lnSpc>
              <a:spcBef>
                <a:spcPts val="600"/>
              </a:spcBef>
              <a:spcAft>
                <a:spcPts val="0"/>
              </a:spcAft>
              <a:buSzPts val="1600"/>
              <a:buNone/>
            </a:pPr>
            <a:r>
              <a:t/>
            </a:r>
            <a:endParaRPr sz="1400">
              <a:solidFill>
                <a:srgbClr val="000000"/>
              </a:solidFill>
            </a:endParaRPr>
          </a:p>
          <a:p>
            <a:pPr indent="0" lvl="0" marL="0" rtl="0" algn="l">
              <a:lnSpc>
                <a:spcPct val="100000"/>
              </a:lnSpc>
              <a:spcBef>
                <a:spcPts val="600"/>
              </a:spcBef>
              <a:spcAft>
                <a:spcPts val="0"/>
              </a:spcAft>
              <a:buSzPts val="1600"/>
              <a:buNone/>
            </a:pPr>
            <a:r>
              <a:rPr b="1" lang="en" sz="1800"/>
              <a:t>Stay with us to the end to know what </a:t>
            </a:r>
            <a:r>
              <a:rPr b="1" lang="en" sz="1800">
                <a:solidFill>
                  <a:srgbClr val="FF0000"/>
                </a:solidFill>
              </a:rPr>
              <a:t>CPENspace</a:t>
            </a:r>
            <a:r>
              <a:rPr b="1" lang="en" sz="1800"/>
              <a:t> was developed to do as well as how you can use it to your benefit, thank you.</a:t>
            </a:r>
            <a:endParaRPr/>
          </a:p>
        </p:txBody>
      </p:sp>
      <p:sp>
        <p:nvSpPr>
          <p:cNvPr id="185" name="Google Shape;185;p21"/>
          <p:cNvSpPr txBox="1"/>
          <p:nvPr/>
        </p:nvSpPr>
        <p:spPr>
          <a:xfrm>
            <a:off x="147750" y="246450"/>
            <a:ext cx="8848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666666"/>
              </a:solidFill>
              <a:latin typeface="Poppins Light"/>
              <a:ea typeface="Poppins Light"/>
              <a:cs typeface="Poppins Light"/>
              <a:sym typeface="Poppins Ligh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666666"/>
              </a:solidFill>
              <a:latin typeface="Poppins Light"/>
              <a:ea typeface="Poppins Light"/>
              <a:cs typeface="Poppins Light"/>
              <a:sym typeface="Poppins Light"/>
            </a:endParaRPr>
          </a:p>
        </p:txBody>
      </p:sp>
      <p:sp>
        <p:nvSpPr>
          <p:cNvPr id="186" name="Google Shape;186;p2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87" name="Google Shape;187;p21"/>
          <p:cNvGrpSpPr/>
          <p:nvPr/>
        </p:nvGrpSpPr>
        <p:grpSpPr>
          <a:xfrm>
            <a:off x="7075309" y="1848466"/>
            <a:ext cx="1628291" cy="1446665"/>
            <a:chOff x="5292575" y="3681900"/>
            <a:chExt cx="420150" cy="373275"/>
          </a:xfrm>
        </p:grpSpPr>
        <p:sp>
          <p:nvSpPr>
            <p:cNvPr id="188" name="Google Shape;188;p21"/>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1"/>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1"/>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9"/>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360" name="Google Shape;360;p39"/>
          <p:cNvSpPr txBox="1"/>
          <p:nvPr>
            <p:ph idx="4294967295" type="ctrTitle"/>
          </p:nvPr>
        </p:nvSpPr>
        <p:spPr>
          <a:xfrm>
            <a:off x="2351788" y="1180487"/>
            <a:ext cx="4608000" cy="14160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0"/>
              <a:buFont typeface="Arial"/>
              <a:buNone/>
            </a:pPr>
            <a:r>
              <a:rPr b="0" i="0" lang="en" sz="8000" u="none" cap="none" strike="noStrike">
                <a:solidFill>
                  <a:srgbClr val="000000"/>
                </a:solidFill>
                <a:latin typeface="Arial"/>
                <a:ea typeface="Arial"/>
                <a:cs typeface="Arial"/>
                <a:sym typeface="Arial"/>
              </a:rPr>
              <a:t>Thanks!</a:t>
            </a:r>
            <a:endParaRPr b="0" i="0" sz="8000" u="none" cap="none" strike="noStrike">
              <a:solidFill>
                <a:srgbClr val="000000"/>
              </a:solidFill>
              <a:latin typeface="Arial"/>
              <a:ea typeface="Arial"/>
              <a:cs typeface="Arial"/>
              <a:sym typeface="Arial"/>
            </a:endParaRPr>
          </a:p>
        </p:txBody>
      </p:sp>
      <p:sp>
        <p:nvSpPr>
          <p:cNvPr id="361" name="Google Shape;361;p39"/>
          <p:cNvSpPr txBox="1"/>
          <p:nvPr>
            <p:ph idx="4294967295" type="subTitle"/>
          </p:nvPr>
        </p:nvSpPr>
        <p:spPr>
          <a:xfrm>
            <a:off x="2743786" y="2604408"/>
            <a:ext cx="4608000" cy="100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0"/>
              </a:spcBef>
              <a:spcAft>
                <a:spcPts val="0"/>
              </a:spcAft>
              <a:buClr>
                <a:srgbClr val="000000"/>
              </a:buClr>
              <a:buSzPts val="2400"/>
              <a:buFont typeface="Arial"/>
              <a:buNone/>
            </a:pPr>
            <a:r>
              <a:rPr b="1" i="0" lang="en" sz="2400" u="none" cap="none" strike="noStrike">
                <a:solidFill>
                  <a:srgbClr val="000000"/>
                </a:solidFill>
                <a:latin typeface="Poppins"/>
                <a:ea typeface="Poppins"/>
                <a:cs typeface="Poppins"/>
                <a:sym typeface="Poppins"/>
              </a:rPr>
              <a:t>Any questions?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400" u="none" cap="none" strike="noStrike">
                <a:solidFill>
                  <a:srgbClr val="000000"/>
                </a:solidFill>
                <a:latin typeface="Arial"/>
                <a:ea typeface="Arial"/>
                <a:cs typeface="Arial"/>
                <a:sym typeface="Arial"/>
              </a:rPr>
              <a:t>We are happy to have them.</a:t>
            </a:r>
            <a:endParaRPr b="0" i="0" sz="1400" u="none" cap="none" strike="noStrike">
              <a:solidFill>
                <a:srgbClr val="000000"/>
              </a:solidFill>
              <a:latin typeface="Arial"/>
              <a:ea typeface="Arial"/>
              <a:cs typeface="Arial"/>
              <a:sym typeface="Arial"/>
            </a:endParaRPr>
          </a:p>
        </p:txBody>
      </p:sp>
      <p:grpSp>
        <p:nvGrpSpPr>
          <p:cNvPr id="362" name="Google Shape;362;p39"/>
          <p:cNvGrpSpPr/>
          <p:nvPr/>
        </p:nvGrpSpPr>
        <p:grpSpPr>
          <a:xfrm>
            <a:off x="1812552" y="1460659"/>
            <a:ext cx="345971" cy="325505"/>
            <a:chOff x="5972700" y="2330200"/>
            <a:chExt cx="411625" cy="387275"/>
          </a:xfrm>
        </p:grpSpPr>
        <p:sp>
          <p:nvSpPr>
            <p:cNvPr id="363" name="Google Shape;363;p3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idx="1" type="body"/>
          </p:nvPr>
        </p:nvSpPr>
        <p:spPr>
          <a:xfrm>
            <a:off x="135300" y="282600"/>
            <a:ext cx="8420700" cy="4729500"/>
          </a:xfrm>
          <a:prstGeom prst="rect">
            <a:avLst/>
          </a:prstGeom>
          <a:solidFill>
            <a:schemeClr val="lt1"/>
          </a:solid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400"/>
              <a:buFont typeface="Arial"/>
              <a:buNone/>
            </a:pPr>
            <a:r>
              <a:t/>
            </a:r>
            <a:endParaRPr sz="1600"/>
          </a:p>
          <a:p>
            <a:pPr indent="0" lvl="0" marL="0" rtl="0" algn="l">
              <a:lnSpc>
                <a:spcPct val="100000"/>
              </a:lnSpc>
              <a:spcBef>
                <a:spcPts val="600"/>
              </a:spcBef>
              <a:spcAft>
                <a:spcPts val="0"/>
              </a:spcAft>
              <a:buClr>
                <a:schemeClr val="dk1"/>
              </a:buClr>
              <a:buSzPts val="1400"/>
              <a:buFont typeface="Arial"/>
              <a:buNone/>
            </a:pPr>
            <a:r>
              <a:rPr lang="en" sz="1600">
                <a:latin typeface="Arial"/>
                <a:ea typeface="Arial"/>
                <a:cs typeface="Arial"/>
                <a:sym typeface="Arial"/>
              </a:rPr>
              <a:t> </a:t>
            </a:r>
            <a:r>
              <a:rPr lang="en" sz="1600"/>
              <a:t>A summary of the task are outlined as follows:</a:t>
            </a:r>
            <a:endParaRPr sz="1600"/>
          </a:p>
          <a:p>
            <a:pPr indent="0" lvl="0" marL="0" rtl="0" algn="l">
              <a:lnSpc>
                <a:spcPct val="100000"/>
              </a:lnSpc>
              <a:spcBef>
                <a:spcPts val="600"/>
              </a:spcBef>
              <a:spcAft>
                <a:spcPts val="0"/>
              </a:spcAft>
              <a:buClr>
                <a:schemeClr val="dk1"/>
              </a:buClr>
              <a:buSzPts val="1400"/>
              <a:buFont typeface="Arial"/>
              <a:buNone/>
            </a:pPr>
            <a:r>
              <a:rPr lang="en" sz="1600">
                <a:latin typeface="Arial"/>
                <a:ea typeface="Arial"/>
                <a:cs typeface="Arial"/>
                <a:sym typeface="Arial"/>
              </a:rPr>
              <a:t>1. Design an interface using HTML, CSS and Bootstrap   </a:t>
            </a:r>
            <a:endParaRPr sz="1600">
              <a:latin typeface="Arial"/>
              <a:ea typeface="Arial"/>
              <a:cs typeface="Arial"/>
              <a:sym typeface="Arial"/>
            </a:endParaRPr>
          </a:p>
          <a:p>
            <a:pPr indent="0" lvl="0" marL="0" rtl="0" algn="l">
              <a:lnSpc>
                <a:spcPct val="100000"/>
              </a:lnSpc>
              <a:spcBef>
                <a:spcPts val="600"/>
              </a:spcBef>
              <a:spcAft>
                <a:spcPts val="0"/>
              </a:spcAft>
              <a:buClr>
                <a:schemeClr val="dk1"/>
              </a:buClr>
              <a:buSzPts val="1400"/>
              <a:buFont typeface="Arial"/>
              <a:buNone/>
            </a:pPr>
            <a:r>
              <a:rPr lang="en" sz="1600"/>
              <a:t>2. Create a Django Project</a:t>
            </a:r>
            <a:endParaRPr sz="1600"/>
          </a:p>
          <a:p>
            <a:pPr indent="0" lvl="0" marL="0" rtl="0" algn="l">
              <a:lnSpc>
                <a:spcPct val="100000"/>
              </a:lnSpc>
              <a:spcBef>
                <a:spcPts val="600"/>
              </a:spcBef>
              <a:spcAft>
                <a:spcPts val="0"/>
              </a:spcAft>
              <a:buClr>
                <a:schemeClr val="dk1"/>
              </a:buClr>
              <a:buSzPts val="1400"/>
              <a:buFont typeface="Arial"/>
              <a:buNone/>
            </a:pPr>
            <a:r>
              <a:rPr lang="en" sz="1600">
                <a:latin typeface="Arial"/>
                <a:ea typeface="Arial"/>
                <a:cs typeface="Arial"/>
                <a:sym typeface="Arial"/>
              </a:rPr>
              <a:t>3. Create an APP for Users and another for Dashboard</a:t>
            </a:r>
            <a:br>
              <a:rPr lang="en" sz="1600">
                <a:latin typeface="Arial"/>
                <a:ea typeface="Arial"/>
                <a:cs typeface="Arial"/>
                <a:sym typeface="Arial"/>
              </a:rPr>
            </a:br>
            <a:endParaRPr sz="1600"/>
          </a:p>
          <a:p>
            <a:pPr indent="0" lvl="0" marL="0" rtl="0" algn="l">
              <a:lnSpc>
                <a:spcPct val="100000"/>
              </a:lnSpc>
              <a:spcBef>
                <a:spcPts val="600"/>
              </a:spcBef>
              <a:spcAft>
                <a:spcPts val="0"/>
              </a:spcAft>
              <a:buClr>
                <a:schemeClr val="dk1"/>
              </a:buClr>
              <a:buSzPts val="1400"/>
              <a:buFont typeface="Arial"/>
              <a:buNone/>
            </a:pPr>
            <a:r>
              <a:rPr lang="en" sz="1600">
                <a:latin typeface="Arial"/>
                <a:ea typeface="Arial"/>
                <a:cs typeface="Arial"/>
                <a:sym typeface="Arial"/>
              </a:rPr>
              <a:t>4. Create a User Registration and Login Authentication System for the entire web application</a:t>
            </a:r>
            <a:endParaRPr sz="1600"/>
          </a:p>
          <a:p>
            <a:pPr indent="0" lvl="0" marL="0" rtl="0" algn="l">
              <a:lnSpc>
                <a:spcPct val="100000"/>
              </a:lnSpc>
              <a:spcBef>
                <a:spcPts val="600"/>
              </a:spcBef>
              <a:spcAft>
                <a:spcPts val="0"/>
              </a:spcAft>
              <a:buClr>
                <a:schemeClr val="dk1"/>
              </a:buClr>
              <a:buSzPts val="1400"/>
              <a:buFont typeface="Arial"/>
              <a:buNone/>
            </a:pPr>
            <a:r>
              <a:rPr lang="en" sz="1600">
                <a:latin typeface="Arial"/>
                <a:ea typeface="Arial"/>
                <a:cs typeface="Arial"/>
                <a:sym typeface="Arial"/>
              </a:rPr>
              <a:t>5. Use the concepts in CRUD to provide an avenue for an administrator to add project work</a:t>
            </a:r>
            <a:br>
              <a:rPr lang="en" sz="1600">
                <a:latin typeface="Arial"/>
                <a:ea typeface="Arial"/>
                <a:cs typeface="Arial"/>
                <a:sym typeface="Arial"/>
              </a:rPr>
            </a:br>
            <a:r>
              <a:rPr lang="en" sz="1600">
                <a:latin typeface="Arial"/>
                <a:ea typeface="Arial"/>
                <a:cs typeface="Arial"/>
                <a:sym typeface="Arial"/>
              </a:rPr>
              <a:t> report of students in PDF file format onto the web application.</a:t>
            </a:r>
            <a:br>
              <a:rPr lang="en" sz="1600">
                <a:latin typeface="Arial"/>
                <a:ea typeface="Arial"/>
                <a:cs typeface="Arial"/>
                <a:sym typeface="Arial"/>
              </a:rPr>
            </a:br>
            <a:endParaRPr sz="1600"/>
          </a:p>
          <a:p>
            <a:pPr indent="0" lvl="0" marL="0" rtl="0" algn="l">
              <a:lnSpc>
                <a:spcPct val="100000"/>
              </a:lnSpc>
              <a:spcBef>
                <a:spcPts val="600"/>
              </a:spcBef>
              <a:spcAft>
                <a:spcPts val="0"/>
              </a:spcAft>
              <a:buClr>
                <a:schemeClr val="dk1"/>
              </a:buClr>
              <a:buSzPts val="1400"/>
              <a:buFont typeface="Arial"/>
              <a:buNone/>
            </a:pPr>
            <a:r>
              <a:rPr lang="en" sz="1600">
                <a:latin typeface="Arial"/>
                <a:ea typeface="Arial"/>
                <a:cs typeface="Arial"/>
                <a:sym typeface="Arial"/>
              </a:rPr>
              <a:t>6. Use the concepts in CRUD to provide an avenue for users to read published project work</a:t>
            </a:r>
            <a:br>
              <a:rPr lang="en" sz="1600">
                <a:latin typeface="Arial"/>
                <a:ea typeface="Arial"/>
                <a:cs typeface="Arial"/>
                <a:sym typeface="Arial"/>
              </a:rPr>
            </a:br>
            <a:r>
              <a:rPr lang="en" sz="1600">
                <a:latin typeface="Arial"/>
                <a:ea typeface="Arial"/>
                <a:cs typeface="Arial"/>
                <a:sym typeface="Arial"/>
              </a:rPr>
              <a:t> reports. </a:t>
            </a:r>
            <a:br>
              <a:rPr lang="en" sz="1600">
                <a:latin typeface="Arial"/>
                <a:ea typeface="Arial"/>
                <a:cs typeface="Arial"/>
                <a:sym typeface="Arial"/>
              </a:rPr>
            </a:br>
            <a:endParaRPr sz="1600"/>
          </a:p>
          <a:p>
            <a:pPr indent="0" lvl="0" marL="0" rtl="0" algn="l">
              <a:lnSpc>
                <a:spcPct val="100000"/>
              </a:lnSpc>
              <a:spcBef>
                <a:spcPts val="600"/>
              </a:spcBef>
              <a:spcAft>
                <a:spcPts val="0"/>
              </a:spcAft>
              <a:buClr>
                <a:schemeClr val="dk1"/>
              </a:buClr>
              <a:buSzPts val="1400"/>
              <a:buFont typeface="Arial"/>
              <a:buNone/>
            </a:pPr>
            <a:r>
              <a:rPr lang="en" sz="1600">
                <a:latin typeface="Arial"/>
                <a:ea typeface="Arial"/>
                <a:cs typeface="Arial"/>
                <a:sym typeface="Arial"/>
              </a:rPr>
              <a:t>7. Use a PostgreSQl database for this project</a:t>
            </a:r>
            <a:endParaRPr sz="1600"/>
          </a:p>
        </p:txBody>
      </p:sp>
      <p:sp>
        <p:nvSpPr>
          <p:cNvPr id="200" name="Google Shape;200;p22"/>
          <p:cNvSpPr txBox="1"/>
          <p:nvPr>
            <p:ph idx="2" type="body"/>
          </p:nvPr>
        </p:nvSpPr>
        <p:spPr>
          <a:xfrm>
            <a:off x="1069625" y="4204000"/>
            <a:ext cx="5607900" cy="73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1" sz="1000">
              <a:solidFill>
                <a:srgbClr val="666666"/>
              </a:solidFill>
            </a:endParaRPr>
          </a:p>
          <a:p>
            <a:pPr indent="0" lvl="0" marL="0" rtl="0" algn="l">
              <a:lnSpc>
                <a:spcPct val="100000"/>
              </a:lnSpc>
              <a:spcBef>
                <a:spcPts val="0"/>
              </a:spcBef>
              <a:spcAft>
                <a:spcPts val="0"/>
              </a:spcAft>
              <a:buSzPts val="1400"/>
              <a:buNone/>
            </a:pPr>
            <a:r>
              <a:t/>
            </a:r>
            <a:endParaRPr sz="1000">
              <a:solidFill>
                <a:srgbClr val="666666"/>
              </a:solidFill>
            </a:endParaRPr>
          </a:p>
        </p:txBody>
      </p:sp>
      <p:sp>
        <p:nvSpPr>
          <p:cNvPr id="201" name="Google Shape;201;p22"/>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694275" y="327600"/>
            <a:ext cx="5460900" cy="9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Project Description</a:t>
            </a:r>
            <a:endParaRPr>
              <a:solidFill>
                <a:schemeClr val="lt2"/>
              </a:solidFill>
            </a:endParaRPr>
          </a:p>
        </p:txBody>
      </p:sp>
      <p:sp>
        <p:nvSpPr>
          <p:cNvPr id="207" name="Google Shape;207;p23"/>
          <p:cNvSpPr txBox="1"/>
          <p:nvPr>
            <p:ph idx="1" type="body"/>
          </p:nvPr>
        </p:nvSpPr>
        <p:spPr>
          <a:xfrm>
            <a:off x="418500" y="2048550"/>
            <a:ext cx="3951600" cy="279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solidFill>
                  <a:schemeClr val="lt2"/>
                </a:solidFill>
              </a:rPr>
              <a:t>Graduate Students in the University of Ghana after completing their final project have their report published on the University of Ghana UGSPACE website (http://ugspace.ug.edu.gh/). However, for undergraduate students, only hard copies of their work is taken and packed on shelves in the Department Office. There are no digital means of accessing undergrad project report online and this has become a burden for the department since finding space for the increasing number of hard copy project report has become a daunting task. As a software engineer, you are to develop a system that addresses the problem. </a:t>
            </a:r>
            <a:br>
              <a:rPr lang="en" sz="1100">
                <a:solidFill>
                  <a:schemeClr val="lt2"/>
                </a:solidFill>
              </a:rPr>
            </a:br>
            <a:endParaRPr sz="1100">
              <a:solidFill>
                <a:schemeClr val="lt2"/>
              </a:solidFill>
            </a:endParaRPr>
          </a:p>
          <a:p>
            <a:pPr indent="0" lvl="0" marL="0" rtl="0" algn="l">
              <a:spcBef>
                <a:spcPts val="1600"/>
              </a:spcBef>
              <a:spcAft>
                <a:spcPts val="1600"/>
              </a:spcAft>
              <a:buNone/>
            </a:pPr>
            <a:r>
              <a:t/>
            </a:r>
            <a:endParaRPr>
              <a:solidFill>
                <a:schemeClr val="lt2"/>
              </a:solidFill>
            </a:endParaRPr>
          </a:p>
        </p:txBody>
      </p:sp>
      <p:sp>
        <p:nvSpPr>
          <p:cNvPr id="208" name="Google Shape;208;p23"/>
          <p:cNvSpPr txBox="1"/>
          <p:nvPr>
            <p:ph idx="2" type="body"/>
          </p:nvPr>
        </p:nvSpPr>
        <p:spPr>
          <a:xfrm>
            <a:off x="4781482" y="2358750"/>
            <a:ext cx="3616500" cy="248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lt2"/>
                </a:solidFill>
              </a:rPr>
              <a:t>Objectives</a:t>
            </a:r>
            <a:r>
              <a:rPr lang="en">
                <a:solidFill>
                  <a:schemeClr val="lt2"/>
                </a:solidFill>
              </a:rPr>
              <a:t>:</a:t>
            </a:r>
            <a:endParaRPr>
              <a:solidFill>
                <a:schemeClr val="lt2"/>
              </a:solidFill>
            </a:endParaRPr>
          </a:p>
          <a:p>
            <a:pPr indent="0" lvl="0" marL="0" rtl="0" algn="l">
              <a:spcBef>
                <a:spcPts val="1600"/>
              </a:spcBef>
              <a:spcAft>
                <a:spcPts val="0"/>
              </a:spcAft>
              <a:buNone/>
            </a:pPr>
            <a:r>
              <a:rPr lang="en" sz="1200">
                <a:solidFill>
                  <a:schemeClr val="lt2"/>
                </a:solidFill>
              </a:rPr>
              <a:t> The main objective of this project is for students to develop a web application using </a:t>
            </a:r>
            <a:br>
              <a:rPr lang="en" sz="1200">
                <a:solidFill>
                  <a:schemeClr val="lt2"/>
                </a:solidFill>
              </a:rPr>
            </a:br>
            <a:r>
              <a:rPr lang="en" sz="1200">
                <a:solidFill>
                  <a:schemeClr val="lt2"/>
                </a:solidFill>
              </a:rPr>
              <a:t>the Django Framework. In the course of this project, students are expected to leverage on the concepts and skills from the task project and apply same into building an Online Repository for the Computer Engineering Department. </a:t>
            </a:r>
            <a:endParaRPr sz="1200">
              <a:solidFill>
                <a:schemeClr val="lt2"/>
              </a:solidFill>
            </a:endParaRPr>
          </a:p>
          <a:p>
            <a:pPr indent="0" lvl="0" marL="0" rtl="0" algn="l">
              <a:spcBef>
                <a:spcPts val="1600"/>
              </a:spcBef>
              <a:spcAft>
                <a:spcPts val="1600"/>
              </a:spcAft>
              <a:buNone/>
            </a:pPr>
            <a:r>
              <a:t/>
            </a:r>
            <a:endParaRPr>
              <a:solidFill>
                <a:schemeClr val="lt2"/>
              </a:solidFill>
            </a:endParaRPr>
          </a:p>
        </p:txBody>
      </p:sp>
      <p:sp>
        <p:nvSpPr>
          <p:cNvPr id="209" name="Google Shape;20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4294967295" type="subTitle"/>
          </p:nvPr>
        </p:nvSpPr>
        <p:spPr>
          <a:xfrm>
            <a:off x="166850" y="192000"/>
            <a:ext cx="8748300" cy="475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t/>
            </a:r>
            <a:endParaRPr b="1" i="0" sz="1400" u="none" cap="none" strike="noStrike">
              <a:solidFill>
                <a:srgbClr val="000000"/>
              </a:solidFill>
              <a:latin typeface="Poppins"/>
              <a:ea typeface="Poppins"/>
              <a:cs typeface="Poppins"/>
              <a:sym typeface="Poppins"/>
            </a:endParaRPr>
          </a:p>
          <a:p>
            <a:pPr indent="0" lvl="0" marL="0" marR="0" rtl="0" algn="l">
              <a:lnSpc>
                <a:spcPct val="100000"/>
              </a:lnSpc>
              <a:spcBef>
                <a:spcPts val="600"/>
              </a:spcBef>
              <a:spcAft>
                <a:spcPts val="0"/>
              </a:spcAft>
              <a:buClr>
                <a:schemeClr val="dk1"/>
              </a:buClr>
              <a:buSzPts val="1100"/>
              <a:buFont typeface="Arial"/>
              <a:buNone/>
            </a:pPr>
            <a:r>
              <a:rPr b="0" i="0" lang="en" sz="2400" u="none" cap="none" strike="noStrike">
                <a:solidFill>
                  <a:srgbClr val="CC0000"/>
                </a:solidFill>
                <a:latin typeface="Arial"/>
                <a:ea typeface="Arial"/>
                <a:cs typeface="Arial"/>
                <a:sym typeface="Arial"/>
              </a:rPr>
              <a:t>points to cover: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Software development cycle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Model used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UML use case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UML sequence diagram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Functional requirement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Non-functional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Tools and resources used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Role of individual team members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Project cost estimation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other relevant information</a:t>
            </a:r>
            <a:endParaRPr b="0" i="0" sz="1800" u="none" cap="none" strike="noStrike">
              <a:solidFill>
                <a:srgbClr val="000000"/>
              </a:solidFill>
              <a:latin typeface="Arial"/>
              <a:ea typeface="Arial"/>
              <a:cs typeface="Arial"/>
              <a:sym typeface="Arial"/>
            </a:endParaRPr>
          </a:p>
        </p:txBody>
      </p:sp>
      <p:sp>
        <p:nvSpPr>
          <p:cNvPr id="215" name="Google Shape;215;p24"/>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216" name="Google Shape;216;p24"/>
          <p:cNvSpPr/>
          <p:nvPr/>
        </p:nvSpPr>
        <p:spPr>
          <a:xfrm>
            <a:off x="8492709" y="602518"/>
            <a:ext cx="339612" cy="308996"/>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ctrTitle"/>
          </p:nvPr>
        </p:nvSpPr>
        <p:spPr>
          <a:xfrm>
            <a:off x="2389001" y="819557"/>
            <a:ext cx="4124668" cy="46944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400"/>
              <a:t>Software development cycle</a:t>
            </a:r>
            <a:endParaRPr/>
          </a:p>
        </p:txBody>
      </p:sp>
      <p:sp>
        <p:nvSpPr>
          <p:cNvPr id="222" name="Google Shape;222;p25"/>
          <p:cNvSpPr txBox="1"/>
          <p:nvPr>
            <p:ph idx="1" type="subTitle"/>
          </p:nvPr>
        </p:nvSpPr>
        <p:spPr>
          <a:xfrm>
            <a:off x="2572090" y="1198997"/>
            <a:ext cx="4004333" cy="27742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Software is a set of programs targeted at performing a specific task and the process of developing this efficient program is software engineering</a:t>
            </a:r>
            <a:endParaRPr/>
          </a:p>
          <a:p>
            <a:pPr indent="0" lvl="0" marL="0" rtl="0" algn="ctr">
              <a:lnSpc>
                <a:spcPct val="100000"/>
              </a:lnSpc>
              <a:spcBef>
                <a:spcPts val="0"/>
              </a:spcBef>
              <a:spcAft>
                <a:spcPts val="0"/>
              </a:spcAft>
              <a:buSzPts val="1400"/>
              <a:buNone/>
            </a:pPr>
            <a:r>
              <a:rPr lang="en"/>
              <a:t>The software development life cycle(SDLC) is a framework defining tasks performed at each step in the software development process. The life cycle defines a methodology for improving the quality of the software and the overall development process.</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
              <a:t>Having a sound understanding of the SDLC, we followed through with the stages to bring up with this piece of work.</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
              <a:t> </a:t>
            </a:r>
            <a:endParaRPr/>
          </a:p>
        </p:txBody>
      </p:sp>
      <p:sp>
        <p:nvSpPr>
          <p:cNvPr id="223" name="Google Shape;223;p25"/>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rgbClr val="FFFFFF"/>
                </a:solidFill>
                <a:latin typeface="Poppins"/>
                <a:ea typeface="Poppins"/>
                <a:cs typeface="Poppins"/>
                <a:sym typeface="Poppins"/>
              </a:rPr>
              <a:t>1</a:t>
            </a:r>
            <a:endParaRPr b="0" i="0" sz="60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6"/>
          <p:cNvPicPr preferRelativeResize="0"/>
          <p:nvPr/>
        </p:nvPicPr>
        <p:blipFill rotWithShape="1">
          <a:blip r:embed="rId3">
            <a:alphaModFix/>
          </a:blip>
          <a:srcRect b="0" l="0" r="0" t="0"/>
          <a:stretch/>
        </p:blipFill>
        <p:spPr>
          <a:xfrm>
            <a:off x="6053085" y="582790"/>
            <a:ext cx="3034500" cy="3847500"/>
          </a:xfrm>
          <a:prstGeom prst="ellipse">
            <a:avLst/>
          </a:prstGeom>
          <a:noFill/>
          <a:ln>
            <a:noFill/>
          </a:ln>
        </p:spPr>
      </p:pic>
      <p:grpSp>
        <p:nvGrpSpPr>
          <p:cNvPr id="229" name="Google Shape;229;p26"/>
          <p:cNvGrpSpPr/>
          <p:nvPr/>
        </p:nvGrpSpPr>
        <p:grpSpPr>
          <a:xfrm>
            <a:off x="5853100" y="3068600"/>
            <a:ext cx="1539600" cy="1539600"/>
            <a:chOff x="6680825" y="2549350"/>
            <a:chExt cx="1539600" cy="1539600"/>
          </a:xfrm>
        </p:grpSpPr>
        <p:sp>
          <p:nvSpPr>
            <p:cNvPr id="230" name="Google Shape;230;p26"/>
            <p:cNvSpPr/>
            <p:nvPr/>
          </p:nvSpPr>
          <p:spPr>
            <a:xfrm>
              <a:off x="6825669" y="2694194"/>
              <a:ext cx="1249800" cy="1249800"/>
            </a:xfrm>
            <a:prstGeom prst="ellipse">
              <a:avLst/>
            </a:prstGeom>
            <a:solidFill>
              <a:srgbClr val="000000">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6"/>
            <p:cNvSpPr/>
            <p:nvPr/>
          </p:nvSpPr>
          <p:spPr>
            <a:xfrm>
              <a:off x="6680825" y="2549350"/>
              <a:ext cx="1539600" cy="1539600"/>
            </a:xfrm>
            <a:prstGeom prst="donut">
              <a:avLst>
                <a:gd fmla="val 675" name="adj"/>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26"/>
          <p:cNvSpPr txBox="1"/>
          <p:nvPr>
            <p:ph type="title"/>
          </p:nvPr>
        </p:nvSpPr>
        <p:spPr>
          <a:xfrm>
            <a:off x="65212" y="-170194"/>
            <a:ext cx="5220186" cy="68262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our team </a:t>
            </a:r>
            <a:endParaRPr/>
          </a:p>
        </p:txBody>
      </p:sp>
      <p:sp>
        <p:nvSpPr>
          <p:cNvPr id="234" name="Google Shape;234;p26"/>
          <p:cNvSpPr txBox="1"/>
          <p:nvPr>
            <p:ph idx="1" type="body"/>
          </p:nvPr>
        </p:nvSpPr>
        <p:spPr>
          <a:xfrm>
            <a:off x="58525" y="459475"/>
            <a:ext cx="5552400" cy="4581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Char char="￮"/>
            </a:pPr>
            <a:r>
              <a:rPr lang="en"/>
              <a:t>went through the various phase of the development cycle. </a:t>
            </a:r>
            <a:endParaRPr/>
          </a:p>
          <a:p>
            <a:pPr indent="-330200" lvl="0" marL="457200" rtl="0" algn="l">
              <a:lnSpc>
                <a:spcPct val="100000"/>
              </a:lnSpc>
              <a:spcBef>
                <a:spcPts val="600"/>
              </a:spcBef>
              <a:spcAft>
                <a:spcPts val="0"/>
              </a:spcAft>
              <a:buSzPts val="1600"/>
              <a:buChar char="￮"/>
            </a:pPr>
            <a:r>
              <a:rPr lang="en"/>
              <a:t>1. At the requirements stage, we elicited information from the the clients description of the problem, went through a number of times, understood the issue to be handled and, captured the requirements(both functional and non-functional) of the system to be developed.</a:t>
            </a:r>
            <a:endParaRPr/>
          </a:p>
          <a:p>
            <a:pPr indent="-330200" lvl="0" marL="457200" rtl="0" algn="l">
              <a:lnSpc>
                <a:spcPct val="100000"/>
              </a:lnSpc>
              <a:spcBef>
                <a:spcPts val="600"/>
              </a:spcBef>
              <a:spcAft>
                <a:spcPts val="0"/>
              </a:spcAft>
              <a:buSzPts val="1600"/>
              <a:buChar char="￮"/>
            </a:pPr>
            <a:r>
              <a:t/>
            </a:r>
            <a:endParaRPr/>
          </a:p>
          <a:p>
            <a:pPr indent="-330200" lvl="0" marL="457200" rtl="0" algn="l">
              <a:lnSpc>
                <a:spcPct val="100000"/>
              </a:lnSpc>
              <a:spcBef>
                <a:spcPts val="600"/>
              </a:spcBef>
              <a:spcAft>
                <a:spcPts val="0"/>
              </a:spcAft>
              <a:buSzPts val="1600"/>
              <a:buChar char="￮"/>
            </a:pPr>
            <a:r>
              <a:rPr lang="en"/>
              <a:t>2. We then proceeded to the specification phase. Here we looked at what is expected of the system, its functionality, constraints as well as the input data and the required output data. We then planned on how to start where we distributed the various interfaces among the team and once done we came together to put the whole system together.</a:t>
            </a:r>
            <a:endParaRPr/>
          </a:p>
          <a:p>
            <a:pPr indent="-330200" lvl="0" marL="457200" rtl="0" algn="l">
              <a:lnSpc>
                <a:spcPct val="100000"/>
              </a:lnSpc>
              <a:spcBef>
                <a:spcPts val="600"/>
              </a:spcBef>
              <a:spcAft>
                <a:spcPts val="0"/>
              </a:spcAft>
              <a:buSzPts val="1600"/>
              <a:buChar char="￮"/>
            </a:pPr>
            <a:r>
              <a:t/>
            </a:r>
            <a:endParaRPr/>
          </a:p>
          <a:p>
            <a:pPr indent="-330200" lvl="0" marL="457200" rtl="0" algn="l">
              <a:lnSpc>
                <a:spcPct val="100000"/>
              </a:lnSpc>
              <a:spcBef>
                <a:spcPts val="600"/>
              </a:spcBef>
              <a:spcAft>
                <a:spcPts val="0"/>
              </a:spcAft>
              <a:buSzPts val="1600"/>
              <a:buChar char="￮"/>
            </a:pPr>
            <a:r>
              <a:t/>
            </a:r>
            <a:endParaRPr/>
          </a:p>
        </p:txBody>
      </p:sp>
      <p:sp>
        <p:nvSpPr>
          <p:cNvPr id="235" name="Google Shape;235;p26"/>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236" name="Google Shape;236;p26"/>
          <p:cNvGrpSpPr/>
          <p:nvPr/>
        </p:nvGrpSpPr>
        <p:grpSpPr>
          <a:xfrm>
            <a:off x="6438110" y="3653462"/>
            <a:ext cx="369505" cy="369505"/>
            <a:chOff x="2594050" y="1631825"/>
            <a:chExt cx="439625" cy="439625"/>
          </a:xfrm>
        </p:grpSpPr>
        <p:sp>
          <p:nvSpPr>
            <p:cNvPr id="237" name="Google Shape;237;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idx="1" type="body"/>
          </p:nvPr>
        </p:nvSpPr>
        <p:spPr>
          <a:xfrm>
            <a:off x="4026250" y="370700"/>
            <a:ext cx="4747200" cy="41463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SzPts val="1800"/>
              <a:buChar char="￮"/>
            </a:pPr>
            <a:r>
              <a:rPr b="0" lang="en"/>
              <a:t>3.  At the design phase, we made use of our Unified Modeling Language(UML) diagrams to give us a clearer understanding of how the system should function in time, who is going to use and how the system and the user co-relate.</a:t>
            </a:r>
            <a:endParaRPr b="0"/>
          </a:p>
          <a:p>
            <a:pPr indent="0" lvl="0" marL="0" rtl="0" algn="l">
              <a:spcBef>
                <a:spcPts val="1600"/>
              </a:spcBef>
              <a:spcAft>
                <a:spcPts val="1600"/>
              </a:spcAft>
              <a:buNone/>
            </a:pPr>
            <a:r>
              <a:t/>
            </a:r>
            <a:endParaRPr/>
          </a:p>
        </p:txBody>
      </p:sp>
      <p:sp>
        <p:nvSpPr>
          <p:cNvPr id="246" name="Google Shape;24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idx="1" type="body"/>
          </p:nvPr>
        </p:nvSpPr>
        <p:spPr>
          <a:xfrm>
            <a:off x="1219225" y="1373750"/>
            <a:ext cx="6705300" cy="24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Nothing makes an engineer more productive than , the </a:t>
            </a:r>
            <a:r>
              <a:rPr b="1" i="1" lang="en" u="sng">
                <a:solidFill>
                  <a:schemeClr val="dk1"/>
                </a:solidFill>
              </a:rPr>
              <a:t>last minute</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rPr lang="en" u="none">
                <a:solidFill>
                  <a:schemeClr val="dk1"/>
                </a:solidFill>
              </a:rPr>
              <a:t>Anonymous.</a:t>
            </a:r>
            <a:endParaRPr>
              <a:solidFill>
                <a:schemeClr val="dk1"/>
              </a:solidFill>
            </a:endParaRPr>
          </a:p>
        </p:txBody>
      </p:sp>
      <p:sp>
        <p:nvSpPr>
          <p:cNvPr id="252" name="Google Shape;25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