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6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080" y="3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6B1409-ECBB-4AEE-A0A2-36570D252480}" type="datetimeFigureOut">
              <a:rPr lang="en-US" smtClean="0"/>
              <a:pPr/>
              <a:t>9/28/2018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07CB31-B09E-49CF-9C06-E84D337D73E6}" type="slidenum">
              <a:rPr lang="en-US" smtClean="0"/>
              <a:pPr/>
              <a:t>‹#›</a:t>
            </a:fld>
            <a:endParaRPr lang="en-US"/>
          </a:p>
        </p:txBody>
      </p:sp>
    </p:spTree>
    <p:extLst>
      <p:ext uri="{BB962C8B-B14F-4D97-AF65-F5344CB8AC3E}">
        <p14:creationId xmlns:p14="http://schemas.microsoft.com/office/powerpoint/2010/main" val="133912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http://www.sqlitetutorial.net/sqlite-python/creating-database/</a:t>
            </a:r>
            <a:endParaRPr lang="en-US" dirty="0"/>
          </a:p>
        </p:txBody>
      </p:sp>
      <p:sp>
        <p:nvSpPr>
          <p:cNvPr id="4" name="Slide Number Placeholder 3"/>
          <p:cNvSpPr>
            <a:spLocks noGrp="1"/>
          </p:cNvSpPr>
          <p:nvPr>
            <p:ph type="sldNum" sz="quarter" idx="10"/>
          </p:nvPr>
        </p:nvSpPr>
        <p:spPr/>
        <p:txBody>
          <a:bodyPr/>
          <a:lstStyle/>
          <a:p>
            <a:fld id="{7407CB31-B09E-49CF-9C06-E84D337D73E6}"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17C579-6CDC-44DE-8E5A-EA3B22E94F5A}" type="datetime1">
              <a:rPr lang="en-US" smtClean="0"/>
              <a:pPr/>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316191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C820E-D148-48C0-A8B7-88725C21619A}" type="datetime1">
              <a:rPr lang="en-US" smtClean="0"/>
              <a:pPr/>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353901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AEF618-CD53-4C2E-AA97-63D4C8CA642B}" type="datetime1">
              <a:rPr lang="en-US" smtClean="0"/>
              <a:pPr/>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33134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68E1-13E0-4677-ABD7-A9BED7CDBFEB}" type="datetime1">
              <a:rPr lang="en-US" smtClean="0"/>
              <a:pPr/>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95458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98BDD-C18E-41C7-B5E0-4AEA63655474}" type="datetime1">
              <a:rPr lang="en-US" smtClean="0"/>
              <a:pPr/>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198780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1B17B3-6E74-476A-BE81-2F3F842C46D9}" type="datetime1">
              <a:rPr lang="en-US" smtClean="0"/>
              <a:pPr/>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129504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88300F-19CE-440B-83C2-85506E9EB256}" type="datetime1">
              <a:rPr lang="en-US" smtClean="0"/>
              <a:pPr/>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192112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4EA51D-CA32-455F-BCF9-CE6735554CC4}" type="datetime1">
              <a:rPr lang="en-US" smtClean="0"/>
              <a:pPr/>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289728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DF645-477B-46F1-837E-985B037853C5}" type="datetime1">
              <a:rPr lang="en-US" smtClean="0"/>
              <a:pPr/>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300113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DA86D9-70C0-431E-A175-4CC272ACA278}" type="datetime1">
              <a:rPr lang="en-US" smtClean="0"/>
              <a:pPr/>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21571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DF75B-C4D4-4353-BEA1-592028ADC241}" type="datetime1">
              <a:rPr lang="en-US" smtClean="0"/>
              <a:pPr/>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E122-566B-450A-A692-6FCF8F966860}" type="slidenum">
              <a:rPr lang="en-US" smtClean="0"/>
              <a:pPr/>
              <a:t>‹#›</a:t>
            </a:fld>
            <a:endParaRPr lang="en-US"/>
          </a:p>
        </p:txBody>
      </p:sp>
    </p:spTree>
    <p:extLst>
      <p:ext uri="{BB962C8B-B14F-4D97-AF65-F5344CB8AC3E}">
        <p14:creationId xmlns:p14="http://schemas.microsoft.com/office/powerpoint/2010/main" val="1309108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25713-7736-46D9-8F18-27DE8CECD114}" type="datetime1">
              <a:rPr lang="en-US" smtClean="0"/>
              <a:pPr/>
              <a:t>9/28/2018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DE122-566B-450A-A692-6FCF8F966860}" type="slidenum">
              <a:rPr lang="en-US" smtClean="0"/>
              <a:pPr/>
              <a:t>‹#›</a:t>
            </a:fld>
            <a:endParaRPr lang="en-US"/>
          </a:p>
        </p:txBody>
      </p:sp>
    </p:spTree>
    <p:extLst>
      <p:ext uri="{BB962C8B-B14F-4D97-AF65-F5344CB8AC3E}">
        <p14:creationId xmlns:p14="http://schemas.microsoft.com/office/powerpoint/2010/main" val="190404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DATABASES WITH PYTHON</a:t>
            </a:r>
            <a:endParaRPr lang="en-US" sz="5400" b="1" dirty="0"/>
          </a:p>
        </p:txBody>
      </p:sp>
      <p:sp>
        <p:nvSpPr>
          <p:cNvPr id="3" name="Subtitle 2"/>
          <p:cNvSpPr>
            <a:spLocks noGrp="1"/>
          </p:cNvSpPr>
          <p:nvPr>
            <p:ph type="subTitle" idx="1"/>
          </p:nvPr>
        </p:nvSpPr>
        <p:spPr>
          <a:xfrm>
            <a:off x="2438400" y="3886200"/>
            <a:ext cx="6400800" cy="1752600"/>
          </a:xfrm>
        </p:spPr>
        <p:txBody>
          <a:bodyPr/>
          <a:lstStyle/>
          <a:p>
            <a:endParaRPr lang="en-US" sz="2800" dirty="0" smtClean="0">
              <a:solidFill>
                <a:schemeClr val="tx1"/>
              </a:solidFill>
            </a:endParaRPr>
          </a:p>
        </p:txBody>
      </p:sp>
    </p:spTree>
    <p:extLst>
      <p:ext uri="{BB962C8B-B14F-4D97-AF65-F5344CB8AC3E}">
        <p14:creationId xmlns:p14="http://schemas.microsoft.com/office/powerpoint/2010/main" val="249986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Create a Table</a:t>
            </a:r>
            <a:endParaRPr lang="en-US" b="1"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marL="0" indent="0">
              <a:buNone/>
            </a:pPr>
            <a:r>
              <a:rPr lang="en-US" dirty="0"/>
              <a:t>import</a:t>
            </a:r>
            <a:r>
              <a:rPr lang="en-US" dirty="0" smtClean="0">
                <a:effectLst/>
              </a:rPr>
              <a:t> sqlite3 </a:t>
            </a:r>
          </a:p>
          <a:p>
            <a:pPr marL="0" indent="0">
              <a:buNone/>
            </a:pPr>
            <a:r>
              <a:rPr lang="en-US" dirty="0" smtClean="0">
                <a:effectLst/>
              </a:rPr>
              <a:t>conn </a:t>
            </a:r>
            <a:r>
              <a:rPr lang="en-US" dirty="0"/>
              <a:t>=</a:t>
            </a:r>
            <a:r>
              <a:rPr lang="en-US" dirty="0" smtClean="0">
                <a:effectLst/>
              </a:rPr>
              <a:t> sqlite3</a:t>
            </a:r>
            <a:r>
              <a:rPr lang="en-US" dirty="0"/>
              <a:t>.</a:t>
            </a:r>
            <a:r>
              <a:rPr lang="en-US" dirty="0" smtClean="0">
                <a:effectLst/>
              </a:rPr>
              <a:t>connect</a:t>
            </a:r>
            <a:r>
              <a:rPr lang="en-US" dirty="0"/>
              <a:t>('</a:t>
            </a:r>
            <a:r>
              <a:rPr lang="en-US" dirty="0" err="1"/>
              <a:t>test.db</a:t>
            </a:r>
            <a:r>
              <a:rPr lang="en-US" dirty="0"/>
              <a:t>')</a:t>
            </a:r>
            <a:r>
              <a:rPr lang="en-US" dirty="0" smtClean="0">
                <a:effectLst/>
              </a:rPr>
              <a:t> </a:t>
            </a:r>
          </a:p>
          <a:p>
            <a:pPr marL="0" indent="0">
              <a:buNone/>
            </a:pPr>
            <a:r>
              <a:rPr lang="en-US" dirty="0" smtClean="0"/>
              <a:t>print</a:t>
            </a:r>
            <a:r>
              <a:rPr lang="en-US" dirty="0" smtClean="0">
                <a:effectLst/>
              </a:rPr>
              <a:t> </a:t>
            </a:r>
            <a:r>
              <a:rPr lang="en-US" dirty="0"/>
              <a:t>"Opened database successfully";</a:t>
            </a:r>
            <a:r>
              <a:rPr lang="en-US" dirty="0" smtClean="0">
                <a:effectLst/>
              </a:rPr>
              <a:t> </a:t>
            </a:r>
            <a:r>
              <a:rPr lang="en-US" dirty="0" err="1" smtClean="0">
                <a:effectLst/>
              </a:rPr>
              <a:t>conn</a:t>
            </a:r>
            <a:r>
              <a:rPr lang="en-US" dirty="0" err="1"/>
              <a:t>.</a:t>
            </a:r>
            <a:r>
              <a:rPr lang="en-US" dirty="0" err="1" smtClean="0">
                <a:effectLst/>
              </a:rPr>
              <a:t>execute</a:t>
            </a:r>
            <a:r>
              <a:rPr lang="en-US" dirty="0"/>
              <a:t>('''CREATE TABLE COMPANY </a:t>
            </a:r>
            <a:endParaRPr lang="en-US" dirty="0" smtClean="0"/>
          </a:p>
          <a:p>
            <a:pPr marL="0" indent="0">
              <a:buNone/>
            </a:pPr>
            <a:r>
              <a:rPr lang="en-US" dirty="0" smtClean="0"/>
              <a:t>(</a:t>
            </a:r>
            <a:r>
              <a:rPr lang="en-US" dirty="0"/>
              <a:t>ID INT PRIMARY KEY NOT NULL, </a:t>
            </a:r>
            <a:endParaRPr lang="en-US" dirty="0" smtClean="0"/>
          </a:p>
          <a:p>
            <a:pPr marL="0" indent="0">
              <a:buNone/>
            </a:pPr>
            <a:r>
              <a:rPr lang="en-US" dirty="0" smtClean="0"/>
              <a:t>NAME </a:t>
            </a:r>
            <a:r>
              <a:rPr lang="en-US" dirty="0"/>
              <a:t>TEXT NOT NULL, </a:t>
            </a:r>
            <a:endParaRPr lang="en-US" dirty="0" smtClean="0"/>
          </a:p>
          <a:p>
            <a:pPr marL="0" indent="0">
              <a:buNone/>
            </a:pPr>
            <a:r>
              <a:rPr lang="en-US" dirty="0" smtClean="0"/>
              <a:t>AGE </a:t>
            </a:r>
            <a:r>
              <a:rPr lang="en-US" dirty="0"/>
              <a:t>INT NOT NULL, </a:t>
            </a:r>
            <a:endParaRPr lang="en-US" dirty="0" smtClean="0"/>
          </a:p>
          <a:p>
            <a:pPr marL="0" indent="0">
              <a:buNone/>
            </a:pPr>
            <a:r>
              <a:rPr lang="en-US" dirty="0" smtClean="0"/>
              <a:t>ADDRESS </a:t>
            </a:r>
            <a:r>
              <a:rPr lang="en-US" dirty="0"/>
              <a:t>CHAR(50), </a:t>
            </a:r>
            <a:endParaRPr lang="en-US" dirty="0" smtClean="0"/>
          </a:p>
          <a:p>
            <a:pPr marL="0" indent="0">
              <a:buNone/>
            </a:pPr>
            <a:r>
              <a:rPr lang="en-US" dirty="0" smtClean="0"/>
              <a:t>SALARY </a:t>
            </a:r>
            <a:r>
              <a:rPr lang="en-US" dirty="0"/>
              <a:t>REAL);''')</a:t>
            </a:r>
            <a:r>
              <a:rPr lang="en-US" dirty="0" smtClean="0">
                <a:effectLst/>
              </a:rPr>
              <a:t> </a:t>
            </a:r>
          </a:p>
          <a:p>
            <a:pPr marL="0" indent="0">
              <a:buNone/>
            </a:pPr>
            <a:r>
              <a:rPr lang="en-US" dirty="0" smtClean="0"/>
              <a:t>print</a:t>
            </a:r>
            <a:r>
              <a:rPr lang="en-US" dirty="0" smtClean="0">
                <a:effectLst/>
              </a:rPr>
              <a:t> </a:t>
            </a:r>
            <a:r>
              <a:rPr lang="en-US" dirty="0"/>
              <a:t>"Table created successfully";</a:t>
            </a:r>
            <a:r>
              <a:rPr lang="en-US" dirty="0" smtClean="0">
                <a:effectLst/>
              </a:rPr>
              <a:t> </a:t>
            </a:r>
          </a:p>
          <a:p>
            <a:pPr marL="0" indent="0">
              <a:buNone/>
            </a:pPr>
            <a:r>
              <a:rPr lang="en-US" dirty="0" err="1" smtClean="0">
                <a:effectLst/>
              </a:rPr>
              <a:t>conn</a:t>
            </a:r>
            <a:r>
              <a:rPr lang="en-US" dirty="0" err="1" smtClean="0"/>
              <a:t>.</a:t>
            </a:r>
            <a:r>
              <a:rPr lang="en-US" dirty="0" err="1" smtClean="0">
                <a:effectLst/>
              </a:rPr>
              <a:t>close</a:t>
            </a:r>
            <a:r>
              <a:rPr lang="en-US" dirty="0"/>
              <a:t>()</a:t>
            </a:r>
          </a:p>
        </p:txBody>
      </p:sp>
      <p:sp>
        <p:nvSpPr>
          <p:cNvPr id="4" name="Slide Number Placeholder 3"/>
          <p:cNvSpPr>
            <a:spLocks noGrp="1"/>
          </p:cNvSpPr>
          <p:nvPr>
            <p:ph type="sldNum" sz="quarter" idx="12"/>
          </p:nvPr>
        </p:nvSpPr>
        <p:spPr/>
        <p:txBody>
          <a:bodyPr/>
          <a:lstStyle/>
          <a:p>
            <a:fld id="{107DE122-566B-450A-A692-6FCF8F966860}" type="slidenum">
              <a:rPr lang="en-US" smtClean="0"/>
              <a:pPr/>
              <a:t>10</a:t>
            </a:fld>
            <a:endParaRPr lang="en-US"/>
          </a:p>
        </p:txBody>
      </p:sp>
    </p:spTree>
    <p:extLst>
      <p:ext uri="{BB962C8B-B14F-4D97-AF65-F5344CB8AC3E}">
        <p14:creationId xmlns:p14="http://schemas.microsoft.com/office/powerpoint/2010/main" val="23375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 Operation</a:t>
            </a:r>
            <a:endParaRPr lang="en-US" b="1" dirty="0"/>
          </a:p>
        </p:txBody>
      </p:sp>
      <p:sp>
        <p:nvSpPr>
          <p:cNvPr id="3" name="Content Placeholder 2"/>
          <p:cNvSpPr>
            <a:spLocks noGrp="1"/>
          </p:cNvSpPr>
          <p:nvPr>
            <p:ph idx="1"/>
          </p:nvPr>
        </p:nvSpPr>
        <p:spPr>
          <a:xfrm>
            <a:off x="304800" y="1600200"/>
            <a:ext cx="8382000" cy="5257800"/>
          </a:xfrm>
        </p:spPr>
        <p:txBody>
          <a:bodyPr>
            <a:noAutofit/>
          </a:bodyPr>
          <a:lstStyle/>
          <a:p>
            <a:pPr marL="0" indent="0">
              <a:buNone/>
            </a:pPr>
            <a:r>
              <a:rPr lang="en-US" sz="2100" dirty="0"/>
              <a:t>import</a:t>
            </a:r>
            <a:r>
              <a:rPr lang="en-US" sz="2100" dirty="0" smtClean="0">
                <a:effectLst/>
              </a:rPr>
              <a:t> sqlite3 </a:t>
            </a:r>
          </a:p>
          <a:p>
            <a:pPr marL="0" indent="0">
              <a:buNone/>
            </a:pPr>
            <a:r>
              <a:rPr lang="en-US" sz="2100" dirty="0" smtClean="0">
                <a:effectLst/>
              </a:rPr>
              <a:t>conn </a:t>
            </a:r>
            <a:r>
              <a:rPr lang="en-US" sz="2100" dirty="0"/>
              <a:t>=</a:t>
            </a:r>
            <a:r>
              <a:rPr lang="en-US" sz="2100" dirty="0" smtClean="0">
                <a:effectLst/>
              </a:rPr>
              <a:t> sqlite3</a:t>
            </a:r>
            <a:r>
              <a:rPr lang="en-US" sz="2100" dirty="0"/>
              <a:t>.</a:t>
            </a:r>
            <a:r>
              <a:rPr lang="en-US" sz="2100" dirty="0" smtClean="0">
                <a:effectLst/>
              </a:rPr>
              <a:t>connect</a:t>
            </a:r>
            <a:r>
              <a:rPr lang="en-US" sz="2100" dirty="0"/>
              <a:t>('</a:t>
            </a:r>
            <a:r>
              <a:rPr lang="en-US" sz="2100" dirty="0" err="1"/>
              <a:t>test.db</a:t>
            </a:r>
            <a:r>
              <a:rPr lang="en-US" sz="2100" dirty="0"/>
              <a:t>')</a:t>
            </a:r>
            <a:r>
              <a:rPr lang="en-US" sz="2100" dirty="0" smtClean="0">
                <a:effectLst/>
              </a:rPr>
              <a:t> </a:t>
            </a:r>
          </a:p>
          <a:p>
            <a:pPr marL="0" indent="0">
              <a:buNone/>
            </a:pPr>
            <a:r>
              <a:rPr lang="en-US" sz="2100" dirty="0" smtClean="0"/>
              <a:t>print</a:t>
            </a:r>
            <a:r>
              <a:rPr lang="en-US" sz="2100" dirty="0" smtClean="0">
                <a:effectLst/>
              </a:rPr>
              <a:t> </a:t>
            </a:r>
            <a:r>
              <a:rPr lang="en-US" sz="2100" dirty="0"/>
              <a:t>"Opened database successfully";</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execute</a:t>
            </a:r>
            <a:r>
              <a:rPr lang="en-US" sz="2100" dirty="0"/>
              <a:t>("INSERT INTO COMPANY (ID,NAME,AGE,ADDRESS,SALARY) \ </a:t>
            </a:r>
            <a:endParaRPr lang="en-US" sz="2100" dirty="0" smtClean="0"/>
          </a:p>
          <a:p>
            <a:pPr marL="0" indent="0">
              <a:buNone/>
            </a:pPr>
            <a:r>
              <a:rPr lang="en-US" sz="2100" dirty="0" smtClean="0"/>
              <a:t>VALUES </a:t>
            </a:r>
            <a:r>
              <a:rPr lang="en-US" sz="2100" dirty="0"/>
              <a:t>(1, 'Paul', 32, 'California', 20000.00 )");</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execute</a:t>
            </a:r>
            <a:r>
              <a:rPr lang="en-US" sz="2100" dirty="0"/>
              <a:t>("INSERT INTO COMPANY (ID,NAME,AGE,ADDRESS,SALARY) \ </a:t>
            </a:r>
            <a:endParaRPr lang="en-US" sz="2100" dirty="0" smtClean="0"/>
          </a:p>
          <a:p>
            <a:pPr marL="0" indent="0">
              <a:buNone/>
            </a:pPr>
            <a:r>
              <a:rPr lang="en-US" sz="2100" dirty="0" smtClean="0"/>
              <a:t>VALUES </a:t>
            </a:r>
            <a:r>
              <a:rPr lang="en-US" sz="2100" dirty="0"/>
              <a:t>(2, 'Allen', 25, 'Texas', 15000.00 )");</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execute</a:t>
            </a:r>
            <a:r>
              <a:rPr lang="en-US" sz="2100" dirty="0"/>
              <a:t>("INSERT INTO COMPANY (ID,NAME,AGE,ADDRESS,SALARY) \ VALUES (3, 'Teddy', 23, 'Norway', 20000.00 )");</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execute</a:t>
            </a:r>
            <a:r>
              <a:rPr lang="en-US" sz="2100" dirty="0"/>
              <a:t>("INSERT INTO COMPANY (ID,NAME,AGE,ADDRESS,SALARY) \ VALUES (4, 'Mark', 25, 'Rich-</a:t>
            </a:r>
            <a:r>
              <a:rPr lang="en-US" sz="2100" dirty="0" err="1"/>
              <a:t>Mond</a:t>
            </a:r>
            <a:r>
              <a:rPr lang="en-US" sz="2100" dirty="0"/>
              <a:t> ', 65000.00 )");</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commit</a:t>
            </a:r>
            <a:r>
              <a:rPr lang="en-US" sz="2100" dirty="0"/>
              <a:t>()</a:t>
            </a:r>
            <a:r>
              <a:rPr lang="en-US" sz="2100" dirty="0" smtClean="0">
                <a:effectLst/>
              </a:rPr>
              <a:t> </a:t>
            </a:r>
          </a:p>
          <a:p>
            <a:pPr marL="0" indent="0">
              <a:buNone/>
            </a:pPr>
            <a:r>
              <a:rPr lang="en-US" sz="2100" dirty="0" smtClean="0"/>
              <a:t>print</a:t>
            </a:r>
            <a:r>
              <a:rPr lang="en-US" sz="2100" dirty="0" smtClean="0">
                <a:effectLst/>
              </a:rPr>
              <a:t> </a:t>
            </a:r>
            <a:r>
              <a:rPr lang="en-US" sz="2100" dirty="0"/>
              <a:t>"Records created successfully";</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close</a:t>
            </a:r>
            <a:r>
              <a:rPr lang="en-US" sz="2100" dirty="0"/>
              <a:t>()</a:t>
            </a:r>
          </a:p>
        </p:txBody>
      </p:sp>
      <p:sp>
        <p:nvSpPr>
          <p:cNvPr id="4" name="Slide Number Placeholder 3"/>
          <p:cNvSpPr>
            <a:spLocks noGrp="1"/>
          </p:cNvSpPr>
          <p:nvPr>
            <p:ph type="sldNum" sz="quarter" idx="12"/>
          </p:nvPr>
        </p:nvSpPr>
        <p:spPr/>
        <p:txBody>
          <a:bodyPr/>
          <a:lstStyle/>
          <a:p>
            <a:fld id="{107DE122-566B-450A-A692-6FCF8F966860}" type="slidenum">
              <a:rPr lang="en-US" smtClean="0"/>
              <a:pPr/>
              <a:t>11</a:t>
            </a:fld>
            <a:endParaRPr lang="en-US"/>
          </a:p>
        </p:txBody>
      </p:sp>
    </p:spTree>
    <p:extLst>
      <p:ext uri="{BB962C8B-B14F-4D97-AF65-F5344CB8AC3E}">
        <p14:creationId xmlns:p14="http://schemas.microsoft.com/office/powerpoint/2010/main" val="264752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Operation</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import</a:t>
            </a:r>
            <a:r>
              <a:rPr lang="en-US" dirty="0" smtClean="0">
                <a:effectLst/>
              </a:rPr>
              <a:t> sqlite3 </a:t>
            </a:r>
          </a:p>
          <a:p>
            <a:pPr marL="0" indent="0">
              <a:buNone/>
            </a:pPr>
            <a:r>
              <a:rPr lang="en-US" dirty="0" smtClean="0">
                <a:effectLst/>
              </a:rPr>
              <a:t>conn </a:t>
            </a:r>
            <a:r>
              <a:rPr lang="en-US" dirty="0"/>
              <a:t>=</a:t>
            </a:r>
            <a:r>
              <a:rPr lang="en-US" dirty="0" smtClean="0">
                <a:effectLst/>
              </a:rPr>
              <a:t> sqlite3</a:t>
            </a:r>
            <a:r>
              <a:rPr lang="en-US" dirty="0"/>
              <a:t>.</a:t>
            </a:r>
            <a:r>
              <a:rPr lang="en-US" dirty="0" smtClean="0">
                <a:effectLst/>
              </a:rPr>
              <a:t>connect</a:t>
            </a:r>
            <a:r>
              <a:rPr lang="en-US" dirty="0"/>
              <a:t>('</a:t>
            </a:r>
            <a:r>
              <a:rPr lang="en-US" dirty="0" err="1"/>
              <a:t>test.db</a:t>
            </a:r>
            <a:r>
              <a:rPr lang="en-US" dirty="0"/>
              <a:t>')</a:t>
            </a:r>
            <a:r>
              <a:rPr lang="en-US" dirty="0" smtClean="0">
                <a:effectLst/>
              </a:rPr>
              <a:t> </a:t>
            </a:r>
          </a:p>
          <a:p>
            <a:pPr marL="0" indent="0">
              <a:buNone/>
            </a:pPr>
            <a:r>
              <a:rPr lang="en-US" dirty="0" smtClean="0"/>
              <a:t>print</a:t>
            </a:r>
            <a:r>
              <a:rPr lang="en-US" dirty="0" smtClean="0">
                <a:effectLst/>
              </a:rPr>
              <a:t> </a:t>
            </a:r>
            <a:r>
              <a:rPr lang="en-US" dirty="0"/>
              <a:t>"Opened database successfully";</a:t>
            </a:r>
            <a:r>
              <a:rPr lang="en-US" dirty="0" smtClean="0">
                <a:effectLst/>
              </a:rPr>
              <a:t> </a:t>
            </a:r>
          </a:p>
          <a:p>
            <a:pPr marL="0" indent="0">
              <a:buNone/>
            </a:pPr>
            <a:r>
              <a:rPr lang="en-US" dirty="0" smtClean="0">
                <a:effectLst/>
              </a:rPr>
              <a:t>cursor </a:t>
            </a:r>
            <a:r>
              <a:rPr lang="en-US" dirty="0"/>
              <a:t>=</a:t>
            </a:r>
            <a:r>
              <a:rPr lang="en-US" dirty="0" smtClean="0">
                <a:effectLst/>
              </a:rPr>
              <a:t> </a:t>
            </a:r>
            <a:r>
              <a:rPr lang="en-US" dirty="0" err="1" smtClean="0">
                <a:effectLst/>
              </a:rPr>
              <a:t>conn</a:t>
            </a:r>
            <a:r>
              <a:rPr lang="en-US" dirty="0" err="1"/>
              <a:t>.</a:t>
            </a:r>
            <a:r>
              <a:rPr lang="en-US" dirty="0" err="1" smtClean="0">
                <a:effectLst/>
              </a:rPr>
              <a:t>execute</a:t>
            </a:r>
            <a:r>
              <a:rPr lang="en-US" dirty="0"/>
              <a:t>("SELECT id, name, address, salary from COMPANY")</a:t>
            </a:r>
            <a:r>
              <a:rPr lang="en-US" dirty="0" smtClean="0">
                <a:effectLst/>
              </a:rPr>
              <a:t> </a:t>
            </a:r>
          </a:p>
          <a:p>
            <a:pPr marL="0" indent="0">
              <a:buNone/>
            </a:pPr>
            <a:r>
              <a:rPr lang="en-US" dirty="0" smtClean="0"/>
              <a:t>for</a:t>
            </a:r>
            <a:r>
              <a:rPr lang="en-US" dirty="0" smtClean="0">
                <a:effectLst/>
              </a:rPr>
              <a:t> row </a:t>
            </a:r>
            <a:r>
              <a:rPr lang="en-US" dirty="0"/>
              <a:t>in</a:t>
            </a:r>
            <a:r>
              <a:rPr lang="en-US" dirty="0" smtClean="0">
                <a:effectLst/>
              </a:rPr>
              <a:t> cursor</a:t>
            </a:r>
            <a:r>
              <a:rPr lang="en-US" dirty="0"/>
              <a:t>:</a:t>
            </a:r>
            <a:r>
              <a:rPr lang="en-US" dirty="0" smtClean="0">
                <a:effectLst/>
              </a:rPr>
              <a:t> </a:t>
            </a:r>
          </a:p>
          <a:p>
            <a:pPr marL="0" indent="0">
              <a:buNone/>
            </a:pPr>
            <a:r>
              <a:rPr lang="en-US" dirty="0"/>
              <a:t>	</a:t>
            </a:r>
            <a:r>
              <a:rPr lang="en-US" dirty="0" smtClean="0"/>
              <a:t>print</a:t>
            </a:r>
            <a:r>
              <a:rPr lang="en-US" dirty="0" smtClean="0">
                <a:effectLst/>
              </a:rPr>
              <a:t> </a:t>
            </a:r>
            <a:r>
              <a:rPr lang="en-US" dirty="0"/>
              <a:t>"ID = ",</a:t>
            </a:r>
            <a:r>
              <a:rPr lang="en-US" dirty="0" smtClean="0">
                <a:effectLst/>
              </a:rPr>
              <a:t> row</a:t>
            </a:r>
            <a:r>
              <a:rPr lang="en-US" dirty="0"/>
              <a:t>[0]</a:t>
            </a:r>
            <a:r>
              <a:rPr lang="en-US" dirty="0" smtClean="0">
                <a:effectLst/>
              </a:rPr>
              <a:t> </a:t>
            </a:r>
          </a:p>
          <a:p>
            <a:pPr marL="0" indent="0">
              <a:buNone/>
            </a:pPr>
            <a:r>
              <a:rPr lang="en-US" dirty="0" smtClean="0"/>
              <a:t>	print</a:t>
            </a:r>
            <a:r>
              <a:rPr lang="en-US" dirty="0" smtClean="0">
                <a:effectLst/>
              </a:rPr>
              <a:t> </a:t>
            </a:r>
            <a:r>
              <a:rPr lang="en-US" dirty="0"/>
              <a:t>"NAME = ",</a:t>
            </a:r>
            <a:r>
              <a:rPr lang="en-US" dirty="0" smtClean="0">
                <a:effectLst/>
              </a:rPr>
              <a:t> row</a:t>
            </a:r>
            <a:r>
              <a:rPr lang="en-US" dirty="0"/>
              <a:t>[1]</a:t>
            </a:r>
            <a:r>
              <a:rPr lang="en-US" dirty="0" smtClean="0">
                <a:effectLst/>
              </a:rPr>
              <a:t> </a:t>
            </a:r>
          </a:p>
          <a:p>
            <a:pPr marL="0" indent="0">
              <a:buNone/>
            </a:pPr>
            <a:r>
              <a:rPr lang="en-US" dirty="0" smtClean="0"/>
              <a:t>	print</a:t>
            </a:r>
            <a:r>
              <a:rPr lang="en-US" dirty="0" smtClean="0">
                <a:effectLst/>
              </a:rPr>
              <a:t> </a:t>
            </a:r>
            <a:r>
              <a:rPr lang="en-US" dirty="0"/>
              <a:t>"ADDRESS = ",</a:t>
            </a:r>
            <a:r>
              <a:rPr lang="en-US" dirty="0" smtClean="0">
                <a:effectLst/>
              </a:rPr>
              <a:t> row</a:t>
            </a:r>
            <a:r>
              <a:rPr lang="en-US" dirty="0"/>
              <a:t>[2]</a:t>
            </a:r>
            <a:r>
              <a:rPr lang="en-US" dirty="0" smtClean="0">
                <a:effectLst/>
              </a:rPr>
              <a:t> </a:t>
            </a:r>
          </a:p>
          <a:p>
            <a:pPr marL="0" indent="0">
              <a:buNone/>
            </a:pPr>
            <a:r>
              <a:rPr lang="en-US" dirty="0" smtClean="0"/>
              <a:t>	print</a:t>
            </a:r>
            <a:r>
              <a:rPr lang="en-US" dirty="0" smtClean="0">
                <a:effectLst/>
              </a:rPr>
              <a:t> </a:t>
            </a:r>
            <a:r>
              <a:rPr lang="en-US" dirty="0"/>
              <a:t>"SALARY = ",</a:t>
            </a:r>
            <a:r>
              <a:rPr lang="en-US" dirty="0" smtClean="0">
                <a:effectLst/>
              </a:rPr>
              <a:t> row</a:t>
            </a:r>
            <a:r>
              <a:rPr lang="en-US" dirty="0"/>
              <a:t>[3],</a:t>
            </a:r>
            <a:r>
              <a:rPr lang="en-US" dirty="0" smtClean="0">
                <a:effectLst/>
              </a:rPr>
              <a:t> </a:t>
            </a:r>
            <a:r>
              <a:rPr lang="en-US" dirty="0"/>
              <a:t>"\n"</a:t>
            </a:r>
            <a:r>
              <a:rPr lang="en-US" dirty="0" smtClean="0">
                <a:effectLst/>
              </a:rPr>
              <a:t> </a:t>
            </a:r>
          </a:p>
          <a:p>
            <a:pPr marL="0" indent="0">
              <a:buNone/>
            </a:pPr>
            <a:r>
              <a:rPr lang="en-US" dirty="0" smtClean="0"/>
              <a:t>print</a:t>
            </a:r>
            <a:r>
              <a:rPr lang="en-US" dirty="0" smtClean="0">
                <a:effectLst/>
              </a:rPr>
              <a:t> </a:t>
            </a:r>
            <a:r>
              <a:rPr lang="en-US" dirty="0"/>
              <a:t>"Operation done successfully";</a:t>
            </a:r>
            <a:r>
              <a:rPr lang="en-US" dirty="0" smtClean="0">
                <a:effectLst/>
              </a:rPr>
              <a:t> </a:t>
            </a:r>
          </a:p>
          <a:p>
            <a:pPr marL="0" indent="0">
              <a:buNone/>
            </a:pPr>
            <a:r>
              <a:rPr lang="en-US" dirty="0" err="1" smtClean="0">
                <a:effectLst/>
              </a:rPr>
              <a:t>conn</a:t>
            </a:r>
            <a:r>
              <a:rPr lang="en-US" dirty="0" err="1" smtClean="0"/>
              <a:t>.</a:t>
            </a:r>
            <a:r>
              <a:rPr lang="en-US" dirty="0" err="1" smtClean="0">
                <a:effectLst/>
              </a:rPr>
              <a:t>close</a:t>
            </a:r>
            <a:r>
              <a:rPr lang="en-US" dirty="0"/>
              <a:t>()</a:t>
            </a:r>
          </a:p>
        </p:txBody>
      </p:sp>
      <p:sp>
        <p:nvSpPr>
          <p:cNvPr id="4" name="Slide Number Placeholder 3"/>
          <p:cNvSpPr>
            <a:spLocks noGrp="1"/>
          </p:cNvSpPr>
          <p:nvPr>
            <p:ph type="sldNum" sz="quarter" idx="12"/>
          </p:nvPr>
        </p:nvSpPr>
        <p:spPr/>
        <p:txBody>
          <a:bodyPr/>
          <a:lstStyle/>
          <a:p>
            <a:fld id="{107DE122-566B-450A-A692-6FCF8F966860}" type="slidenum">
              <a:rPr lang="en-US" smtClean="0"/>
              <a:pPr/>
              <a:t>12</a:t>
            </a:fld>
            <a:endParaRPr lang="en-US"/>
          </a:p>
        </p:txBody>
      </p:sp>
    </p:spTree>
    <p:extLst>
      <p:ext uri="{BB962C8B-B14F-4D97-AF65-F5344CB8AC3E}">
        <p14:creationId xmlns:p14="http://schemas.microsoft.com/office/powerpoint/2010/main" val="204405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UPDATE Operation</a:t>
            </a:r>
            <a:endParaRPr lang="en-US" b="1"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marL="0" indent="0">
              <a:buNone/>
            </a:pPr>
            <a:r>
              <a:rPr lang="en-US" dirty="0"/>
              <a:t>import</a:t>
            </a:r>
            <a:r>
              <a:rPr lang="en-US" dirty="0" smtClean="0">
                <a:effectLst/>
              </a:rPr>
              <a:t> sqlite3 </a:t>
            </a:r>
          </a:p>
          <a:p>
            <a:pPr marL="0" indent="0">
              <a:buNone/>
            </a:pPr>
            <a:r>
              <a:rPr lang="en-US" dirty="0" smtClean="0">
                <a:effectLst/>
              </a:rPr>
              <a:t>conn </a:t>
            </a:r>
            <a:r>
              <a:rPr lang="en-US" dirty="0"/>
              <a:t>=</a:t>
            </a:r>
            <a:r>
              <a:rPr lang="en-US" dirty="0" smtClean="0">
                <a:effectLst/>
              </a:rPr>
              <a:t> sqlite3</a:t>
            </a:r>
            <a:r>
              <a:rPr lang="en-US" dirty="0"/>
              <a:t>.</a:t>
            </a:r>
            <a:r>
              <a:rPr lang="en-US" dirty="0" smtClean="0">
                <a:effectLst/>
              </a:rPr>
              <a:t>connect</a:t>
            </a:r>
            <a:r>
              <a:rPr lang="en-US" dirty="0"/>
              <a:t>('</a:t>
            </a:r>
            <a:r>
              <a:rPr lang="en-US" dirty="0" err="1"/>
              <a:t>test.db</a:t>
            </a:r>
            <a:r>
              <a:rPr lang="en-US" dirty="0"/>
              <a:t>')</a:t>
            </a:r>
            <a:r>
              <a:rPr lang="en-US" dirty="0" smtClean="0">
                <a:effectLst/>
              </a:rPr>
              <a:t> </a:t>
            </a:r>
          </a:p>
          <a:p>
            <a:pPr marL="0" indent="0">
              <a:buNone/>
            </a:pPr>
            <a:r>
              <a:rPr lang="en-US" dirty="0" smtClean="0"/>
              <a:t>print</a:t>
            </a:r>
            <a:r>
              <a:rPr lang="en-US" dirty="0" smtClean="0">
                <a:effectLst/>
              </a:rPr>
              <a:t> </a:t>
            </a:r>
            <a:r>
              <a:rPr lang="en-US" dirty="0"/>
              <a:t>"Opened database successfully";</a:t>
            </a:r>
            <a:r>
              <a:rPr lang="en-US" dirty="0" smtClean="0">
                <a:effectLst/>
              </a:rPr>
              <a:t> </a:t>
            </a:r>
          </a:p>
          <a:p>
            <a:pPr marL="0" indent="0">
              <a:buNone/>
            </a:pPr>
            <a:r>
              <a:rPr lang="en-US" dirty="0" err="1" smtClean="0">
                <a:effectLst/>
              </a:rPr>
              <a:t>conn</a:t>
            </a:r>
            <a:r>
              <a:rPr lang="en-US" dirty="0" err="1" smtClean="0"/>
              <a:t>.</a:t>
            </a:r>
            <a:r>
              <a:rPr lang="en-US" dirty="0" err="1" smtClean="0">
                <a:effectLst/>
              </a:rPr>
              <a:t>execute</a:t>
            </a:r>
            <a:r>
              <a:rPr lang="en-US" dirty="0"/>
              <a:t>("UPDATE COMPANY set SALARY = 25000.00 where ID = 1")</a:t>
            </a:r>
            <a:r>
              <a:rPr lang="en-US" dirty="0" smtClean="0">
                <a:effectLst/>
              </a:rPr>
              <a:t> </a:t>
            </a:r>
          </a:p>
          <a:p>
            <a:pPr marL="0" indent="0">
              <a:buNone/>
            </a:pPr>
            <a:r>
              <a:rPr lang="en-US" dirty="0" err="1" smtClean="0">
                <a:effectLst/>
              </a:rPr>
              <a:t>conn</a:t>
            </a:r>
            <a:r>
              <a:rPr lang="en-US" dirty="0" err="1" smtClean="0"/>
              <a:t>.</a:t>
            </a:r>
            <a:r>
              <a:rPr lang="en-US" dirty="0" err="1" smtClean="0">
                <a:effectLst/>
              </a:rPr>
              <a:t>commit</a:t>
            </a:r>
            <a:r>
              <a:rPr lang="en-US" dirty="0" smtClean="0">
                <a:effectLst/>
              </a:rPr>
              <a:t> </a:t>
            </a:r>
          </a:p>
          <a:p>
            <a:pPr marL="0" indent="0">
              <a:buNone/>
            </a:pPr>
            <a:r>
              <a:rPr lang="en-US" dirty="0" smtClean="0"/>
              <a:t>print</a:t>
            </a:r>
            <a:r>
              <a:rPr lang="en-US" dirty="0" smtClean="0">
                <a:effectLst/>
              </a:rPr>
              <a:t> </a:t>
            </a:r>
            <a:r>
              <a:rPr lang="en-US" dirty="0"/>
              <a:t>"Total number of rows updated </a:t>
            </a:r>
            <a:r>
              <a:rPr lang="en-US" dirty="0" smtClean="0"/>
              <a:t>:",</a:t>
            </a:r>
            <a:r>
              <a:rPr lang="en-US" dirty="0"/>
              <a:t> </a:t>
            </a:r>
            <a:r>
              <a:rPr lang="en-US" dirty="0" err="1" smtClean="0">
                <a:effectLst/>
              </a:rPr>
              <a:t>conn</a:t>
            </a:r>
            <a:r>
              <a:rPr lang="en-US" dirty="0" err="1" smtClean="0"/>
              <a:t>.</a:t>
            </a:r>
            <a:r>
              <a:rPr lang="en-US" dirty="0" err="1" smtClean="0">
                <a:effectLst/>
              </a:rPr>
              <a:t>total_changes</a:t>
            </a:r>
            <a:r>
              <a:rPr lang="en-US" dirty="0" smtClean="0">
                <a:effectLst/>
              </a:rPr>
              <a:t> </a:t>
            </a:r>
          </a:p>
          <a:p>
            <a:pPr marL="0" indent="0">
              <a:buNone/>
            </a:pPr>
            <a:r>
              <a:rPr lang="en-US" dirty="0" smtClean="0">
                <a:effectLst/>
              </a:rPr>
              <a:t>cursor </a:t>
            </a:r>
            <a:r>
              <a:rPr lang="en-US" dirty="0"/>
              <a:t>=</a:t>
            </a:r>
            <a:r>
              <a:rPr lang="en-US" dirty="0" smtClean="0">
                <a:effectLst/>
              </a:rPr>
              <a:t> </a:t>
            </a:r>
            <a:r>
              <a:rPr lang="en-US" dirty="0" err="1" smtClean="0">
                <a:effectLst/>
              </a:rPr>
              <a:t>conn</a:t>
            </a:r>
            <a:r>
              <a:rPr lang="en-US" dirty="0" err="1"/>
              <a:t>.</a:t>
            </a:r>
            <a:r>
              <a:rPr lang="en-US" dirty="0" err="1" smtClean="0">
                <a:effectLst/>
              </a:rPr>
              <a:t>execute</a:t>
            </a:r>
            <a:r>
              <a:rPr lang="en-US" dirty="0"/>
              <a:t>("SELECT id, name, address, salary from COMPANY")</a:t>
            </a:r>
            <a:r>
              <a:rPr lang="en-US" dirty="0" smtClean="0">
                <a:effectLst/>
              </a:rPr>
              <a:t> </a:t>
            </a:r>
          </a:p>
          <a:p>
            <a:pPr marL="0" indent="0">
              <a:buNone/>
            </a:pPr>
            <a:r>
              <a:rPr lang="en-US" dirty="0" smtClean="0"/>
              <a:t>for</a:t>
            </a:r>
            <a:r>
              <a:rPr lang="en-US" dirty="0" smtClean="0">
                <a:effectLst/>
              </a:rPr>
              <a:t> row </a:t>
            </a:r>
            <a:r>
              <a:rPr lang="en-US" dirty="0"/>
              <a:t>in</a:t>
            </a:r>
            <a:r>
              <a:rPr lang="en-US" dirty="0" smtClean="0">
                <a:effectLst/>
              </a:rPr>
              <a:t> cursor</a:t>
            </a:r>
            <a:r>
              <a:rPr lang="en-US" dirty="0"/>
              <a:t>:</a:t>
            </a:r>
            <a:r>
              <a:rPr lang="en-US" dirty="0" smtClean="0">
                <a:effectLst/>
              </a:rPr>
              <a:t> </a:t>
            </a:r>
          </a:p>
          <a:p>
            <a:pPr marL="0" indent="0">
              <a:buNone/>
            </a:pPr>
            <a:r>
              <a:rPr lang="en-US" dirty="0" smtClean="0"/>
              <a:t>	print</a:t>
            </a:r>
            <a:r>
              <a:rPr lang="en-US" dirty="0" smtClean="0">
                <a:effectLst/>
              </a:rPr>
              <a:t> </a:t>
            </a:r>
            <a:r>
              <a:rPr lang="en-US" dirty="0"/>
              <a:t>"ID = ",</a:t>
            </a:r>
            <a:r>
              <a:rPr lang="en-US" dirty="0" smtClean="0">
                <a:effectLst/>
              </a:rPr>
              <a:t> row</a:t>
            </a:r>
            <a:r>
              <a:rPr lang="en-US" dirty="0"/>
              <a:t>[0]</a:t>
            </a:r>
            <a:r>
              <a:rPr lang="en-US" dirty="0" smtClean="0">
                <a:effectLst/>
              </a:rPr>
              <a:t> </a:t>
            </a:r>
          </a:p>
          <a:p>
            <a:pPr marL="0" indent="0">
              <a:buNone/>
            </a:pPr>
            <a:r>
              <a:rPr lang="en-US" dirty="0" smtClean="0"/>
              <a:t>	print</a:t>
            </a:r>
            <a:r>
              <a:rPr lang="en-US" dirty="0" smtClean="0">
                <a:effectLst/>
              </a:rPr>
              <a:t> </a:t>
            </a:r>
            <a:r>
              <a:rPr lang="en-US" dirty="0"/>
              <a:t>"NAME = ",</a:t>
            </a:r>
            <a:r>
              <a:rPr lang="en-US" dirty="0" smtClean="0">
                <a:effectLst/>
              </a:rPr>
              <a:t> row</a:t>
            </a:r>
            <a:r>
              <a:rPr lang="en-US" dirty="0"/>
              <a:t>[1]</a:t>
            </a:r>
            <a:r>
              <a:rPr lang="en-US" dirty="0" smtClean="0">
                <a:effectLst/>
              </a:rPr>
              <a:t> </a:t>
            </a:r>
          </a:p>
          <a:p>
            <a:pPr marL="0" indent="0">
              <a:buNone/>
            </a:pPr>
            <a:r>
              <a:rPr lang="en-US" dirty="0" smtClean="0"/>
              <a:t>	print</a:t>
            </a:r>
            <a:r>
              <a:rPr lang="en-US" dirty="0" smtClean="0">
                <a:effectLst/>
              </a:rPr>
              <a:t> </a:t>
            </a:r>
            <a:r>
              <a:rPr lang="en-US" dirty="0"/>
              <a:t>"ADDRESS = ",</a:t>
            </a:r>
            <a:r>
              <a:rPr lang="en-US" dirty="0" smtClean="0">
                <a:effectLst/>
              </a:rPr>
              <a:t> row</a:t>
            </a:r>
            <a:r>
              <a:rPr lang="en-US" dirty="0"/>
              <a:t>[2]</a:t>
            </a:r>
            <a:r>
              <a:rPr lang="en-US" dirty="0" smtClean="0">
                <a:effectLst/>
              </a:rPr>
              <a:t> </a:t>
            </a:r>
          </a:p>
          <a:p>
            <a:pPr marL="0" indent="0">
              <a:buNone/>
            </a:pPr>
            <a:r>
              <a:rPr lang="en-US" dirty="0" smtClean="0"/>
              <a:t>	print</a:t>
            </a:r>
            <a:r>
              <a:rPr lang="en-US" dirty="0" smtClean="0">
                <a:effectLst/>
              </a:rPr>
              <a:t> </a:t>
            </a:r>
            <a:r>
              <a:rPr lang="en-US" dirty="0"/>
              <a:t>"SALARY = ",</a:t>
            </a:r>
            <a:r>
              <a:rPr lang="en-US" dirty="0" smtClean="0">
                <a:effectLst/>
              </a:rPr>
              <a:t> row</a:t>
            </a:r>
            <a:r>
              <a:rPr lang="en-US" dirty="0"/>
              <a:t>[3],</a:t>
            </a:r>
            <a:r>
              <a:rPr lang="en-US" dirty="0" smtClean="0">
                <a:effectLst/>
              </a:rPr>
              <a:t> </a:t>
            </a:r>
            <a:r>
              <a:rPr lang="en-US" dirty="0"/>
              <a:t>"\n"</a:t>
            </a:r>
            <a:r>
              <a:rPr lang="en-US" dirty="0" smtClean="0">
                <a:effectLst/>
              </a:rPr>
              <a:t> </a:t>
            </a:r>
          </a:p>
          <a:p>
            <a:pPr marL="0" indent="0">
              <a:buNone/>
            </a:pPr>
            <a:r>
              <a:rPr lang="en-US" dirty="0" smtClean="0"/>
              <a:t>print</a:t>
            </a:r>
            <a:r>
              <a:rPr lang="en-US" dirty="0" smtClean="0">
                <a:effectLst/>
              </a:rPr>
              <a:t> </a:t>
            </a:r>
            <a:r>
              <a:rPr lang="en-US" dirty="0"/>
              <a:t>"Operation done successfully";</a:t>
            </a:r>
            <a:r>
              <a:rPr lang="en-US" dirty="0" smtClean="0">
                <a:effectLst/>
              </a:rPr>
              <a:t> </a:t>
            </a:r>
          </a:p>
          <a:p>
            <a:pPr marL="0" indent="0">
              <a:buNone/>
            </a:pPr>
            <a:r>
              <a:rPr lang="en-US" dirty="0" err="1" smtClean="0">
                <a:effectLst/>
              </a:rPr>
              <a:t>conn</a:t>
            </a:r>
            <a:r>
              <a:rPr lang="en-US" dirty="0" err="1" smtClean="0"/>
              <a:t>.</a:t>
            </a:r>
            <a:r>
              <a:rPr lang="en-US" dirty="0" err="1" smtClean="0">
                <a:effectLst/>
              </a:rPr>
              <a:t>close</a:t>
            </a:r>
            <a:r>
              <a:rPr lang="en-US" dirty="0"/>
              <a:t>()</a:t>
            </a:r>
          </a:p>
        </p:txBody>
      </p:sp>
      <p:sp>
        <p:nvSpPr>
          <p:cNvPr id="4" name="Slide Number Placeholder 3"/>
          <p:cNvSpPr>
            <a:spLocks noGrp="1"/>
          </p:cNvSpPr>
          <p:nvPr>
            <p:ph type="sldNum" sz="quarter" idx="12"/>
          </p:nvPr>
        </p:nvSpPr>
        <p:spPr/>
        <p:txBody>
          <a:bodyPr/>
          <a:lstStyle/>
          <a:p>
            <a:fld id="{107DE122-566B-450A-A692-6FCF8F966860}" type="slidenum">
              <a:rPr lang="en-US" smtClean="0"/>
              <a:pPr/>
              <a:t>13</a:t>
            </a:fld>
            <a:endParaRPr lang="en-US"/>
          </a:p>
        </p:txBody>
      </p:sp>
    </p:spTree>
    <p:extLst>
      <p:ext uri="{BB962C8B-B14F-4D97-AF65-F5344CB8AC3E}">
        <p14:creationId xmlns:p14="http://schemas.microsoft.com/office/powerpoint/2010/main" val="332859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DELETE Operation</a:t>
            </a:r>
            <a:endParaRPr lang="en-US" b="1"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buNone/>
            </a:pPr>
            <a:r>
              <a:rPr lang="en-US" dirty="0"/>
              <a:t/>
            </a:r>
            <a:br>
              <a:rPr lang="en-US" dirty="0"/>
            </a:br>
            <a:r>
              <a:rPr lang="en-US" dirty="0"/>
              <a:t>import</a:t>
            </a:r>
            <a:r>
              <a:rPr lang="en-US" dirty="0" smtClean="0">
                <a:effectLst/>
              </a:rPr>
              <a:t> sqlite3 </a:t>
            </a:r>
          </a:p>
          <a:p>
            <a:pPr marL="0" indent="0">
              <a:buNone/>
            </a:pPr>
            <a:r>
              <a:rPr lang="en-US" dirty="0" smtClean="0">
                <a:effectLst/>
              </a:rPr>
              <a:t>conn </a:t>
            </a:r>
            <a:r>
              <a:rPr lang="en-US" dirty="0"/>
              <a:t>=</a:t>
            </a:r>
            <a:r>
              <a:rPr lang="en-US" dirty="0" smtClean="0">
                <a:effectLst/>
              </a:rPr>
              <a:t> sqlite3</a:t>
            </a:r>
            <a:r>
              <a:rPr lang="en-US" dirty="0"/>
              <a:t>.</a:t>
            </a:r>
            <a:r>
              <a:rPr lang="en-US" dirty="0" smtClean="0">
                <a:effectLst/>
              </a:rPr>
              <a:t>connect</a:t>
            </a:r>
            <a:r>
              <a:rPr lang="en-US" dirty="0"/>
              <a:t>('</a:t>
            </a:r>
            <a:r>
              <a:rPr lang="en-US" dirty="0" err="1"/>
              <a:t>test.db</a:t>
            </a:r>
            <a:r>
              <a:rPr lang="en-US" dirty="0"/>
              <a:t>')</a:t>
            </a:r>
            <a:r>
              <a:rPr lang="en-US" dirty="0" smtClean="0">
                <a:effectLst/>
              </a:rPr>
              <a:t> </a:t>
            </a:r>
          </a:p>
          <a:p>
            <a:pPr marL="0" indent="0">
              <a:buNone/>
            </a:pPr>
            <a:r>
              <a:rPr lang="en-US" dirty="0" smtClean="0"/>
              <a:t>print</a:t>
            </a:r>
            <a:r>
              <a:rPr lang="en-US" dirty="0" smtClean="0">
                <a:effectLst/>
              </a:rPr>
              <a:t> </a:t>
            </a:r>
            <a:r>
              <a:rPr lang="en-US" dirty="0"/>
              <a:t>"Opened database successfully";</a:t>
            </a:r>
            <a:r>
              <a:rPr lang="en-US" dirty="0" smtClean="0">
                <a:effectLst/>
              </a:rPr>
              <a:t> </a:t>
            </a:r>
          </a:p>
          <a:p>
            <a:pPr marL="0" indent="0">
              <a:buNone/>
            </a:pPr>
            <a:r>
              <a:rPr lang="en-US" dirty="0" err="1" smtClean="0">
                <a:effectLst/>
              </a:rPr>
              <a:t>conn</a:t>
            </a:r>
            <a:r>
              <a:rPr lang="en-US" dirty="0" err="1" smtClean="0"/>
              <a:t>.</a:t>
            </a:r>
            <a:r>
              <a:rPr lang="en-US" dirty="0" err="1" smtClean="0">
                <a:effectLst/>
              </a:rPr>
              <a:t>execute</a:t>
            </a:r>
            <a:r>
              <a:rPr lang="en-US" dirty="0"/>
              <a:t>("DELETE from COMPANY where ID = 2;")</a:t>
            </a:r>
            <a:r>
              <a:rPr lang="en-US" dirty="0" smtClean="0">
                <a:effectLst/>
              </a:rPr>
              <a:t> </a:t>
            </a:r>
            <a:r>
              <a:rPr lang="en-US" dirty="0" err="1" smtClean="0">
                <a:effectLst/>
              </a:rPr>
              <a:t>conn</a:t>
            </a:r>
            <a:r>
              <a:rPr lang="en-US" dirty="0" err="1"/>
              <a:t>.</a:t>
            </a:r>
            <a:r>
              <a:rPr lang="en-US" dirty="0" err="1" smtClean="0">
                <a:effectLst/>
              </a:rPr>
              <a:t>commit</a:t>
            </a:r>
            <a:r>
              <a:rPr lang="en-US" dirty="0"/>
              <a:t>()</a:t>
            </a:r>
            <a:r>
              <a:rPr lang="en-US" dirty="0" smtClean="0">
                <a:effectLst/>
              </a:rPr>
              <a:t> </a:t>
            </a:r>
          </a:p>
          <a:p>
            <a:pPr marL="0" indent="0">
              <a:buNone/>
            </a:pPr>
            <a:r>
              <a:rPr lang="en-US" dirty="0" smtClean="0"/>
              <a:t>print</a:t>
            </a:r>
            <a:r>
              <a:rPr lang="en-US" dirty="0" smtClean="0">
                <a:effectLst/>
              </a:rPr>
              <a:t> </a:t>
            </a:r>
            <a:r>
              <a:rPr lang="en-US" dirty="0"/>
              <a:t>"Total number of rows deleted :",</a:t>
            </a:r>
            <a:r>
              <a:rPr lang="en-US" dirty="0" smtClean="0">
                <a:effectLst/>
              </a:rPr>
              <a:t> </a:t>
            </a:r>
            <a:r>
              <a:rPr lang="en-US" dirty="0" err="1" smtClean="0">
                <a:effectLst/>
              </a:rPr>
              <a:t>conn</a:t>
            </a:r>
            <a:r>
              <a:rPr lang="en-US" dirty="0" err="1"/>
              <a:t>.</a:t>
            </a:r>
            <a:r>
              <a:rPr lang="en-US" dirty="0" err="1" smtClean="0">
                <a:effectLst/>
              </a:rPr>
              <a:t>total_changes</a:t>
            </a:r>
            <a:r>
              <a:rPr lang="en-US" dirty="0" smtClean="0">
                <a:effectLst/>
              </a:rPr>
              <a:t> </a:t>
            </a:r>
          </a:p>
          <a:p>
            <a:pPr marL="0" indent="0">
              <a:buNone/>
            </a:pPr>
            <a:r>
              <a:rPr lang="en-US" dirty="0" smtClean="0">
                <a:effectLst/>
              </a:rPr>
              <a:t>cursor </a:t>
            </a:r>
            <a:r>
              <a:rPr lang="en-US" dirty="0"/>
              <a:t>=</a:t>
            </a:r>
            <a:r>
              <a:rPr lang="en-US" dirty="0" smtClean="0">
                <a:effectLst/>
              </a:rPr>
              <a:t> </a:t>
            </a:r>
            <a:r>
              <a:rPr lang="en-US" dirty="0" err="1" smtClean="0">
                <a:effectLst/>
              </a:rPr>
              <a:t>conn</a:t>
            </a:r>
            <a:r>
              <a:rPr lang="en-US" dirty="0" err="1"/>
              <a:t>.</a:t>
            </a:r>
            <a:r>
              <a:rPr lang="en-US" dirty="0" err="1" smtClean="0">
                <a:effectLst/>
              </a:rPr>
              <a:t>execute</a:t>
            </a:r>
            <a:r>
              <a:rPr lang="en-US" dirty="0"/>
              <a:t>("SELECT id, name, address, salary from COMPANY")</a:t>
            </a:r>
            <a:r>
              <a:rPr lang="en-US" dirty="0" smtClean="0">
                <a:effectLst/>
              </a:rPr>
              <a:t> </a:t>
            </a:r>
          </a:p>
          <a:p>
            <a:pPr marL="0" indent="0">
              <a:buNone/>
            </a:pPr>
            <a:r>
              <a:rPr lang="en-US" dirty="0" smtClean="0"/>
              <a:t>for</a:t>
            </a:r>
            <a:r>
              <a:rPr lang="en-US" dirty="0" smtClean="0">
                <a:effectLst/>
              </a:rPr>
              <a:t> row </a:t>
            </a:r>
            <a:r>
              <a:rPr lang="en-US" dirty="0"/>
              <a:t>in</a:t>
            </a:r>
            <a:r>
              <a:rPr lang="en-US" dirty="0" smtClean="0">
                <a:effectLst/>
              </a:rPr>
              <a:t> cursor</a:t>
            </a:r>
            <a:r>
              <a:rPr lang="en-US" dirty="0"/>
              <a:t>:</a:t>
            </a:r>
            <a:r>
              <a:rPr lang="en-US" dirty="0" smtClean="0">
                <a:effectLst/>
              </a:rPr>
              <a:t> </a:t>
            </a:r>
          </a:p>
          <a:p>
            <a:pPr marL="0" indent="0">
              <a:buNone/>
            </a:pPr>
            <a:r>
              <a:rPr lang="en-US" dirty="0" smtClean="0"/>
              <a:t>	print</a:t>
            </a:r>
            <a:r>
              <a:rPr lang="en-US" dirty="0" smtClean="0">
                <a:effectLst/>
              </a:rPr>
              <a:t> </a:t>
            </a:r>
            <a:r>
              <a:rPr lang="en-US" dirty="0"/>
              <a:t>"ID = ",</a:t>
            </a:r>
            <a:r>
              <a:rPr lang="en-US" dirty="0" smtClean="0">
                <a:effectLst/>
              </a:rPr>
              <a:t> row</a:t>
            </a:r>
            <a:r>
              <a:rPr lang="en-US" dirty="0"/>
              <a:t>[0]</a:t>
            </a:r>
            <a:r>
              <a:rPr lang="en-US" dirty="0" smtClean="0">
                <a:effectLst/>
              </a:rPr>
              <a:t> </a:t>
            </a:r>
          </a:p>
          <a:p>
            <a:pPr marL="0" indent="0">
              <a:buNone/>
            </a:pPr>
            <a:r>
              <a:rPr lang="en-US" dirty="0" smtClean="0"/>
              <a:t>	print</a:t>
            </a:r>
            <a:r>
              <a:rPr lang="en-US" dirty="0" smtClean="0">
                <a:effectLst/>
              </a:rPr>
              <a:t> </a:t>
            </a:r>
            <a:r>
              <a:rPr lang="en-US" dirty="0"/>
              <a:t>"NAME = ",</a:t>
            </a:r>
            <a:r>
              <a:rPr lang="en-US" dirty="0" smtClean="0">
                <a:effectLst/>
              </a:rPr>
              <a:t> row</a:t>
            </a:r>
            <a:r>
              <a:rPr lang="en-US" dirty="0"/>
              <a:t>[1]</a:t>
            </a:r>
            <a:r>
              <a:rPr lang="en-US" dirty="0" smtClean="0">
                <a:effectLst/>
              </a:rPr>
              <a:t> </a:t>
            </a:r>
          </a:p>
          <a:p>
            <a:pPr marL="0" indent="0">
              <a:buNone/>
            </a:pPr>
            <a:r>
              <a:rPr lang="en-US" dirty="0" smtClean="0"/>
              <a:t>	print</a:t>
            </a:r>
            <a:r>
              <a:rPr lang="en-US" dirty="0" smtClean="0">
                <a:effectLst/>
              </a:rPr>
              <a:t> </a:t>
            </a:r>
            <a:r>
              <a:rPr lang="en-US" dirty="0"/>
              <a:t>"ADDRESS = ",</a:t>
            </a:r>
            <a:r>
              <a:rPr lang="en-US" dirty="0" smtClean="0">
                <a:effectLst/>
              </a:rPr>
              <a:t> row</a:t>
            </a:r>
            <a:r>
              <a:rPr lang="en-US" dirty="0"/>
              <a:t>[2]</a:t>
            </a:r>
            <a:r>
              <a:rPr lang="en-US" dirty="0" smtClean="0">
                <a:effectLst/>
              </a:rPr>
              <a:t> </a:t>
            </a:r>
          </a:p>
          <a:p>
            <a:pPr marL="0" indent="0">
              <a:buNone/>
            </a:pPr>
            <a:r>
              <a:rPr lang="en-US" dirty="0" smtClean="0"/>
              <a:t>	print</a:t>
            </a:r>
            <a:r>
              <a:rPr lang="en-US" dirty="0" smtClean="0">
                <a:effectLst/>
              </a:rPr>
              <a:t> </a:t>
            </a:r>
            <a:r>
              <a:rPr lang="en-US" dirty="0"/>
              <a:t>"SALARY = ",</a:t>
            </a:r>
            <a:r>
              <a:rPr lang="en-US" dirty="0" smtClean="0">
                <a:effectLst/>
              </a:rPr>
              <a:t> row</a:t>
            </a:r>
            <a:r>
              <a:rPr lang="en-US" dirty="0"/>
              <a:t>[3],</a:t>
            </a:r>
            <a:r>
              <a:rPr lang="en-US" dirty="0" smtClean="0">
                <a:effectLst/>
              </a:rPr>
              <a:t> </a:t>
            </a:r>
            <a:r>
              <a:rPr lang="en-US" dirty="0"/>
              <a:t>"\n"</a:t>
            </a:r>
            <a:r>
              <a:rPr lang="en-US" dirty="0" smtClean="0">
                <a:effectLst/>
              </a:rPr>
              <a:t> </a:t>
            </a:r>
          </a:p>
          <a:p>
            <a:pPr marL="0" indent="0">
              <a:buNone/>
            </a:pPr>
            <a:r>
              <a:rPr lang="en-US" dirty="0" smtClean="0"/>
              <a:t>print</a:t>
            </a:r>
            <a:r>
              <a:rPr lang="en-US" dirty="0" smtClean="0">
                <a:effectLst/>
              </a:rPr>
              <a:t> </a:t>
            </a:r>
            <a:r>
              <a:rPr lang="en-US" dirty="0"/>
              <a:t>"Operation done successfully";</a:t>
            </a:r>
            <a:r>
              <a:rPr lang="en-US" dirty="0" smtClean="0">
                <a:effectLst/>
              </a:rPr>
              <a:t> </a:t>
            </a:r>
          </a:p>
          <a:p>
            <a:pPr marL="0" indent="0">
              <a:buNone/>
            </a:pPr>
            <a:r>
              <a:rPr lang="en-US" dirty="0" err="1" smtClean="0">
                <a:effectLst/>
              </a:rPr>
              <a:t>conn</a:t>
            </a:r>
            <a:r>
              <a:rPr lang="en-US" dirty="0" err="1" smtClean="0"/>
              <a:t>.</a:t>
            </a:r>
            <a:r>
              <a:rPr lang="en-US" dirty="0" err="1" smtClean="0">
                <a:effectLst/>
              </a:rPr>
              <a:t>close</a:t>
            </a:r>
            <a:r>
              <a:rPr lang="en-US" dirty="0"/>
              <a:t>()</a:t>
            </a:r>
          </a:p>
        </p:txBody>
      </p:sp>
      <p:sp>
        <p:nvSpPr>
          <p:cNvPr id="4" name="Slide Number Placeholder 3"/>
          <p:cNvSpPr>
            <a:spLocks noGrp="1"/>
          </p:cNvSpPr>
          <p:nvPr>
            <p:ph type="sldNum" sz="quarter" idx="12"/>
          </p:nvPr>
        </p:nvSpPr>
        <p:spPr/>
        <p:txBody>
          <a:bodyPr/>
          <a:lstStyle/>
          <a:p>
            <a:fld id="{107DE122-566B-450A-A692-6FCF8F966860}" type="slidenum">
              <a:rPr lang="en-US" smtClean="0"/>
              <a:pPr/>
              <a:t>14</a:t>
            </a:fld>
            <a:endParaRPr lang="en-US"/>
          </a:p>
        </p:txBody>
      </p:sp>
    </p:spTree>
    <p:extLst>
      <p:ext uri="{BB962C8B-B14F-4D97-AF65-F5344CB8AC3E}">
        <p14:creationId xmlns:p14="http://schemas.microsoft.com/office/powerpoint/2010/main" val="258986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create db</a:t>
            </a:r>
            <a:endParaRPr lang="en-US" dirty="0"/>
          </a:p>
        </p:txBody>
      </p:sp>
      <p:sp>
        <p:nvSpPr>
          <p:cNvPr id="3" name="Content Placeholder 2"/>
          <p:cNvSpPr>
            <a:spLocks noGrp="1"/>
          </p:cNvSpPr>
          <p:nvPr>
            <p:ph idx="1"/>
          </p:nvPr>
        </p:nvSpPr>
        <p:spPr/>
        <p:txBody>
          <a:bodyPr>
            <a:normAutofit fontScale="55000" lnSpcReduction="20000"/>
          </a:bodyPr>
          <a:lstStyle/>
          <a:p>
            <a:pPr latinLnBrk="1">
              <a:buNone/>
            </a:pPr>
            <a:r>
              <a:rPr lang="en-US" dirty="0" smtClean="0"/>
              <a:t>import sqlite3</a:t>
            </a:r>
          </a:p>
          <a:p>
            <a:pPr latinLnBrk="1">
              <a:buNone/>
            </a:pPr>
            <a:r>
              <a:rPr lang="en-US" dirty="0" smtClean="0"/>
              <a:t>from sqlite3 import Error</a:t>
            </a:r>
          </a:p>
          <a:p>
            <a:pPr latinLnBrk="1">
              <a:buNone/>
            </a:pPr>
            <a:r>
              <a:rPr lang="en-US" dirty="0" smtClean="0"/>
              <a:t> </a:t>
            </a:r>
          </a:p>
          <a:p>
            <a:pPr latinLnBrk="1">
              <a:buNone/>
            </a:pPr>
            <a:r>
              <a:rPr lang="en-US" dirty="0" smtClean="0"/>
              <a:t> </a:t>
            </a:r>
          </a:p>
          <a:p>
            <a:pPr latinLnBrk="1">
              <a:buNone/>
            </a:pPr>
            <a:r>
              <a:rPr lang="en-US" dirty="0" smtClean="0"/>
              <a:t>def </a:t>
            </a:r>
            <a:r>
              <a:rPr lang="en-US" dirty="0" err="1" smtClean="0"/>
              <a:t>create_connection</a:t>
            </a:r>
            <a:r>
              <a:rPr lang="en-US" dirty="0" smtClean="0"/>
              <a:t>(</a:t>
            </a:r>
            <a:r>
              <a:rPr lang="en-US" dirty="0" err="1" smtClean="0"/>
              <a:t>db_file</a:t>
            </a:r>
            <a:r>
              <a:rPr lang="en-US" dirty="0" smtClean="0"/>
              <a:t>):</a:t>
            </a:r>
          </a:p>
          <a:p>
            <a:pPr latinLnBrk="1">
              <a:buNone/>
            </a:pPr>
            <a:r>
              <a:rPr lang="en-US" dirty="0" smtClean="0"/>
              <a:t>    """ create a database connection to a </a:t>
            </a:r>
            <a:r>
              <a:rPr lang="en-US" dirty="0" err="1" smtClean="0"/>
              <a:t>SQLite</a:t>
            </a:r>
            <a:r>
              <a:rPr lang="en-US" dirty="0" smtClean="0"/>
              <a:t> database """</a:t>
            </a:r>
          </a:p>
          <a:p>
            <a:pPr latinLnBrk="1">
              <a:buNone/>
            </a:pPr>
            <a:r>
              <a:rPr lang="en-US" dirty="0" smtClean="0"/>
              <a:t>    try:</a:t>
            </a:r>
          </a:p>
          <a:p>
            <a:pPr latinLnBrk="1">
              <a:buNone/>
            </a:pPr>
            <a:r>
              <a:rPr lang="en-US" dirty="0" smtClean="0"/>
              <a:t>        </a:t>
            </a:r>
            <a:r>
              <a:rPr lang="en-US" dirty="0" err="1" smtClean="0"/>
              <a:t>conn</a:t>
            </a:r>
            <a:r>
              <a:rPr lang="en-US" dirty="0" smtClean="0"/>
              <a:t> = sqlite3.connect(</a:t>
            </a:r>
            <a:r>
              <a:rPr lang="en-US" dirty="0" err="1" smtClean="0"/>
              <a:t>db_file</a:t>
            </a:r>
            <a:r>
              <a:rPr lang="en-US" dirty="0" smtClean="0"/>
              <a:t>)</a:t>
            </a:r>
          </a:p>
          <a:p>
            <a:pPr latinLnBrk="1">
              <a:buNone/>
            </a:pPr>
            <a:r>
              <a:rPr lang="en-US" dirty="0" smtClean="0"/>
              <a:t>        print(sqlite3.version)</a:t>
            </a:r>
          </a:p>
          <a:p>
            <a:pPr latinLnBrk="1">
              <a:buNone/>
            </a:pPr>
            <a:r>
              <a:rPr lang="en-US" dirty="0" smtClean="0"/>
              <a:t>    except Error as e:</a:t>
            </a:r>
          </a:p>
          <a:p>
            <a:pPr latinLnBrk="1">
              <a:buNone/>
            </a:pPr>
            <a:r>
              <a:rPr lang="en-US" dirty="0" smtClean="0"/>
              <a:t>        print(e)</a:t>
            </a:r>
          </a:p>
          <a:p>
            <a:pPr latinLnBrk="1">
              <a:buNone/>
            </a:pPr>
            <a:r>
              <a:rPr lang="en-US" dirty="0" smtClean="0"/>
              <a:t>    finally:</a:t>
            </a:r>
          </a:p>
          <a:p>
            <a:pPr latinLnBrk="1">
              <a:buNone/>
            </a:pPr>
            <a:r>
              <a:rPr lang="en-US" dirty="0" smtClean="0"/>
              <a:t>        </a:t>
            </a:r>
            <a:r>
              <a:rPr lang="en-US" dirty="0" err="1" smtClean="0"/>
              <a:t>conn.close</a:t>
            </a:r>
            <a:r>
              <a:rPr lang="en-US" dirty="0" smtClean="0"/>
              <a:t>()</a:t>
            </a:r>
          </a:p>
          <a:p>
            <a:pPr latinLnBrk="1">
              <a:buNone/>
            </a:pPr>
            <a:r>
              <a:rPr lang="en-US" dirty="0" smtClean="0"/>
              <a:t> </a:t>
            </a:r>
          </a:p>
          <a:p>
            <a:pPr latinLnBrk="1">
              <a:buNone/>
            </a:pPr>
            <a:r>
              <a:rPr lang="en-US" dirty="0" smtClean="0"/>
              <a:t>if __name__ == '__main__':</a:t>
            </a:r>
          </a:p>
          <a:p>
            <a:pPr latinLnBrk="1">
              <a:buNone/>
            </a:pPr>
            <a:r>
              <a:rPr lang="en-US" dirty="0" smtClean="0"/>
              <a:t>    create_connection("C:\\</a:t>
            </a:r>
            <a:r>
              <a:rPr lang="en-US" dirty="0" err="1" smtClean="0"/>
              <a:t>sqlite</a:t>
            </a:r>
            <a:r>
              <a:rPr lang="en-US" dirty="0" smtClean="0"/>
              <a:t>\db\</a:t>
            </a:r>
            <a:r>
              <a:rPr lang="en-US" dirty="0" err="1" smtClean="0"/>
              <a:t>pythonsqlite.db</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db in memory</a:t>
            </a:r>
            <a:endParaRPr lang="en-US" dirty="0"/>
          </a:p>
        </p:txBody>
      </p:sp>
      <p:sp>
        <p:nvSpPr>
          <p:cNvPr id="3" name="Content Placeholder 2"/>
          <p:cNvSpPr>
            <a:spLocks noGrp="1"/>
          </p:cNvSpPr>
          <p:nvPr>
            <p:ph idx="1"/>
          </p:nvPr>
        </p:nvSpPr>
        <p:spPr/>
        <p:txBody>
          <a:bodyPr/>
          <a:lstStyle/>
          <a:p>
            <a:r>
              <a:rPr lang="en-US" dirty="0" smtClean="0"/>
              <a:t>If you pass the file name as :memory: to the connect() function of the sqlite3 module, it will create a new database that resides in the memory (RAM) instead of a database file on disk.</a:t>
            </a: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pPr latinLnBrk="1">
              <a:buNone/>
            </a:pPr>
            <a:r>
              <a:rPr lang="en-US" dirty="0" smtClean="0"/>
              <a:t>import sqlite3</a:t>
            </a:r>
          </a:p>
          <a:p>
            <a:pPr latinLnBrk="1">
              <a:buNone/>
            </a:pPr>
            <a:r>
              <a:rPr lang="en-US" dirty="0" smtClean="0"/>
              <a:t>from sqlite3 import Error</a:t>
            </a:r>
          </a:p>
          <a:p>
            <a:pPr latinLnBrk="1">
              <a:buNone/>
            </a:pPr>
            <a:r>
              <a:rPr lang="en-US" dirty="0" smtClean="0"/>
              <a:t> </a:t>
            </a:r>
          </a:p>
          <a:p>
            <a:pPr latinLnBrk="1">
              <a:buNone/>
            </a:pPr>
            <a:r>
              <a:rPr lang="en-US" dirty="0" smtClean="0"/>
              <a:t> </a:t>
            </a:r>
          </a:p>
          <a:p>
            <a:pPr latinLnBrk="1">
              <a:buNone/>
            </a:pPr>
            <a:r>
              <a:rPr lang="en-US" dirty="0" smtClean="0"/>
              <a:t>def create_connection():</a:t>
            </a:r>
          </a:p>
          <a:p>
            <a:pPr latinLnBrk="1">
              <a:buNone/>
            </a:pPr>
            <a:r>
              <a:rPr lang="en-US" dirty="0" smtClean="0"/>
              <a:t>    """ create a database connection to a database that resides</a:t>
            </a:r>
          </a:p>
          <a:p>
            <a:pPr latinLnBrk="1">
              <a:buNone/>
            </a:pPr>
            <a:r>
              <a:rPr lang="en-US" dirty="0" smtClean="0"/>
              <a:t>        in the memory</a:t>
            </a:r>
          </a:p>
          <a:p>
            <a:pPr latinLnBrk="1">
              <a:buNone/>
            </a:pPr>
            <a:r>
              <a:rPr lang="en-US" dirty="0" smtClean="0"/>
              <a:t>    """</a:t>
            </a:r>
          </a:p>
          <a:p>
            <a:pPr latinLnBrk="1">
              <a:buNone/>
            </a:pPr>
            <a:r>
              <a:rPr lang="en-US" dirty="0" smtClean="0"/>
              <a:t>    try:</a:t>
            </a:r>
          </a:p>
          <a:p>
            <a:pPr latinLnBrk="1">
              <a:buNone/>
            </a:pPr>
            <a:r>
              <a:rPr lang="en-US" dirty="0" smtClean="0"/>
              <a:t>        </a:t>
            </a:r>
            <a:r>
              <a:rPr lang="en-US" dirty="0" err="1" smtClean="0"/>
              <a:t>conn</a:t>
            </a:r>
            <a:r>
              <a:rPr lang="en-US" dirty="0" smtClean="0"/>
              <a:t> = sqlite3.connect(':memory:')</a:t>
            </a:r>
          </a:p>
          <a:p>
            <a:pPr latinLnBrk="1">
              <a:buNone/>
            </a:pPr>
            <a:r>
              <a:rPr lang="en-US" dirty="0" smtClean="0"/>
              <a:t>        print(sqlite3.version)</a:t>
            </a:r>
          </a:p>
          <a:p>
            <a:pPr latinLnBrk="1">
              <a:buNone/>
            </a:pPr>
            <a:r>
              <a:rPr lang="en-US" dirty="0" smtClean="0"/>
              <a:t>    except Error as e:</a:t>
            </a:r>
          </a:p>
          <a:p>
            <a:pPr latinLnBrk="1">
              <a:buNone/>
            </a:pPr>
            <a:r>
              <a:rPr lang="en-US" dirty="0" smtClean="0"/>
              <a:t>        print(e)</a:t>
            </a:r>
          </a:p>
          <a:p>
            <a:pPr latinLnBrk="1">
              <a:buNone/>
            </a:pPr>
            <a:r>
              <a:rPr lang="en-US" dirty="0" smtClean="0"/>
              <a:t>    finally:</a:t>
            </a:r>
          </a:p>
          <a:p>
            <a:pPr latinLnBrk="1">
              <a:buNone/>
            </a:pPr>
            <a:r>
              <a:rPr lang="en-US" dirty="0" smtClean="0"/>
              <a:t>        </a:t>
            </a:r>
            <a:r>
              <a:rPr lang="en-US" dirty="0" err="1" smtClean="0"/>
              <a:t>conn.close</a:t>
            </a:r>
            <a:r>
              <a:rPr lang="en-US" dirty="0" smtClean="0"/>
              <a:t>()</a:t>
            </a:r>
          </a:p>
          <a:p>
            <a:pPr latinLnBrk="1">
              <a:buNone/>
            </a:pPr>
            <a:r>
              <a:rPr lang="en-US" dirty="0" smtClean="0"/>
              <a:t> </a:t>
            </a:r>
          </a:p>
          <a:p>
            <a:pPr latinLnBrk="1">
              <a:buNone/>
            </a:pPr>
            <a:r>
              <a:rPr lang="en-US" dirty="0" smtClean="0"/>
              <a:t>if __name__ == '__main__':</a:t>
            </a:r>
          </a:p>
          <a:p>
            <a:pPr latinLnBrk="1">
              <a:buNone/>
            </a:pPr>
            <a:r>
              <a:rPr lang="en-US" dirty="0" smtClean="0"/>
              <a:t>    create_connection()</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Tables</a:t>
            </a:r>
            <a:endParaRPr lang="en-US" dirty="0"/>
          </a:p>
        </p:txBody>
      </p:sp>
      <p:sp>
        <p:nvSpPr>
          <p:cNvPr id="3" name="Content Placeholder 2"/>
          <p:cNvSpPr>
            <a:spLocks noGrp="1"/>
          </p:cNvSpPr>
          <p:nvPr>
            <p:ph idx="1"/>
          </p:nvPr>
        </p:nvSpPr>
        <p:spPr/>
        <p:txBody>
          <a:bodyPr>
            <a:normAutofit fontScale="70000" lnSpcReduction="20000"/>
          </a:bodyPr>
          <a:lstStyle/>
          <a:p>
            <a:pPr latinLnBrk="1">
              <a:buNone/>
            </a:pPr>
            <a:r>
              <a:rPr lang="en-US" dirty="0" smtClean="0"/>
              <a:t>def </a:t>
            </a:r>
            <a:r>
              <a:rPr lang="en-US" dirty="0" err="1" smtClean="0"/>
              <a:t>create_connection</a:t>
            </a:r>
            <a:r>
              <a:rPr lang="en-US" dirty="0" smtClean="0"/>
              <a:t>(</a:t>
            </a:r>
            <a:r>
              <a:rPr lang="en-US" dirty="0" err="1" smtClean="0"/>
              <a:t>db_file</a:t>
            </a:r>
            <a:r>
              <a:rPr lang="en-US" dirty="0" smtClean="0"/>
              <a:t>):</a:t>
            </a:r>
          </a:p>
          <a:p>
            <a:pPr latinLnBrk="1">
              <a:buNone/>
            </a:pPr>
            <a:r>
              <a:rPr lang="en-US" dirty="0" smtClean="0"/>
              <a:t>    """ create a database connection to the </a:t>
            </a:r>
            <a:r>
              <a:rPr lang="en-US" dirty="0" err="1" smtClean="0"/>
              <a:t>SQLite</a:t>
            </a:r>
            <a:r>
              <a:rPr lang="en-US" dirty="0" smtClean="0"/>
              <a:t> database</a:t>
            </a:r>
          </a:p>
          <a:p>
            <a:pPr latinLnBrk="1">
              <a:buNone/>
            </a:pPr>
            <a:r>
              <a:rPr lang="en-US" dirty="0" smtClean="0"/>
              <a:t>        specified by </a:t>
            </a:r>
            <a:r>
              <a:rPr lang="en-US" dirty="0" err="1" smtClean="0"/>
              <a:t>db_file</a:t>
            </a:r>
            <a:endParaRPr lang="en-US" dirty="0" smtClean="0"/>
          </a:p>
          <a:p>
            <a:pPr latinLnBrk="1">
              <a:buNone/>
            </a:pPr>
            <a:r>
              <a:rPr lang="en-US" dirty="0" smtClean="0"/>
              <a:t>    :param </a:t>
            </a:r>
            <a:r>
              <a:rPr lang="en-US" dirty="0" err="1" smtClean="0"/>
              <a:t>db_file</a:t>
            </a:r>
            <a:r>
              <a:rPr lang="en-US" dirty="0" smtClean="0"/>
              <a:t>: database file</a:t>
            </a:r>
          </a:p>
          <a:p>
            <a:pPr latinLnBrk="1">
              <a:buNone/>
            </a:pPr>
            <a:r>
              <a:rPr lang="en-US" dirty="0" smtClean="0"/>
              <a:t>    :return: Connection object or None</a:t>
            </a:r>
          </a:p>
          <a:p>
            <a:pPr latinLnBrk="1">
              <a:buNone/>
            </a:pPr>
            <a:r>
              <a:rPr lang="en-US" dirty="0" smtClean="0"/>
              <a:t>    """</a:t>
            </a:r>
          </a:p>
          <a:p>
            <a:pPr latinLnBrk="1">
              <a:buNone/>
            </a:pPr>
            <a:r>
              <a:rPr lang="en-US" dirty="0" smtClean="0"/>
              <a:t>    try:</a:t>
            </a:r>
          </a:p>
          <a:p>
            <a:pPr latinLnBrk="1">
              <a:buNone/>
            </a:pPr>
            <a:r>
              <a:rPr lang="en-US" dirty="0" smtClean="0"/>
              <a:t>        </a:t>
            </a:r>
            <a:r>
              <a:rPr lang="en-US" dirty="0" err="1" smtClean="0"/>
              <a:t>conn</a:t>
            </a:r>
            <a:r>
              <a:rPr lang="en-US" dirty="0" smtClean="0"/>
              <a:t> = sqlite3.connect(</a:t>
            </a:r>
            <a:r>
              <a:rPr lang="en-US" dirty="0" err="1" smtClean="0"/>
              <a:t>db_file</a:t>
            </a:r>
            <a:r>
              <a:rPr lang="en-US" dirty="0" smtClean="0"/>
              <a:t>)</a:t>
            </a:r>
          </a:p>
          <a:p>
            <a:pPr latinLnBrk="1">
              <a:buNone/>
            </a:pPr>
            <a:r>
              <a:rPr lang="en-US" dirty="0" smtClean="0"/>
              <a:t>        return </a:t>
            </a:r>
            <a:r>
              <a:rPr lang="en-US" dirty="0" err="1" smtClean="0"/>
              <a:t>conn</a:t>
            </a:r>
            <a:endParaRPr lang="en-US" dirty="0" smtClean="0"/>
          </a:p>
          <a:p>
            <a:pPr latinLnBrk="1">
              <a:buNone/>
            </a:pPr>
            <a:r>
              <a:rPr lang="en-US" dirty="0" smtClean="0"/>
              <a:t>    except Error as e:</a:t>
            </a:r>
          </a:p>
          <a:p>
            <a:pPr latinLnBrk="1">
              <a:buNone/>
            </a:pPr>
            <a:r>
              <a:rPr lang="en-US" dirty="0" smtClean="0"/>
              <a:t>        print(e)</a:t>
            </a:r>
          </a:p>
          <a:p>
            <a:pPr latinLnBrk="1">
              <a:buNone/>
            </a:pPr>
            <a:r>
              <a:rPr lang="en-US" dirty="0" smtClean="0"/>
              <a:t> </a:t>
            </a:r>
          </a:p>
          <a:p>
            <a:pPr latinLnBrk="1">
              <a:buNone/>
            </a:pPr>
            <a:r>
              <a:rPr lang="en-US" dirty="0" smtClean="0"/>
              <a:t>    return None</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atinLnBrk="1">
              <a:buNone/>
            </a:pPr>
            <a:r>
              <a:rPr lang="en-US" dirty="0" smtClean="0"/>
              <a:t>def </a:t>
            </a:r>
            <a:r>
              <a:rPr lang="en-US" dirty="0" err="1" smtClean="0"/>
              <a:t>create_table</a:t>
            </a:r>
            <a:r>
              <a:rPr lang="en-US" dirty="0" smtClean="0"/>
              <a:t>(conn, create_table_sql):</a:t>
            </a:r>
          </a:p>
          <a:p>
            <a:pPr latinLnBrk="1">
              <a:buNone/>
            </a:pPr>
            <a:r>
              <a:rPr lang="en-US" dirty="0" smtClean="0"/>
              <a:t>    """ create a table from the create_table_sql statement</a:t>
            </a:r>
          </a:p>
          <a:p>
            <a:pPr latinLnBrk="1">
              <a:buNone/>
            </a:pPr>
            <a:r>
              <a:rPr lang="en-US" dirty="0" smtClean="0"/>
              <a:t>    :param conn: Connection object</a:t>
            </a:r>
          </a:p>
          <a:p>
            <a:pPr latinLnBrk="1">
              <a:buNone/>
            </a:pPr>
            <a:r>
              <a:rPr lang="en-US" dirty="0" smtClean="0"/>
              <a:t>    :param create_table_sql: a CREATE TABLE statement</a:t>
            </a:r>
          </a:p>
          <a:p>
            <a:pPr latinLnBrk="1">
              <a:buNone/>
            </a:pPr>
            <a:r>
              <a:rPr lang="en-US" dirty="0" smtClean="0"/>
              <a:t>    :return:</a:t>
            </a:r>
          </a:p>
          <a:p>
            <a:pPr latinLnBrk="1">
              <a:buNone/>
            </a:pPr>
            <a:r>
              <a:rPr lang="en-US" dirty="0" smtClean="0"/>
              <a:t>    """</a:t>
            </a:r>
          </a:p>
          <a:p>
            <a:pPr latinLnBrk="1">
              <a:buNone/>
            </a:pPr>
            <a:r>
              <a:rPr lang="en-US" dirty="0" smtClean="0"/>
              <a:t>    try:</a:t>
            </a:r>
          </a:p>
          <a:p>
            <a:pPr latinLnBrk="1">
              <a:buNone/>
            </a:pPr>
            <a:r>
              <a:rPr lang="en-US" dirty="0" smtClean="0"/>
              <a:t>        c = </a:t>
            </a:r>
            <a:r>
              <a:rPr lang="en-US" dirty="0" err="1" smtClean="0"/>
              <a:t>conn.cursor</a:t>
            </a:r>
            <a:r>
              <a:rPr lang="en-US" dirty="0" smtClean="0"/>
              <a:t>()</a:t>
            </a:r>
          </a:p>
          <a:p>
            <a:pPr latinLnBrk="1">
              <a:buNone/>
            </a:pPr>
            <a:r>
              <a:rPr lang="en-US" dirty="0" smtClean="0"/>
              <a:t>        </a:t>
            </a:r>
            <a:r>
              <a:rPr lang="en-US" dirty="0" err="1" smtClean="0"/>
              <a:t>c.execute</a:t>
            </a:r>
            <a:r>
              <a:rPr lang="en-US" dirty="0" smtClean="0"/>
              <a:t>(</a:t>
            </a:r>
            <a:r>
              <a:rPr lang="en-US" dirty="0" err="1" smtClean="0"/>
              <a:t>create_table_sql</a:t>
            </a:r>
            <a:r>
              <a:rPr lang="en-US" dirty="0" smtClean="0"/>
              <a:t>)</a:t>
            </a:r>
          </a:p>
          <a:p>
            <a:pPr latinLnBrk="1">
              <a:buNone/>
            </a:pPr>
            <a:r>
              <a:rPr lang="en-US" dirty="0" smtClean="0"/>
              <a:t>    except Error as e:</a:t>
            </a:r>
          </a:p>
          <a:p>
            <a:pPr latinLnBrk="1">
              <a:buNone/>
            </a:pPr>
            <a:r>
              <a:rPr lang="en-US" dirty="0" smtClean="0"/>
              <a:t>        print(e)</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SQLite3</a:t>
            </a:r>
            <a:endParaRPr lang="en-US" dirty="0"/>
          </a:p>
        </p:txBody>
      </p:sp>
      <p:sp>
        <p:nvSpPr>
          <p:cNvPr id="3" name="Content Placeholder 2"/>
          <p:cNvSpPr>
            <a:spLocks noGrp="1"/>
          </p:cNvSpPr>
          <p:nvPr>
            <p:ph idx="1"/>
          </p:nvPr>
        </p:nvSpPr>
        <p:spPr/>
        <p:txBody>
          <a:bodyPr/>
          <a:lstStyle/>
          <a:p>
            <a:r>
              <a:rPr lang="en-US" dirty="0" smtClean="0"/>
              <a:t>SQLite3 can be integrated with Python using sqlite3 module, which was written by Gerhard Haring.</a:t>
            </a:r>
          </a:p>
          <a:p>
            <a:r>
              <a:rPr lang="en-US" dirty="0" smtClean="0"/>
              <a:t>Separate installation of this module is not required as it is shipped by default along with Python version 2.5.x onwards.</a:t>
            </a: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latinLnBrk="1">
              <a:buNone/>
            </a:pPr>
            <a:r>
              <a:rPr lang="en-US" sz="1400" dirty="0" smtClean="0"/>
              <a:t>def main():</a:t>
            </a:r>
          </a:p>
          <a:p>
            <a:pPr latinLnBrk="1">
              <a:buNone/>
            </a:pPr>
            <a:r>
              <a:rPr lang="en-US" sz="1400" dirty="0" smtClean="0"/>
              <a:t>    database = "C:\\sqlite\db\pythonsqlite.db"</a:t>
            </a:r>
          </a:p>
          <a:p>
            <a:pPr latinLnBrk="1">
              <a:buNone/>
            </a:pPr>
            <a:r>
              <a:rPr lang="en-US" sz="1400" dirty="0" smtClean="0"/>
              <a:t> </a:t>
            </a:r>
          </a:p>
          <a:p>
            <a:pPr latinLnBrk="1">
              <a:buNone/>
            </a:pPr>
            <a:r>
              <a:rPr lang="en-US" sz="1400" dirty="0" smtClean="0"/>
              <a:t>    sql_create_projects_table = """ CREATE TABLE IF NOT EXISTS projects (</a:t>
            </a:r>
          </a:p>
          <a:p>
            <a:pPr latinLnBrk="1">
              <a:buNone/>
            </a:pPr>
            <a:r>
              <a:rPr lang="en-US" sz="1400" dirty="0" smtClean="0"/>
              <a:t>                                        id integer PRIMARY KEY,</a:t>
            </a:r>
          </a:p>
          <a:p>
            <a:pPr latinLnBrk="1">
              <a:buNone/>
            </a:pPr>
            <a:r>
              <a:rPr lang="en-US" sz="1400" dirty="0" smtClean="0"/>
              <a:t>                                        name text NOT NULL,</a:t>
            </a:r>
          </a:p>
          <a:p>
            <a:pPr latinLnBrk="1">
              <a:buNone/>
            </a:pPr>
            <a:r>
              <a:rPr lang="en-US" sz="1400" dirty="0" smtClean="0"/>
              <a:t>                                        </a:t>
            </a:r>
            <a:r>
              <a:rPr lang="en-US" sz="1400" dirty="0" err="1" smtClean="0"/>
              <a:t>begin_date</a:t>
            </a:r>
            <a:r>
              <a:rPr lang="en-US" sz="1400" dirty="0" smtClean="0"/>
              <a:t> text,</a:t>
            </a:r>
          </a:p>
          <a:p>
            <a:pPr latinLnBrk="1">
              <a:buNone/>
            </a:pPr>
            <a:r>
              <a:rPr lang="en-US" sz="1400" dirty="0" smtClean="0"/>
              <a:t>                                        </a:t>
            </a:r>
            <a:r>
              <a:rPr lang="en-US" sz="1400" dirty="0" err="1" smtClean="0"/>
              <a:t>end_date</a:t>
            </a:r>
            <a:r>
              <a:rPr lang="en-US" sz="1400" dirty="0" smtClean="0"/>
              <a:t> text</a:t>
            </a:r>
          </a:p>
          <a:p>
            <a:pPr latinLnBrk="1">
              <a:buNone/>
            </a:pPr>
            <a:r>
              <a:rPr lang="en-US" sz="1400" dirty="0" smtClean="0"/>
              <a:t>                                    ); """</a:t>
            </a:r>
          </a:p>
          <a:p>
            <a:pPr latinLnBrk="1">
              <a:buNone/>
            </a:pPr>
            <a:r>
              <a:rPr lang="en-US" sz="1400" dirty="0" smtClean="0"/>
              <a:t> </a:t>
            </a:r>
          </a:p>
          <a:p>
            <a:pPr latinLnBrk="1">
              <a:buNone/>
            </a:pPr>
            <a:r>
              <a:rPr lang="en-US" sz="1400" dirty="0" smtClean="0"/>
              <a:t>    </a:t>
            </a:r>
            <a:r>
              <a:rPr lang="en-US" sz="1400" dirty="0" err="1" smtClean="0"/>
              <a:t>sql_create_tasks_table</a:t>
            </a:r>
            <a:r>
              <a:rPr lang="en-US" sz="1400" dirty="0" smtClean="0"/>
              <a:t> = """CREATE TABLE IF NOT EXISTS tasks (</a:t>
            </a:r>
          </a:p>
          <a:p>
            <a:pPr latinLnBrk="1">
              <a:buNone/>
            </a:pPr>
            <a:r>
              <a:rPr lang="en-US" sz="1400" dirty="0" smtClean="0"/>
              <a:t>                                    id integer PRIMARY KEY,</a:t>
            </a:r>
          </a:p>
          <a:p>
            <a:pPr latinLnBrk="1">
              <a:buNone/>
            </a:pPr>
            <a:r>
              <a:rPr lang="en-US" sz="1400" dirty="0" smtClean="0"/>
              <a:t>                                    name text NOT NULL,</a:t>
            </a:r>
          </a:p>
          <a:p>
            <a:pPr latinLnBrk="1">
              <a:buNone/>
            </a:pPr>
            <a:r>
              <a:rPr lang="en-US" sz="1400" dirty="0" smtClean="0"/>
              <a:t>                                    priority integer,</a:t>
            </a:r>
          </a:p>
          <a:p>
            <a:pPr latinLnBrk="1">
              <a:buNone/>
            </a:pPr>
            <a:r>
              <a:rPr lang="en-US" sz="1400" dirty="0" smtClean="0"/>
              <a:t>                                    </a:t>
            </a:r>
            <a:r>
              <a:rPr lang="en-US" sz="1400" dirty="0" err="1" smtClean="0"/>
              <a:t>status_id</a:t>
            </a:r>
            <a:r>
              <a:rPr lang="en-US" sz="1400" dirty="0" smtClean="0"/>
              <a:t> integer NOT NULL,</a:t>
            </a:r>
          </a:p>
          <a:p>
            <a:pPr latinLnBrk="1">
              <a:buNone/>
            </a:pPr>
            <a:r>
              <a:rPr lang="en-US" sz="1400" dirty="0" smtClean="0"/>
              <a:t>                                    </a:t>
            </a:r>
            <a:r>
              <a:rPr lang="en-US" sz="1400" dirty="0" err="1" smtClean="0"/>
              <a:t>project_id</a:t>
            </a:r>
            <a:r>
              <a:rPr lang="en-US" sz="1400" dirty="0" smtClean="0"/>
              <a:t> integer NOT NULL,</a:t>
            </a:r>
          </a:p>
          <a:p>
            <a:pPr latinLnBrk="1">
              <a:buNone/>
            </a:pPr>
            <a:r>
              <a:rPr lang="en-US" sz="1400" dirty="0" smtClean="0"/>
              <a:t>                                    </a:t>
            </a:r>
            <a:r>
              <a:rPr lang="en-US" sz="1400" dirty="0" err="1" smtClean="0"/>
              <a:t>begin_date</a:t>
            </a:r>
            <a:r>
              <a:rPr lang="en-US" sz="1400" dirty="0" smtClean="0"/>
              <a:t> text NOT NULL,</a:t>
            </a:r>
          </a:p>
          <a:p>
            <a:pPr latinLnBrk="1">
              <a:buNone/>
            </a:pPr>
            <a:r>
              <a:rPr lang="en-US" sz="1400" dirty="0" smtClean="0"/>
              <a:t>                                    </a:t>
            </a:r>
            <a:r>
              <a:rPr lang="en-US" sz="1400" dirty="0" err="1" smtClean="0"/>
              <a:t>end_date</a:t>
            </a:r>
            <a:r>
              <a:rPr lang="en-US" sz="1400" dirty="0" smtClean="0"/>
              <a:t> text NOT NULL,</a:t>
            </a:r>
          </a:p>
          <a:p>
            <a:pPr latinLnBrk="1">
              <a:buNone/>
            </a:pPr>
            <a:r>
              <a:rPr lang="en-US" sz="1400" dirty="0" smtClean="0"/>
              <a:t>                                    FOREIGN KEY (</a:t>
            </a:r>
            <a:r>
              <a:rPr lang="en-US" sz="1400" dirty="0" err="1" smtClean="0"/>
              <a:t>project_id</a:t>
            </a:r>
            <a:r>
              <a:rPr lang="en-US" sz="1400" dirty="0" smtClean="0"/>
              <a:t>) REFERENCES projects (id)</a:t>
            </a:r>
          </a:p>
          <a:p>
            <a:pPr latinLnBrk="1">
              <a:buNone/>
            </a:pPr>
            <a:r>
              <a:rPr lang="en-US" sz="1400" dirty="0" smtClean="0"/>
              <a:t>                                );"""</a:t>
            </a:r>
          </a:p>
          <a:p>
            <a:pPr>
              <a:buNone/>
            </a:pPr>
            <a:endParaRPr lang="en-US" sz="1400"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atinLnBrk="1">
              <a:buNone/>
            </a:pPr>
            <a:r>
              <a:rPr lang="en-US" dirty="0" smtClean="0"/>
              <a:t># create a database connection</a:t>
            </a:r>
          </a:p>
          <a:p>
            <a:pPr latinLnBrk="1">
              <a:buNone/>
            </a:pPr>
            <a:r>
              <a:rPr lang="en-US" dirty="0" smtClean="0"/>
              <a:t>    </a:t>
            </a:r>
            <a:r>
              <a:rPr lang="en-US" dirty="0" err="1" smtClean="0"/>
              <a:t>conn</a:t>
            </a:r>
            <a:r>
              <a:rPr lang="en-US" dirty="0" smtClean="0"/>
              <a:t> = </a:t>
            </a:r>
            <a:r>
              <a:rPr lang="en-US" dirty="0" err="1" smtClean="0"/>
              <a:t>create_connection</a:t>
            </a:r>
            <a:r>
              <a:rPr lang="en-US" dirty="0" smtClean="0"/>
              <a:t>(database)</a:t>
            </a:r>
          </a:p>
          <a:p>
            <a:pPr latinLnBrk="1">
              <a:buNone/>
            </a:pPr>
            <a:r>
              <a:rPr lang="en-US" dirty="0" smtClean="0"/>
              <a:t>    if </a:t>
            </a:r>
            <a:r>
              <a:rPr lang="en-US" dirty="0" err="1" smtClean="0"/>
              <a:t>conn</a:t>
            </a:r>
            <a:r>
              <a:rPr lang="en-US" dirty="0" smtClean="0"/>
              <a:t> is not None:</a:t>
            </a:r>
          </a:p>
          <a:p>
            <a:pPr latinLnBrk="1">
              <a:buNone/>
            </a:pPr>
            <a:r>
              <a:rPr lang="en-US" dirty="0" smtClean="0"/>
              <a:t>        # create projects table</a:t>
            </a:r>
          </a:p>
          <a:p>
            <a:pPr latinLnBrk="1">
              <a:buNone/>
            </a:pPr>
            <a:r>
              <a:rPr lang="en-US" dirty="0" smtClean="0"/>
              <a:t>        </a:t>
            </a:r>
            <a:r>
              <a:rPr lang="en-US" dirty="0" err="1" smtClean="0"/>
              <a:t>create_table</a:t>
            </a:r>
            <a:r>
              <a:rPr lang="en-US" dirty="0" smtClean="0"/>
              <a:t>(conn, sql_create_projects_table)</a:t>
            </a:r>
          </a:p>
          <a:p>
            <a:pPr latinLnBrk="1">
              <a:buNone/>
            </a:pPr>
            <a:r>
              <a:rPr lang="en-US" dirty="0" smtClean="0"/>
              <a:t>        # create tasks table</a:t>
            </a:r>
          </a:p>
          <a:p>
            <a:pPr latinLnBrk="1">
              <a:buNone/>
            </a:pPr>
            <a:r>
              <a:rPr lang="en-US" dirty="0" smtClean="0"/>
              <a:t>        </a:t>
            </a:r>
            <a:r>
              <a:rPr lang="en-US" dirty="0" err="1" smtClean="0"/>
              <a:t>create_table</a:t>
            </a:r>
            <a:r>
              <a:rPr lang="en-US" dirty="0" smtClean="0"/>
              <a:t>(</a:t>
            </a:r>
            <a:r>
              <a:rPr lang="en-US" dirty="0" err="1" smtClean="0"/>
              <a:t>conn</a:t>
            </a:r>
            <a:r>
              <a:rPr lang="en-US" dirty="0" smtClean="0"/>
              <a:t>, </a:t>
            </a:r>
            <a:r>
              <a:rPr lang="en-US" dirty="0" err="1" smtClean="0"/>
              <a:t>sql_create_tasks_table</a:t>
            </a:r>
            <a:r>
              <a:rPr lang="en-US" dirty="0" smtClean="0"/>
              <a:t>)</a:t>
            </a:r>
          </a:p>
          <a:p>
            <a:pPr latinLnBrk="1">
              <a:buNone/>
            </a:pPr>
            <a:r>
              <a:rPr lang="en-US" dirty="0" smtClean="0"/>
              <a:t>    else:</a:t>
            </a:r>
          </a:p>
          <a:p>
            <a:pPr latinLnBrk="1">
              <a:buNone/>
            </a:pPr>
            <a:r>
              <a:rPr lang="en-US" dirty="0" smtClean="0"/>
              <a:t>        print("Error! cannot create the database connection.")</a:t>
            </a:r>
          </a:p>
          <a:p>
            <a:pPr latinLnBrk="1"/>
            <a:r>
              <a:rPr lang="en-US" dirty="0" smtClean="0"/>
              <a:t>if __name__ == '__main__':</a:t>
            </a:r>
          </a:p>
          <a:p>
            <a:pPr latinLnBrk="1"/>
            <a:r>
              <a:rPr lang="en-US" dirty="0" smtClean="0"/>
              <a:t>    main()</a:t>
            </a:r>
          </a:p>
          <a:p>
            <a:pPr latinLnBrk="1">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Inserting Data</a:t>
            </a:r>
            <a:endParaRPr lang="en-US" dirty="0"/>
          </a:p>
        </p:txBody>
      </p:sp>
      <p:sp>
        <p:nvSpPr>
          <p:cNvPr id="3" name="Content Placeholder 2"/>
          <p:cNvSpPr>
            <a:spLocks noGrp="1"/>
          </p:cNvSpPr>
          <p:nvPr>
            <p:ph idx="1"/>
          </p:nvPr>
        </p:nvSpPr>
        <p:spPr/>
        <p:txBody>
          <a:bodyPr>
            <a:normAutofit fontScale="70000" lnSpcReduction="20000"/>
          </a:bodyPr>
          <a:lstStyle/>
          <a:p>
            <a:pPr latinLnBrk="1">
              <a:buNone/>
            </a:pPr>
            <a:r>
              <a:rPr lang="en-US" dirty="0" smtClean="0"/>
              <a:t>def </a:t>
            </a:r>
            <a:r>
              <a:rPr lang="en-US" dirty="0" err="1" smtClean="0"/>
              <a:t>create_project</a:t>
            </a:r>
            <a:r>
              <a:rPr lang="en-US" dirty="0" smtClean="0"/>
              <a:t>(</a:t>
            </a:r>
            <a:r>
              <a:rPr lang="en-US" dirty="0" err="1" smtClean="0"/>
              <a:t>conn</a:t>
            </a:r>
            <a:r>
              <a:rPr lang="en-US" dirty="0" smtClean="0"/>
              <a:t>, project):</a:t>
            </a:r>
          </a:p>
          <a:p>
            <a:pPr latinLnBrk="1">
              <a:buNone/>
            </a:pPr>
            <a:r>
              <a:rPr lang="en-US" dirty="0" smtClean="0"/>
              <a:t>    """</a:t>
            </a:r>
          </a:p>
          <a:p>
            <a:pPr latinLnBrk="1">
              <a:buNone/>
            </a:pPr>
            <a:r>
              <a:rPr lang="en-US" dirty="0" smtClean="0"/>
              <a:t>    Create a new project into the projects table</a:t>
            </a:r>
          </a:p>
          <a:p>
            <a:pPr latinLnBrk="1">
              <a:buNone/>
            </a:pPr>
            <a:r>
              <a:rPr lang="en-US" dirty="0" smtClean="0"/>
              <a:t>    :param conn:</a:t>
            </a:r>
          </a:p>
          <a:p>
            <a:pPr latinLnBrk="1">
              <a:buNone/>
            </a:pPr>
            <a:r>
              <a:rPr lang="en-US" dirty="0" smtClean="0"/>
              <a:t>    :param project:</a:t>
            </a:r>
          </a:p>
          <a:p>
            <a:pPr latinLnBrk="1">
              <a:buNone/>
            </a:pPr>
            <a:r>
              <a:rPr lang="en-US" dirty="0" smtClean="0"/>
              <a:t>    :return: project id</a:t>
            </a:r>
          </a:p>
          <a:p>
            <a:pPr latinLnBrk="1">
              <a:buNone/>
            </a:pPr>
            <a:r>
              <a:rPr lang="en-US" dirty="0" smtClean="0"/>
              <a:t>    """</a:t>
            </a:r>
          </a:p>
          <a:p>
            <a:pPr latinLnBrk="1">
              <a:buNone/>
            </a:pPr>
            <a:r>
              <a:rPr lang="en-US" dirty="0" smtClean="0"/>
              <a:t>    </a:t>
            </a:r>
            <a:r>
              <a:rPr lang="en-US" dirty="0" err="1" smtClean="0"/>
              <a:t>sql</a:t>
            </a:r>
            <a:r>
              <a:rPr lang="en-US" dirty="0" smtClean="0"/>
              <a:t> = ''' INSERT INTO projects(</a:t>
            </a:r>
            <a:r>
              <a:rPr lang="en-US" dirty="0" err="1" smtClean="0"/>
              <a:t>name,begin_date,end_date</a:t>
            </a:r>
            <a:r>
              <a:rPr lang="en-US" dirty="0" smtClean="0"/>
              <a:t>)</a:t>
            </a:r>
          </a:p>
          <a:p>
            <a:pPr latinLnBrk="1">
              <a:buNone/>
            </a:pPr>
            <a:r>
              <a:rPr lang="en-US" dirty="0" smtClean="0"/>
              <a:t>              VALUES(?,?,?) '''</a:t>
            </a:r>
          </a:p>
          <a:p>
            <a:pPr latinLnBrk="1">
              <a:buNone/>
            </a:pPr>
            <a:r>
              <a:rPr lang="en-US" dirty="0" smtClean="0"/>
              <a:t>    cur = </a:t>
            </a:r>
            <a:r>
              <a:rPr lang="en-US" dirty="0" err="1" smtClean="0"/>
              <a:t>conn.cursor</a:t>
            </a:r>
            <a:r>
              <a:rPr lang="en-US" dirty="0" smtClean="0"/>
              <a:t>()</a:t>
            </a:r>
          </a:p>
          <a:p>
            <a:pPr latinLnBrk="1">
              <a:buNone/>
            </a:pPr>
            <a:r>
              <a:rPr lang="en-US" dirty="0" smtClean="0"/>
              <a:t>    </a:t>
            </a:r>
            <a:r>
              <a:rPr lang="en-US" dirty="0" err="1" smtClean="0"/>
              <a:t>cur.execute</a:t>
            </a:r>
            <a:r>
              <a:rPr lang="en-US" dirty="0" smtClean="0"/>
              <a:t>(</a:t>
            </a:r>
            <a:r>
              <a:rPr lang="en-US" dirty="0" err="1" smtClean="0"/>
              <a:t>sql</a:t>
            </a:r>
            <a:r>
              <a:rPr lang="en-US" dirty="0" smtClean="0"/>
              <a:t>, project)</a:t>
            </a:r>
          </a:p>
          <a:p>
            <a:pPr latinLnBrk="1">
              <a:buNone/>
            </a:pPr>
            <a:r>
              <a:rPr lang="en-US" dirty="0" smtClean="0"/>
              <a:t>    return </a:t>
            </a:r>
            <a:r>
              <a:rPr lang="en-US" dirty="0" err="1" smtClean="0"/>
              <a:t>cur.lastrowid</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latinLnBrk="1">
              <a:buNone/>
            </a:pPr>
            <a:r>
              <a:rPr lang="en-US" dirty="0" smtClean="0"/>
              <a:t>def </a:t>
            </a:r>
            <a:r>
              <a:rPr lang="en-US" dirty="0" err="1" smtClean="0"/>
              <a:t>create_task</a:t>
            </a:r>
            <a:r>
              <a:rPr lang="en-US" dirty="0" smtClean="0"/>
              <a:t>(</a:t>
            </a:r>
            <a:r>
              <a:rPr lang="en-US" dirty="0" err="1" smtClean="0"/>
              <a:t>conn</a:t>
            </a:r>
            <a:r>
              <a:rPr lang="en-US" dirty="0" smtClean="0"/>
              <a:t>, task):</a:t>
            </a:r>
          </a:p>
          <a:p>
            <a:pPr latinLnBrk="1">
              <a:buNone/>
            </a:pPr>
            <a:r>
              <a:rPr lang="en-US" dirty="0" smtClean="0"/>
              <a:t>    """</a:t>
            </a:r>
          </a:p>
          <a:p>
            <a:pPr latinLnBrk="1">
              <a:buNone/>
            </a:pPr>
            <a:r>
              <a:rPr lang="en-US" dirty="0" smtClean="0"/>
              <a:t>    Create a new task</a:t>
            </a:r>
          </a:p>
          <a:p>
            <a:pPr latinLnBrk="1">
              <a:buNone/>
            </a:pPr>
            <a:r>
              <a:rPr lang="en-US" dirty="0" smtClean="0"/>
              <a:t>    :param conn:</a:t>
            </a:r>
          </a:p>
          <a:p>
            <a:pPr latinLnBrk="1">
              <a:buNone/>
            </a:pPr>
            <a:r>
              <a:rPr lang="en-US" dirty="0" smtClean="0"/>
              <a:t>    :param task:</a:t>
            </a:r>
          </a:p>
          <a:p>
            <a:pPr latinLnBrk="1">
              <a:buNone/>
            </a:pPr>
            <a:r>
              <a:rPr lang="en-US" dirty="0" smtClean="0"/>
              <a:t>    :return:</a:t>
            </a:r>
          </a:p>
          <a:p>
            <a:pPr latinLnBrk="1">
              <a:buNone/>
            </a:pPr>
            <a:r>
              <a:rPr lang="en-US" dirty="0" smtClean="0"/>
              <a:t>    """</a:t>
            </a:r>
          </a:p>
          <a:p>
            <a:pPr latinLnBrk="1">
              <a:buNone/>
            </a:pPr>
            <a:r>
              <a:rPr lang="en-US" dirty="0" smtClean="0"/>
              <a:t> </a:t>
            </a:r>
          </a:p>
          <a:p>
            <a:pPr latinLnBrk="1">
              <a:buNone/>
            </a:pPr>
            <a:r>
              <a:rPr lang="en-US" dirty="0" smtClean="0"/>
              <a:t>    </a:t>
            </a:r>
            <a:r>
              <a:rPr lang="en-US" dirty="0" err="1" smtClean="0"/>
              <a:t>sql</a:t>
            </a:r>
            <a:r>
              <a:rPr lang="en-US" dirty="0" smtClean="0"/>
              <a:t> = ''' INSERT INTO tasks(</a:t>
            </a:r>
            <a:r>
              <a:rPr lang="en-US" dirty="0" err="1" smtClean="0"/>
              <a:t>name,priority,status_id,project_id,begin_date,end_date</a:t>
            </a:r>
            <a:r>
              <a:rPr lang="en-US" dirty="0" smtClean="0"/>
              <a:t>)</a:t>
            </a:r>
          </a:p>
          <a:p>
            <a:pPr latinLnBrk="1">
              <a:buNone/>
            </a:pPr>
            <a:r>
              <a:rPr lang="en-US" dirty="0" smtClean="0"/>
              <a:t>              VALUES(?,?,?,?,?,?) '''</a:t>
            </a:r>
          </a:p>
          <a:p>
            <a:pPr latinLnBrk="1">
              <a:buNone/>
            </a:pPr>
            <a:r>
              <a:rPr lang="en-US" dirty="0" smtClean="0"/>
              <a:t>    cur = </a:t>
            </a:r>
            <a:r>
              <a:rPr lang="en-US" dirty="0" err="1" smtClean="0"/>
              <a:t>conn.cursor</a:t>
            </a:r>
            <a:r>
              <a:rPr lang="en-US" dirty="0" smtClean="0"/>
              <a:t>()</a:t>
            </a:r>
          </a:p>
          <a:p>
            <a:pPr latinLnBrk="1">
              <a:buNone/>
            </a:pPr>
            <a:r>
              <a:rPr lang="en-US" dirty="0" smtClean="0"/>
              <a:t>    </a:t>
            </a:r>
            <a:r>
              <a:rPr lang="en-US" dirty="0" err="1" smtClean="0"/>
              <a:t>cur.execute</a:t>
            </a:r>
            <a:r>
              <a:rPr lang="en-US" dirty="0" smtClean="0"/>
              <a:t>(</a:t>
            </a:r>
            <a:r>
              <a:rPr lang="en-US" dirty="0" err="1" smtClean="0"/>
              <a:t>sql</a:t>
            </a:r>
            <a:r>
              <a:rPr lang="en-US" dirty="0" smtClean="0"/>
              <a:t>, task)</a:t>
            </a:r>
          </a:p>
          <a:p>
            <a:pPr latinLnBrk="1">
              <a:buNone/>
            </a:pPr>
            <a:r>
              <a:rPr lang="en-US" dirty="0" smtClean="0"/>
              <a:t>    return </a:t>
            </a:r>
            <a:r>
              <a:rPr lang="en-US" dirty="0" err="1" smtClean="0"/>
              <a:t>cur.lastrowid</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latinLnBrk="1">
              <a:buNone/>
            </a:pPr>
            <a:r>
              <a:rPr lang="en-US" dirty="0" smtClean="0"/>
              <a:t>def main():</a:t>
            </a:r>
          </a:p>
          <a:p>
            <a:pPr latinLnBrk="1">
              <a:buNone/>
            </a:pPr>
            <a:r>
              <a:rPr lang="en-US" dirty="0" smtClean="0"/>
              <a:t>    database = "C:\\</a:t>
            </a:r>
            <a:r>
              <a:rPr lang="en-US" dirty="0" err="1" smtClean="0"/>
              <a:t>sqlite</a:t>
            </a:r>
            <a:r>
              <a:rPr lang="en-US" dirty="0" smtClean="0"/>
              <a:t>\db\</a:t>
            </a:r>
            <a:r>
              <a:rPr lang="en-US" dirty="0" err="1" smtClean="0"/>
              <a:t>pythonsqlite.db</a:t>
            </a:r>
            <a:r>
              <a:rPr lang="en-US" dirty="0" smtClean="0"/>
              <a:t>"</a:t>
            </a:r>
          </a:p>
          <a:p>
            <a:pPr latinLnBrk="1">
              <a:buNone/>
            </a:pPr>
            <a:r>
              <a:rPr lang="en-US" dirty="0" smtClean="0"/>
              <a:t> </a:t>
            </a:r>
          </a:p>
          <a:p>
            <a:pPr latinLnBrk="1">
              <a:buNone/>
            </a:pPr>
            <a:r>
              <a:rPr lang="en-US" dirty="0" smtClean="0"/>
              <a:t>    # create a database connection</a:t>
            </a:r>
          </a:p>
          <a:p>
            <a:pPr latinLnBrk="1">
              <a:buNone/>
            </a:pPr>
            <a:r>
              <a:rPr lang="en-US" dirty="0" smtClean="0"/>
              <a:t>    </a:t>
            </a:r>
            <a:r>
              <a:rPr lang="en-US" dirty="0" err="1" smtClean="0"/>
              <a:t>conn</a:t>
            </a:r>
            <a:r>
              <a:rPr lang="en-US" dirty="0" smtClean="0"/>
              <a:t> = </a:t>
            </a:r>
            <a:r>
              <a:rPr lang="en-US" dirty="0" err="1" smtClean="0"/>
              <a:t>create_connection</a:t>
            </a:r>
            <a:r>
              <a:rPr lang="en-US" dirty="0" smtClean="0"/>
              <a:t>(database)</a:t>
            </a:r>
          </a:p>
          <a:p>
            <a:pPr latinLnBrk="1">
              <a:buNone/>
            </a:pPr>
            <a:r>
              <a:rPr lang="en-US" dirty="0" smtClean="0"/>
              <a:t>    with </a:t>
            </a:r>
            <a:r>
              <a:rPr lang="en-US" dirty="0" err="1" smtClean="0"/>
              <a:t>conn</a:t>
            </a:r>
            <a:r>
              <a:rPr lang="en-US" dirty="0" smtClean="0"/>
              <a:t>:</a:t>
            </a:r>
          </a:p>
          <a:p>
            <a:pPr latinLnBrk="1">
              <a:buNone/>
            </a:pPr>
            <a:r>
              <a:rPr lang="en-US" dirty="0" smtClean="0"/>
              <a:t>        # create a new project</a:t>
            </a:r>
          </a:p>
          <a:p>
            <a:pPr latinLnBrk="1">
              <a:buNone/>
            </a:pPr>
            <a:r>
              <a:rPr lang="en-US" dirty="0" smtClean="0"/>
              <a:t>        project = ('Cool App with </a:t>
            </a:r>
            <a:r>
              <a:rPr lang="en-US" dirty="0" err="1" smtClean="0"/>
              <a:t>SQLite</a:t>
            </a:r>
            <a:r>
              <a:rPr lang="en-US" dirty="0" smtClean="0"/>
              <a:t> &amp; Python', '2015-01-01', '2015-01-30');</a:t>
            </a:r>
          </a:p>
          <a:p>
            <a:pPr latinLnBrk="1">
              <a:buNone/>
            </a:pPr>
            <a:r>
              <a:rPr lang="en-US" dirty="0" smtClean="0"/>
              <a:t>        </a:t>
            </a:r>
            <a:r>
              <a:rPr lang="en-US" dirty="0" err="1" smtClean="0"/>
              <a:t>project_id</a:t>
            </a:r>
            <a:r>
              <a:rPr lang="en-US" dirty="0" smtClean="0"/>
              <a:t> = </a:t>
            </a:r>
            <a:r>
              <a:rPr lang="en-US" dirty="0" err="1" smtClean="0"/>
              <a:t>create_project</a:t>
            </a:r>
            <a:r>
              <a:rPr lang="en-US" dirty="0" smtClean="0"/>
              <a:t>(</a:t>
            </a:r>
            <a:r>
              <a:rPr lang="en-US" dirty="0" err="1" smtClean="0"/>
              <a:t>conn</a:t>
            </a:r>
            <a:r>
              <a:rPr lang="en-US" dirty="0" smtClean="0"/>
              <a:t>, project)</a:t>
            </a:r>
          </a:p>
          <a:p>
            <a:pPr latinLnBrk="1">
              <a:buNone/>
            </a:pPr>
            <a:r>
              <a:rPr lang="en-US" dirty="0" smtClean="0"/>
              <a:t> </a:t>
            </a:r>
          </a:p>
          <a:p>
            <a:pPr latinLnBrk="1">
              <a:buNone/>
            </a:pPr>
            <a:r>
              <a:rPr lang="en-US" dirty="0" smtClean="0"/>
              <a:t>        # tasks</a:t>
            </a:r>
          </a:p>
          <a:p>
            <a:pPr latinLnBrk="1">
              <a:buNone/>
            </a:pPr>
            <a:r>
              <a:rPr lang="en-US" dirty="0" smtClean="0"/>
              <a:t>        task_1 = ('Analyze the requirements of the app', 1, 1, </a:t>
            </a:r>
            <a:r>
              <a:rPr lang="en-US" dirty="0" err="1" smtClean="0"/>
              <a:t>project_id</a:t>
            </a:r>
            <a:r>
              <a:rPr lang="en-US" dirty="0" smtClean="0"/>
              <a:t>, '2015-01-01', '2015-01-02')</a:t>
            </a:r>
          </a:p>
          <a:p>
            <a:pPr latinLnBrk="1">
              <a:buNone/>
            </a:pPr>
            <a:r>
              <a:rPr lang="en-US" dirty="0" smtClean="0"/>
              <a:t>        task_2 = ('Confirm with user about the top requirements', 1, 1, </a:t>
            </a:r>
            <a:r>
              <a:rPr lang="en-US" dirty="0" err="1" smtClean="0"/>
              <a:t>project_id</a:t>
            </a:r>
            <a:r>
              <a:rPr lang="en-US" dirty="0" smtClean="0"/>
              <a:t>, '2015-01-03', '2015-01-05')</a:t>
            </a:r>
          </a:p>
          <a:p>
            <a:pPr latinLnBrk="1">
              <a:buNone/>
            </a:pPr>
            <a:r>
              <a:rPr lang="en-US" dirty="0" smtClean="0"/>
              <a:t> </a:t>
            </a:r>
          </a:p>
          <a:p>
            <a:pPr latinLnBrk="1">
              <a:buNone/>
            </a:pPr>
            <a:r>
              <a:rPr lang="en-US" dirty="0" smtClean="0"/>
              <a:t>        # create tasks</a:t>
            </a:r>
          </a:p>
          <a:p>
            <a:pPr latinLnBrk="1">
              <a:buNone/>
            </a:pPr>
            <a:r>
              <a:rPr lang="en-US" dirty="0" smtClean="0"/>
              <a:t>        </a:t>
            </a:r>
            <a:r>
              <a:rPr lang="en-US" dirty="0" err="1" smtClean="0"/>
              <a:t>create_task</a:t>
            </a:r>
            <a:r>
              <a:rPr lang="en-US" dirty="0" smtClean="0"/>
              <a:t>(</a:t>
            </a:r>
            <a:r>
              <a:rPr lang="en-US" dirty="0" err="1" smtClean="0"/>
              <a:t>conn</a:t>
            </a:r>
            <a:r>
              <a:rPr lang="en-US" dirty="0" smtClean="0"/>
              <a:t>, task_1)</a:t>
            </a:r>
          </a:p>
          <a:p>
            <a:pPr latinLnBrk="1">
              <a:buNone/>
            </a:pPr>
            <a:r>
              <a:rPr lang="en-US" dirty="0" smtClean="0"/>
              <a:t>        </a:t>
            </a:r>
            <a:r>
              <a:rPr lang="en-US" dirty="0" err="1" smtClean="0"/>
              <a:t>create_task</a:t>
            </a:r>
            <a:r>
              <a:rPr lang="en-US" dirty="0" smtClean="0"/>
              <a:t>(</a:t>
            </a:r>
            <a:r>
              <a:rPr lang="en-US" dirty="0" err="1" smtClean="0"/>
              <a:t>conn</a:t>
            </a:r>
            <a:r>
              <a:rPr lang="en-US" dirty="0" smtClean="0"/>
              <a:t>, task_2)</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Updating Data</a:t>
            </a:r>
            <a:endParaRPr lang="en-US" dirty="0"/>
          </a:p>
        </p:txBody>
      </p:sp>
      <p:sp>
        <p:nvSpPr>
          <p:cNvPr id="3" name="Content Placeholder 2"/>
          <p:cNvSpPr>
            <a:spLocks noGrp="1"/>
          </p:cNvSpPr>
          <p:nvPr>
            <p:ph idx="1"/>
          </p:nvPr>
        </p:nvSpPr>
        <p:spPr/>
        <p:txBody>
          <a:bodyPr>
            <a:normAutofit fontScale="62500" lnSpcReduction="20000"/>
          </a:bodyPr>
          <a:lstStyle/>
          <a:p>
            <a:pPr latinLnBrk="1">
              <a:buNone/>
            </a:pPr>
            <a:r>
              <a:rPr lang="en-US" dirty="0" smtClean="0"/>
              <a:t>def </a:t>
            </a:r>
            <a:r>
              <a:rPr lang="en-US" dirty="0" err="1" smtClean="0"/>
              <a:t>update_task</a:t>
            </a:r>
            <a:r>
              <a:rPr lang="en-US" dirty="0" smtClean="0"/>
              <a:t>(</a:t>
            </a:r>
            <a:r>
              <a:rPr lang="en-US" dirty="0" err="1" smtClean="0"/>
              <a:t>conn</a:t>
            </a:r>
            <a:r>
              <a:rPr lang="en-US" dirty="0" smtClean="0"/>
              <a:t>, task):</a:t>
            </a:r>
          </a:p>
          <a:p>
            <a:pPr latinLnBrk="1">
              <a:buNone/>
            </a:pPr>
            <a:r>
              <a:rPr lang="en-US" dirty="0" smtClean="0"/>
              <a:t>    """</a:t>
            </a:r>
          </a:p>
          <a:p>
            <a:pPr latinLnBrk="1">
              <a:buNone/>
            </a:pPr>
            <a:r>
              <a:rPr lang="en-US" dirty="0" smtClean="0"/>
              <a:t>    update priority, </a:t>
            </a:r>
            <a:r>
              <a:rPr lang="en-US" dirty="0" err="1" smtClean="0"/>
              <a:t>begin_date</a:t>
            </a:r>
            <a:r>
              <a:rPr lang="en-US" dirty="0" smtClean="0"/>
              <a:t>, and end date of a task</a:t>
            </a:r>
          </a:p>
          <a:p>
            <a:pPr latinLnBrk="1">
              <a:buNone/>
            </a:pPr>
            <a:r>
              <a:rPr lang="en-US" dirty="0" smtClean="0"/>
              <a:t>    :param conn:</a:t>
            </a:r>
          </a:p>
          <a:p>
            <a:pPr latinLnBrk="1">
              <a:buNone/>
            </a:pPr>
            <a:r>
              <a:rPr lang="en-US" dirty="0" smtClean="0"/>
              <a:t>    :param task:</a:t>
            </a:r>
          </a:p>
          <a:p>
            <a:pPr latinLnBrk="1">
              <a:buNone/>
            </a:pPr>
            <a:r>
              <a:rPr lang="en-US" dirty="0" smtClean="0"/>
              <a:t>    :return: project id</a:t>
            </a:r>
          </a:p>
          <a:p>
            <a:pPr latinLnBrk="1">
              <a:buNone/>
            </a:pPr>
            <a:r>
              <a:rPr lang="en-US" dirty="0" smtClean="0"/>
              <a:t>    """</a:t>
            </a:r>
          </a:p>
          <a:p>
            <a:pPr latinLnBrk="1">
              <a:buNone/>
            </a:pPr>
            <a:r>
              <a:rPr lang="en-US" dirty="0" smtClean="0"/>
              <a:t>    </a:t>
            </a:r>
            <a:r>
              <a:rPr lang="en-US" dirty="0" err="1" smtClean="0"/>
              <a:t>sql</a:t>
            </a:r>
            <a:r>
              <a:rPr lang="en-US" dirty="0" smtClean="0"/>
              <a:t> = ''' UPDATE tasks</a:t>
            </a:r>
          </a:p>
          <a:p>
            <a:pPr latinLnBrk="1">
              <a:buNone/>
            </a:pPr>
            <a:r>
              <a:rPr lang="en-US" dirty="0" smtClean="0"/>
              <a:t>              SET priority = ? ,</a:t>
            </a:r>
          </a:p>
          <a:p>
            <a:pPr latinLnBrk="1">
              <a:buNone/>
            </a:pPr>
            <a:r>
              <a:rPr lang="en-US" dirty="0" smtClean="0"/>
              <a:t>                  </a:t>
            </a:r>
            <a:r>
              <a:rPr lang="en-US" dirty="0" err="1" smtClean="0"/>
              <a:t>begin_date</a:t>
            </a:r>
            <a:r>
              <a:rPr lang="en-US" dirty="0" smtClean="0"/>
              <a:t> = ? ,</a:t>
            </a:r>
          </a:p>
          <a:p>
            <a:pPr latinLnBrk="1">
              <a:buNone/>
            </a:pPr>
            <a:r>
              <a:rPr lang="en-US" dirty="0" smtClean="0"/>
              <a:t>                  </a:t>
            </a:r>
            <a:r>
              <a:rPr lang="en-US" dirty="0" err="1" smtClean="0"/>
              <a:t>end_date</a:t>
            </a:r>
            <a:r>
              <a:rPr lang="en-US" dirty="0" smtClean="0"/>
              <a:t> = ?</a:t>
            </a:r>
          </a:p>
          <a:p>
            <a:pPr latinLnBrk="1">
              <a:buNone/>
            </a:pPr>
            <a:r>
              <a:rPr lang="en-US" dirty="0" smtClean="0"/>
              <a:t>              WHERE id = ?'''</a:t>
            </a:r>
          </a:p>
          <a:p>
            <a:pPr latinLnBrk="1">
              <a:buNone/>
            </a:pPr>
            <a:r>
              <a:rPr lang="en-US" dirty="0" smtClean="0"/>
              <a:t>    cur = </a:t>
            </a:r>
            <a:r>
              <a:rPr lang="en-US" dirty="0" err="1" smtClean="0"/>
              <a:t>conn.cursor</a:t>
            </a:r>
            <a:r>
              <a:rPr lang="en-US" dirty="0" smtClean="0"/>
              <a:t>()</a:t>
            </a:r>
          </a:p>
          <a:p>
            <a:pPr latinLnBrk="1">
              <a:buNone/>
            </a:pPr>
            <a:r>
              <a:rPr lang="en-US" dirty="0" smtClean="0"/>
              <a:t>    </a:t>
            </a:r>
            <a:r>
              <a:rPr lang="en-US" dirty="0" err="1" smtClean="0"/>
              <a:t>cur.execute</a:t>
            </a:r>
            <a:r>
              <a:rPr lang="en-US" dirty="0" smtClean="0"/>
              <a:t>(</a:t>
            </a:r>
            <a:r>
              <a:rPr lang="en-US" dirty="0" err="1" smtClean="0"/>
              <a:t>sql</a:t>
            </a:r>
            <a:r>
              <a:rPr lang="en-US" dirty="0" smtClean="0"/>
              <a:t>, task)</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atinLnBrk="1">
              <a:buNone/>
            </a:pPr>
            <a:r>
              <a:rPr lang="en-US" dirty="0" smtClean="0"/>
              <a:t>def main():</a:t>
            </a:r>
          </a:p>
          <a:p>
            <a:pPr latinLnBrk="1">
              <a:buNone/>
            </a:pPr>
            <a:r>
              <a:rPr lang="en-US" dirty="0" smtClean="0"/>
              <a:t>    database = "C:\\</a:t>
            </a:r>
            <a:r>
              <a:rPr lang="en-US" dirty="0" err="1" smtClean="0"/>
              <a:t>sqlite</a:t>
            </a:r>
            <a:r>
              <a:rPr lang="en-US" dirty="0" smtClean="0"/>
              <a:t>\db\</a:t>
            </a:r>
            <a:r>
              <a:rPr lang="en-US" dirty="0" err="1" smtClean="0"/>
              <a:t>pythonsqlite.db</a:t>
            </a:r>
            <a:r>
              <a:rPr lang="en-US" dirty="0" smtClean="0"/>
              <a:t>"</a:t>
            </a:r>
          </a:p>
          <a:p>
            <a:pPr latinLnBrk="1">
              <a:buNone/>
            </a:pPr>
            <a:r>
              <a:rPr lang="en-US" dirty="0" smtClean="0"/>
              <a:t> </a:t>
            </a:r>
          </a:p>
          <a:p>
            <a:pPr latinLnBrk="1">
              <a:buNone/>
            </a:pPr>
            <a:r>
              <a:rPr lang="en-US" dirty="0" smtClean="0"/>
              <a:t>    # create a database connection</a:t>
            </a:r>
          </a:p>
          <a:p>
            <a:pPr latinLnBrk="1">
              <a:buNone/>
            </a:pPr>
            <a:r>
              <a:rPr lang="en-US" dirty="0" smtClean="0"/>
              <a:t>    conn = </a:t>
            </a:r>
            <a:r>
              <a:rPr lang="en-US" dirty="0" err="1" smtClean="0"/>
              <a:t>create_connection</a:t>
            </a:r>
            <a:r>
              <a:rPr lang="en-US" dirty="0" smtClean="0"/>
              <a:t>(database)</a:t>
            </a:r>
          </a:p>
          <a:p>
            <a:pPr latinLnBrk="1">
              <a:buNone/>
            </a:pPr>
            <a:r>
              <a:rPr lang="en-US" dirty="0" smtClean="0"/>
              <a:t>    with </a:t>
            </a:r>
            <a:r>
              <a:rPr lang="en-US" dirty="0" err="1" smtClean="0"/>
              <a:t>conn</a:t>
            </a:r>
            <a:r>
              <a:rPr lang="en-US" dirty="0" smtClean="0"/>
              <a:t>:</a:t>
            </a:r>
          </a:p>
          <a:p>
            <a:pPr latinLnBrk="1">
              <a:buNone/>
            </a:pPr>
            <a:r>
              <a:rPr lang="en-US" dirty="0" smtClean="0"/>
              <a:t>        update_task(conn, (2, '2015-01-04', '2015-01-06',2))</a:t>
            </a:r>
          </a:p>
          <a:p>
            <a:pPr latinLnBrk="1">
              <a:buNone/>
            </a:pPr>
            <a:r>
              <a:rPr lang="en-US" dirty="0" smtClean="0"/>
              <a:t> </a:t>
            </a:r>
          </a:p>
          <a:p>
            <a:pPr latinLnBrk="1">
              <a:buNone/>
            </a:pPr>
            <a:r>
              <a:rPr lang="en-US" dirty="0" smtClean="0"/>
              <a:t>if __name__ == '__main__':</a:t>
            </a:r>
          </a:p>
          <a:p>
            <a:pPr latinLnBrk="1">
              <a:buNone/>
            </a:pPr>
            <a:r>
              <a:rPr lang="en-US" dirty="0" smtClean="0"/>
              <a:t>    main()</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Deleting Data</a:t>
            </a:r>
            <a:endParaRPr lang="en-US" dirty="0"/>
          </a:p>
        </p:txBody>
      </p:sp>
      <p:sp>
        <p:nvSpPr>
          <p:cNvPr id="3" name="Content Placeholder 2"/>
          <p:cNvSpPr>
            <a:spLocks noGrp="1"/>
          </p:cNvSpPr>
          <p:nvPr>
            <p:ph idx="1"/>
          </p:nvPr>
        </p:nvSpPr>
        <p:spPr/>
        <p:txBody>
          <a:bodyPr>
            <a:normAutofit fontScale="85000" lnSpcReduction="20000"/>
          </a:bodyPr>
          <a:lstStyle/>
          <a:p>
            <a:pPr latinLnBrk="1">
              <a:buNone/>
            </a:pPr>
            <a:r>
              <a:rPr lang="en-US" dirty="0" smtClean="0"/>
              <a:t>def </a:t>
            </a:r>
            <a:r>
              <a:rPr lang="en-US" dirty="0" err="1" smtClean="0"/>
              <a:t>delete_task</a:t>
            </a:r>
            <a:r>
              <a:rPr lang="en-US" dirty="0" smtClean="0"/>
              <a:t>(</a:t>
            </a:r>
            <a:r>
              <a:rPr lang="en-US" dirty="0" err="1" smtClean="0"/>
              <a:t>conn</a:t>
            </a:r>
            <a:r>
              <a:rPr lang="en-US" dirty="0" smtClean="0"/>
              <a:t>, id):</a:t>
            </a:r>
          </a:p>
          <a:p>
            <a:pPr latinLnBrk="1">
              <a:buNone/>
            </a:pPr>
            <a:r>
              <a:rPr lang="en-US" dirty="0" smtClean="0"/>
              <a:t>    """</a:t>
            </a:r>
          </a:p>
          <a:p>
            <a:pPr latinLnBrk="1">
              <a:buNone/>
            </a:pPr>
            <a:r>
              <a:rPr lang="en-US" dirty="0" smtClean="0"/>
              <a:t>    Delete a task by task id</a:t>
            </a:r>
          </a:p>
          <a:p>
            <a:pPr latinLnBrk="1">
              <a:buNone/>
            </a:pPr>
            <a:r>
              <a:rPr lang="en-US" dirty="0" smtClean="0"/>
              <a:t>    :param conn:  Connection to the SQLite database</a:t>
            </a:r>
          </a:p>
          <a:p>
            <a:pPr latinLnBrk="1">
              <a:buNone/>
            </a:pPr>
            <a:r>
              <a:rPr lang="en-US" dirty="0" smtClean="0"/>
              <a:t>    :param id: id of the task</a:t>
            </a:r>
          </a:p>
          <a:p>
            <a:pPr latinLnBrk="1">
              <a:buNone/>
            </a:pPr>
            <a:r>
              <a:rPr lang="en-US" dirty="0" smtClean="0"/>
              <a:t>    :return:</a:t>
            </a:r>
          </a:p>
          <a:p>
            <a:pPr latinLnBrk="1">
              <a:buNone/>
            </a:pPr>
            <a:r>
              <a:rPr lang="en-US" dirty="0" smtClean="0"/>
              <a:t>    """</a:t>
            </a:r>
          </a:p>
          <a:p>
            <a:pPr latinLnBrk="1">
              <a:buNone/>
            </a:pPr>
            <a:r>
              <a:rPr lang="en-US" dirty="0" smtClean="0"/>
              <a:t>    </a:t>
            </a:r>
            <a:r>
              <a:rPr lang="en-US" dirty="0" err="1" smtClean="0"/>
              <a:t>sql</a:t>
            </a:r>
            <a:r>
              <a:rPr lang="en-US" dirty="0" smtClean="0"/>
              <a:t> = 'DELETE FROM tasks WHERE id=?'</a:t>
            </a:r>
          </a:p>
          <a:p>
            <a:pPr latinLnBrk="1">
              <a:buNone/>
            </a:pPr>
            <a:r>
              <a:rPr lang="en-US" dirty="0" smtClean="0"/>
              <a:t>    cur = </a:t>
            </a:r>
            <a:r>
              <a:rPr lang="en-US" dirty="0" err="1" smtClean="0"/>
              <a:t>conn.cursor</a:t>
            </a:r>
            <a:r>
              <a:rPr lang="en-US" dirty="0" smtClean="0"/>
              <a:t>()</a:t>
            </a:r>
          </a:p>
          <a:p>
            <a:pPr latinLnBrk="1">
              <a:buNone/>
            </a:pPr>
            <a:r>
              <a:rPr lang="en-US" dirty="0" smtClean="0"/>
              <a:t>    </a:t>
            </a:r>
            <a:r>
              <a:rPr lang="en-US" dirty="0" err="1" smtClean="0"/>
              <a:t>cur.execute</a:t>
            </a:r>
            <a:r>
              <a:rPr lang="en-US" dirty="0" smtClean="0"/>
              <a:t>(</a:t>
            </a:r>
            <a:r>
              <a:rPr lang="en-US" dirty="0" err="1" smtClean="0"/>
              <a:t>sql</a:t>
            </a:r>
            <a:r>
              <a:rPr lang="en-US" dirty="0" smtClean="0"/>
              <a:t>, (id,))</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atinLnBrk="1">
              <a:buNone/>
            </a:pPr>
            <a:r>
              <a:rPr lang="en-US" dirty="0" smtClean="0"/>
              <a:t>def delete_all_tasks(conn):</a:t>
            </a:r>
          </a:p>
          <a:p>
            <a:pPr latinLnBrk="1">
              <a:buNone/>
            </a:pPr>
            <a:r>
              <a:rPr lang="en-US" dirty="0" smtClean="0"/>
              <a:t>    """</a:t>
            </a:r>
          </a:p>
          <a:p>
            <a:pPr latinLnBrk="1">
              <a:buNone/>
            </a:pPr>
            <a:r>
              <a:rPr lang="en-US" dirty="0" smtClean="0"/>
              <a:t>    Delete all rows in the tasks table</a:t>
            </a:r>
          </a:p>
          <a:p>
            <a:pPr latinLnBrk="1">
              <a:buNone/>
            </a:pPr>
            <a:r>
              <a:rPr lang="en-US" dirty="0" smtClean="0"/>
              <a:t>    :param conn: Connection to the SQLite database</a:t>
            </a:r>
          </a:p>
          <a:p>
            <a:pPr latinLnBrk="1">
              <a:buNone/>
            </a:pPr>
            <a:r>
              <a:rPr lang="en-US" dirty="0" smtClean="0"/>
              <a:t>    :return:</a:t>
            </a:r>
          </a:p>
          <a:p>
            <a:pPr latinLnBrk="1">
              <a:buNone/>
            </a:pPr>
            <a:r>
              <a:rPr lang="en-US" dirty="0" smtClean="0"/>
              <a:t>    """</a:t>
            </a:r>
          </a:p>
          <a:p>
            <a:pPr latinLnBrk="1">
              <a:buNone/>
            </a:pPr>
            <a:r>
              <a:rPr lang="en-US" dirty="0" smtClean="0"/>
              <a:t>    </a:t>
            </a:r>
            <a:r>
              <a:rPr lang="en-US" dirty="0" err="1" smtClean="0"/>
              <a:t>sql</a:t>
            </a:r>
            <a:r>
              <a:rPr lang="en-US" dirty="0" smtClean="0"/>
              <a:t> = 'DELETE FROM tasks'</a:t>
            </a:r>
          </a:p>
          <a:p>
            <a:pPr latinLnBrk="1">
              <a:buNone/>
            </a:pPr>
            <a:r>
              <a:rPr lang="en-US" dirty="0" smtClean="0"/>
              <a:t>    cur = </a:t>
            </a:r>
            <a:r>
              <a:rPr lang="en-US" dirty="0" err="1" smtClean="0"/>
              <a:t>conn.cursor</a:t>
            </a:r>
            <a:r>
              <a:rPr lang="en-US" dirty="0" smtClean="0"/>
              <a:t>()</a:t>
            </a:r>
          </a:p>
          <a:p>
            <a:pPr latinLnBrk="1">
              <a:buNone/>
            </a:pPr>
            <a:r>
              <a:rPr lang="en-US" dirty="0" smtClean="0"/>
              <a:t>    </a:t>
            </a:r>
            <a:r>
              <a:rPr lang="en-US" dirty="0" err="1" smtClean="0"/>
              <a:t>cur.execute</a:t>
            </a:r>
            <a:r>
              <a:rPr lang="en-US" dirty="0" smtClean="0"/>
              <a:t>(</a:t>
            </a:r>
            <a:r>
              <a:rPr lang="en-US" dirty="0" err="1" smtClean="0"/>
              <a:t>sql</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latinLnBrk="1">
              <a:buNone/>
            </a:pPr>
            <a:r>
              <a:rPr lang="en-US" dirty="0" smtClean="0"/>
              <a:t>def main():</a:t>
            </a:r>
          </a:p>
          <a:p>
            <a:pPr latinLnBrk="1">
              <a:buNone/>
            </a:pPr>
            <a:r>
              <a:rPr lang="en-US" dirty="0" smtClean="0"/>
              <a:t>    database = "C:\\</a:t>
            </a:r>
            <a:r>
              <a:rPr lang="en-US" dirty="0" err="1" smtClean="0"/>
              <a:t>sqlite</a:t>
            </a:r>
            <a:r>
              <a:rPr lang="en-US" dirty="0" smtClean="0"/>
              <a:t>\db\</a:t>
            </a:r>
            <a:r>
              <a:rPr lang="en-US" dirty="0" err="1" smtClean="0"/>
              <a:t>pythonsqlite.db</a:t>
            </a:r>
            <a:r>
              <a:rPr lang="en-US" dirty="0" smtClean="0"/>
              <a:t>"</a:t>
            </a:r>
          </a:p>
          <a:p>
            <a:pPr latinLnBrk="1">
              <a:buNone/>
            </a:pPr>
            <a:r>
              <a:rPr lang="en-US" dirty="0" smtClean="0"/>
              <a:t> </a:t>
            </a:r>
          </a:p>
          <a:p>
            <a:pPr latinLnBrk="1">
              <a:buNone/>
            </a:pPr>
            <a:r>
              <a:rPr lang="en-US" dirty="0" smtClean="0"/>
              <a:t>    # create a database connection</a:t>
            </a:r>
          </a:p>
          <a:p>
            <a:pPr latinLnBrk="1">
              <a:buNone/>
            </a:pPr>
            <a:r>
              <a:rPr lang="en-US" dirty="0" smtClean="0"/>
              <a:t>    </a:t>
            </a:r>
            <a:r>
              <a:rPr lang="en-US" dirty="0" err="1" smtClean="0"/>
              <a:t>conn</a:t>
            </a:r>
            <a:r>
              <a:rPr lang="en-US" dirty="0" smtClean="0"/>
              <a:t> = </a:t>
            </a:r>
            <a:r>
              <a:rPr lang="en-US" dirty="0" err="1" smtClean="0"/>
              <a:t>create_connection</a:t>
            </a:r>
            <a:r>
              <a:rPr lang="en-US" dirty="0" smtClean="0"/>
              <a:t>(database)</a:t>
            </a:r>
          </a:p>
          <a:p>
            <a:pPr latinLnBrk="1">
              <a:buNone/>
            </a:pPr>
            <a:r>
              <a:rPr lang="en-US" dirty="0" smtClean="0"/>
              <a:t>    with </a:t>
            </a:r>
            <a:r>
              <a:rPr lang="en-US" dirty="0" err="1" smtClean="0"/>
              <a:t>conn</a:t>
            </a:r>
            <a:r>
              <a:rPr lang="en-US" dirty="0" smtClean="0"/>
              <a:t>:</a:t>
            </a:r>
          </a:p>
          <a:p>
            <a:pPr latinLnBrk="1">
              <a:buNone/>
            </a:pPr>
            <a:r>
              <a:rPr lang="en-US" dirty="0" smtClean="0"/>
              <a:t>        </a:t>
            </a:r>
            <a:r>
              <a:rPr lang="en-US" dirty="0" err="1" smtClean="0"/>
              <a:t>delete_task</a:t>
            </a:r>
            <a:r>
              <a:rPr lang="en-US" dirty="0" smtClean="0"/>
              <a:t>(</a:t>
            </a:r>
            <a:r>
              <a:rPr lang="en-US" dirty="0" err="1" smtClean="0"/>
              <a:t>conn</a:t>
            </a:r>
            <a:r>
              <a:rPr lang="en-US" dirty="0" smtClean="0"/>
              <a:t>, 2);</a:t>
            </a:r>
          </a:p>
          <a:p>
            <a:pPr latinLnBrk="1">
              <a:buNone/>
            </a:pPr>
            <a:r>
              <a:rPr lang="en-US" dirty="0" smtClean="0"/>
              <a:t>        #</a:t>
            </a:r>
            <a:r>
              <a:rPr lang="en-US" dirty="0" err="1" smtClean="0"/>
              <a:t>delete_all_tasks</a:t>
            </a:r>
            <a:r>
              <a:rPr lang="en-US" dirty="0" smtClean="0"/>
              <a:t>(</a:t>
            </a:r>
            <a:r>
              <a:rPr lang="en-US" dirty="0" err="1" smtClean="0"/>
              <a:t>conn</a:t>
            </a:r>
            <a:r>
              <a:rPr lang="en-US" dirty="0" smtClean="0"/>
              <a:t>);</a:t>
            </a:r>
          </a:p>
          <a:p>
            <a:pPr latinLnBrk="1">
              <a:buNone/>
            </a:pPr>
            <a:r>
              <a:rPr lang="en-US" dirty="0" smtClean="0"/>
              <a:t> </a:t>
            </a:r>
          </a:p>
          <a:p>
            <a:pPr latinLnBrk="1">
              <a:buNone/>
            </a:pPr>
            <a:r>
              <a:rPr lang="en-US" dirty="0" smtClean="0"/>
              <a:t> </a:t>
            </a:r>
          </a:p>
          <a:p>
            <a:pPr latinLnBrk="1">
              <a:buNone/>
            </a:pPr>
            <a:r>
              <a:rPr lang="en-US" dirty="0" smtClean="0"/>
              <a:t>if __name__ == '__main__':</a:t>
            </a:r>
          </a:p>
          <a:p>
            <a:pPr latinLnBrk="1">
              <a:buNone/>
            </a:pPr>
            <a:r>
              <a:rPr lang="en-US" dirty="0" smtClean="0"/>
              <a:t>    main()</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a:xfrm>
            <a:off x="457200" y="1600200"/>
            <a:ext cx="8229600" cy="4991669"/>
          </a:xfrm>
        </p:spPr>
        <p:txBody>
          <a:bodyPr>
            <a:noAutofit/>
          </a:bodyPr>
          <a:lstStyle/>
          <a:p>
            <a:pPr marL="0" indent="0" algn="just">
              <a:buNone/>
            </a:pPr>
            <a:r>
              <a:rPr lang="en-US" sz="1800" b="1" dirty="0" smtClean="0"/>
              <a:t>sqlite3.connect(database [,timeout ,other optional arguments])</a:t>
            </a:r>
          </a:p>
          <a:p>
            <a:pPr marL="0" indent="0" algn="just">
              <a:buNone/>
            </a:pPr>
            <a:r>
              <a:rPr lang="en-US" sz="1800" dirty="0" smtClean="0"/>
              <a:t>This API opens a connection to the SQLite database file. If database is opened successfully, it returns a connection object.</a:t>
            </a:r>
          </a:p>
          <a:p>
            <a:pPr marL="0" indent="0" algn="just">
              <a:buNone/>
            </a:pPr>
            <a:r>
              <a:rPr lang="en-US" sz="1800" dirty="0" smtClean="0"/>
              <a:t>When a database is accessed by multiple connections, and one of the processes modifies the database, the SQLite database is locked until that transaction is committed. The timeout parameter specifies how long the connection should wait for the lock to go away until raising an exception. The default for the timeout parameter is 5.0 (five seconds).</a:t>
            </a:r>
          </a:p>
          <a:p>
            <a:pPr marL="0" indent="0" algn="just">
              <a:buNone/>
            </a:pPr>
            <a:r>
              <a:rPr lang="en-US" sz="1800" dirty="0" smtClean="0"/>
              <a:t>If the given database name does not exist then this call will create the database. You can specify filename with the required path as well if you want to create a database anywhere else except in the current directory.</a:t>
            </a:r>
          </a:p>
          <a:p>
            <a:pPr marL="0" indent="0" algn="just">
              <a:buNone/>
            </a:pPr>
            <a:endParaRPr lang="en-US" sz="1800" dirty="0" smtClean="0"/>
          </a:p>
          <a:p>
            <a:pPr marL="0" indent="0" algn="just">
              <a:buNone/>
            </a:pPr>
            <a:r>
              <a:rPr lang="en-US" sz="1800" b="1" dirty="0" err="1" smtClean="0"/>
              <a:t>connection.cursor</a:t>
            </a:r>
            <a:r>
              <a:rPr lang="en-US" sz="1800" b="1" dirty="0" smtClean="0"/>
              <a:t>([</a:t>
            </a:r>
            <a:r>
              <a:rPr lang="en-US" sz="1800" b="1" dirty="0" err="1" smtClean="0"/>
              <a:t>cursorClass</a:t>
            </a:r>
            <a:r>
              <a:rPr lang="en-US" sz="1800" b="1" dirty="0" smtClean="0"/>
              <a:t>])</a:t>
            </a:r>
          </a:p>
          <a:p>
            <a:pPr marL="0" indent="0" algn="just">
              <a:buNone/>
            </a:pPr>
            <a:r>
              <a:rPr lang="en-US" sz="1800" dirty="0" smtClean="0"/>
              <a:t>This routine creates a cursor which will be used throughout of your database programming with Python. This method accepts a single optional parameter </a:t>
            </a:r>
            <a:r>
              <a:rPr lang="en-US" sz="1800" dirty="0" err="1" smtClean="0"/>
              <a:t>cursorClass</a:t>
            </a:r>
            <a:r>
              <a:rPr lang="en-US" sz="1800" dirty="0" smtClean="0"/>
              <a:t>. If supplied, this must be a custom cursor class that extends sqlite3.Cursor.</a:t>
            </a:r>
          </a:p>
          <a:p>
            <a:pPr marL="0" indent="0" algn="just">
              <a:buNone/>
            </a:pPr>
            <a:endParaRPr lang="en-US" sz="1800" dirty="0" smtClean="0"/>
          </a:p>
        </p:txBody>
      </p:sp>
      <p:sp>
        <p:nvSpPr>
          <p:cNvPr id="5" name="Slide Number Placeholder 4"/>
          <p:cNvSpPr>
            <a:spLocks noGrp="1"/>
          </p:cNvSpPr>
          <p:nvPr>
            <p:ph type="sldNum" sz="quarter" idx="12"/>
          </p:nvPr>
        </p:nvSpPr>
        <p:spPr/>
        <p:txBody>
          <a:bodyPr/>
          <a:lstStyle/>
          <a:p>
            <a:fld id="{107DE122-566B-450A-A692-6FCF8F966860}" type="slidenum">
              <a:rPr lang="en-US" smtClean="0"/>
              <a:pPr/>
              <a:t>3</a:t>
            </a:fld>
            <a:endParaRPr lang="en-US"/>
          </a:p>
        </p:txBody>
      </p:sp>
    </p:spTree>
    <p:extLst>
      <p:ext uri="{BB962C8B-B14F-4D97-AF65-F5344CB8AC3E}">
        <p14:creationId xmlns:p14="http://schemas.microsoft.com/office/powerpoint/2010/main" val="3020284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Querying Data</a:t>
            </a:r>
            <a:endParaRPr lang="en-US" dirty="0"/>
          </a:p>
        </p:txBody>
      </p:sp>
      <p:sp>
        <p:nvSpPr>
          <p:cNvPr id="3" name="Content Placeholder 2"/>
          <p:cNvSpPr>
            <a:spLocks noGrp="1"/>
          </p:cNvSpPr>
          <p:nvPr>
            <p:ph idx="1"/>
          </p:nvPr>
        </p:nvSpPr>
        <p:spPr/>
        <p:txBody>
          <a:bodyPr>
            <a:normAutofit fontScale="70000" lnSpcReduction="20000"/>
          </a:bodyPr>
          <a:lstStyle/>
          <a:p>
            <a:pPr latinLnBrk="1">
              <a:buNone/>
            </a:pPr>
            <a:r>
              <a:rPr lang="en-US" dirty="0" smtClean="0"/>
              <a:t>def </a:t>
            </a:r>
            <a:r>
              <a:rPr lang="en-US" dirty="0" err="1" smtClean="0"/>
              <a:t>select_all_tasks</a:t>
            </a:r>
            <a:r>
              <a:rPr lang="en-US" dirty="0" smtClean="0"/>
              <a:t>(</a:t>
            </a:r>
            <a:r>
              <a:rPr lang="en-US" dirty="0" err="1" smtClean="0"/>
              <a:t>conn</a:t>
            </a:r>
            <a:r>
              <a:rPr lang="en-US" dirty="0" smtClean="0"/>
              <a:t>):</a:t>
            </a:r>
          </a:p>
          <a:p>
            <a:pPr latinLnBrk="1">
              <a:buNone/>
            </a:pPr>
            <a:r>
              <a:rPr lang="en-US" dirty="0" smtClean="0"/>
              <a:t>    """</a:t>
            </a:r>
          </a:p>
          <a:p>
            <a:pPr latinLnBrk="1">
              <a:buNone/>
            </a:pPr>
            <a:r>
              <a:rPr lang="en-US" dirty="0" smtClean="0"/>
              <a:t>    Query all rows in the tasks table</a:t>
            </a:r>
          </a:p>
          <a:p>
            <a:pPr latinLnBrk="1">
              <a:buNone/>
            </a:pPr>
            <a:r>
              <a:rPr lang="en-US" dirty="0" smtClean="0"/>
              <a:t>    :param conn: the Connection object</a:t>
            </a:r>
          </a:p>
          <a:p>
            <a:pPr latinLnBrk="1">
              <a:buNone/>
            </a:pPr>
            <a:r>
              <a:rPr lang="en-US" dirty="0" smtClean="0"/>
              <a:t>    :return:</a:t>
            </a:r>
          </a:p>
          <a:p>
            <a:pPr latinLnBrk="1">
              <a:buNone/>
            </a:pPr>
            <a:r>
              <a:rPr lang="en-US" dirty="0" smtClean="0"/>
              <a:t>    """</a:t>
            </a:r>
          </a:p>
          <a:p>
            <a:pPr latinLnBrk="1">
              <a:buNone/>
            </a:pPr>
            <a:r>
              <a:rPr lang="en-US" dirty="0" smtClean="0"/>
              <a:t>    cur = </a:t>
            </a:r>
            <a:r>
              <a:rPr lang="en-US" dirty="0" err="1" smtClean="0"/>
              <a:t>conn.cursor</a:t>
            </a:r>
            <a:r>
              <a:rPr lang="en-US" dirty="0" smtClean="0"/>
              <a:t>()</a:t>
            </a:r>
          </a:p>
          <a:p>
            <a:pPr latinLnBrk="1">
              <a:buNone/>
            </a:pPr>
            <a:r>
              <a:rPr lang="en-US" dirty="0" smtClean="0"/>
              <a:t>    </a:t>
            </a:r>
            <a:r>
              <a:rPr lang="en-US" dirty="0" err="1" smtClean="0"/>
              <a:t>cur.execute</a:t>
            </a:r>
            <a:r>
              <a:rPr lang="en-US" dirty="0" smtClean="0"/>
              <a:t>("SELECT * FROM tasks")</a:t>
            </a:r>
          </a:p>
          <a:p>
            <a:pPr latinLnBrk="1">
              <a:buNone/>
            </a:pPr>
            <a:r>
              <a:rPr lang="en-US" dirty="0" smtClean="0"/>
              <a:t> </a:t>
            </a:r>
          </a:p>
          <a:p>
            <a:pPr latinLnBrk="1">
              <a:buNone/>
            </a:pPr>
            <a:r>
              <a:rPr lang="en-US" dirty="0" smtClean="0"/>
              <a:t>    rows = </a:t>
            </a:r>
            <a:r>
              <a:rPr lang="en-US" dirty="0" err="1" smtClean="0"/>
              <a:t>cur.fetchall</a:t>
            </a:r>
            <a:r>
              <a:rPr lang="en-US" dirty="0" smtClean="0"/>
              <a:t>()</a:t>
            </a:r>
          </a:p>
          <a:p>
            <a:pPr latinLnBrk="1">
              <a:buNone/>
            </a:pPr>
            <a:r>
              <a:rPr lang="en-US" dirty="0" smtClean="0"/>
              <a:t> </a:t>
            </a:r>
          </a:p>
          <a:p>
            <a:pPr latinLnBrk="1">
              <a:buNone/>
            </a:pPr>
            <a:r>
              <a:rPr lang="en-US" dirty="0" smtClean="0"/>
              <a:t>    for row in rows:</a:t>
            </a:r>
          </a:p>
          <a:p>
            <a:pPr latinLnBrk="1">
              <a:buNone/>
            </a:pPr>
            <a:r>
              <a:rPr lang="en-US" dirty="0" smtClean="0"/>
              <a:t>        print(row)</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latinLnBrk="1">
              <a:buNone/>
            </a:pPr>
            <a:r>
              <a:rPr lang="en-US" dirty="0" smtClean="0"/>
              <a:t>def </a:t>
            </a:r>
            <a:r>
              <a:rPr lang="en-US" dirty="0" err="1" smtClean="0"/>
              <a:t>select_task_by_priority</a:t>
            </a:r>
            <a:r>
              <a:rPr lang="en-US" dirty="0" smtClean="0"/>
              <a:t>(</a:t>
            </a:r>
            <a:r>
              <a:rPr lang="en-US" dirty="0" err="1" smtClean="0"/>
              <a:t>conn</a:t>
            </a:r>
            <a:r>
              <a:rPr lang="en-US" dirty="0" smtClean="0"/>
              <a:t>, priority):</a:t>
            </a:r>
          </a:p>
          <a:p>
            <a:pPr latinLnBrk="1">
              <a:buNone/>
            </a:pPr>
            <a:r>
              <a:rPr lang="en-US" dirty="0" smtClean="0"/>
              <a:t>    """</a:t>
            </a:r>
          </a:p>
          <a:p>
            <a:pPr latinLnBrk="1">
              <a:buNone/>
            </a:pPr>
            <a:r>
              <a:rPr lang="en-US" dirty="0" smtClean="0"/>
              <a:t>    Query tasks by priority</a:t>
            </a:r>
          </a:p>
          <a:p>
            <a:pPr latinLnBrk="1">
              <a:buNone/>
            </a:pPr>
            <a:r>
              <a:rPr lang="en-US" dirty="0" smtClean="0"/>
              <a:t>    :param conn: the Connection object</a:t>
            </a:r>
          </a:p>
          <a:p>
            <a:pPr latinLnBrk="1">
              <a:buNone/>
            </a:pPr>
            <a:r>
              <a:rPr lang="en-US" dirty="0" smtClean="0"/>
              <a:t>    :param priority:</a:t>
            </a:r>
          </a:p>
          <a:p>
            <a:pPr latinLnBrk="1">
              <a:buNone/>
            </a:pPr>
            <a:r>
              <a:rPr lang="en-US" dirty="0" smtClean="0"/>
              <a:t>    :return:</a:t>
            </a:r>
          </a:p>
          <a:p>
            <a:pPr latinLnBrk="1">
              <a:buNone/>
            </a:pPr>
            <a:r>
              <a:rPr lang="en-US" dirty="0" smtClean="0"/>
              <a:t>    """</a:t>
            </a:r>
          </a:p>
          <a:p>
            <a:pPr latinLnBrk="1">
              <a:buNone/>
            </a:pPr>
            <a:r>
              <a:rPr lang="en-US" dirty="0" smtClean="0"/>
              <a:t>    cur = </a:t>
            </a:r>
            <a:r>
              <a:rPr lang="en-US" dirty="0" err="1" smtClean="0"/>
              <a:t>conn.cursor</a:t>
            </a:r>
            <a:r>
              <a:rPr lang="en-US" dirty="0" smtClean="0"/>
              <a:t>()</a:t>
            </a:r>
          </a:p>
          <a:p>
            <a:pPr latinLnBrk="1">
              <a:buNone/>
            </a:pPr>
            <a:r>
              <a:rPr lang="en-US" dirty="0" smtClean="0"/>
              <a:t>    </a:t>
            </a:r>
            <a:r>
              <a:rPr lang="en-US" dirty="0" err="1" smtClean="0"/>
              <a:t>cur.execute</a:t>
            </a:r>
            <a:r>
              <a:rPr lang="en-US" dirty="0" smtClean="0"/>
              <a:t>("SELECT * FROM tasks WHERE priority=?", (priority,))</a:t>
            </a:r>
          </a:p>
          <a:p>
            <a:pPr latinLnBrk="1">
              <a:buNone/>
            </a:pPr>
            <a:r>
              <a:rPr lang="en-US" dirty="0" smtClean="0"/>
              <a:t> </a:t>
            </a:r>
          </a:p>
          <a:p>
            <a:pPr latinLnBrk="1">
              <a:buNone/>
            </a:pPr>
            <a:r>
              <a:rPr lang="en-US" dirty="0" smtClean="0"/>
              <a:t>    rows = </a:t>
            </a:r>
            <a:r>
              <a:rPr lang="en-US" dirty="0" err="1" smtClean="0"/>
              <a:t>cur.fetchall</a:t>
            </a:r>
            <a:r>
              <a:rPr lang="en-US" dirty="0" smtClean="0"/>
              <a:t>()</a:t>
            </a:r>
          </a:p>
          <a:p>
            <a:pPr latinLnBrk="1">
              <a:buNone/>
            </a:pPr>
            <a:r>
              <a:rPr lang="en-US" dirty="0" smtClean="0"/>
              <a:t> </a:t>
            </a:r>
          </a:p>
          <a:p>
            <a:pPr latinLnBrk="1">
              <a:buNone/>
            </a:pPr>
            <a:r>
              <a:rPr lang="en-US" dirty="0" smtClean="0"/>
              <a:t>    for row in rows:</a:t>
            </a:r>
          </a:p>
          <a:p>
            <a:pPr latinLnBrk="1">
              <a:buNone/>
            </a:pPr>
            <a:r>
              <a:rPr lang="en-US" dirty="0" smtClean="0"/>
              <a:t>        print(row)</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latinLnBrk="1">
              <a:buNone/>
            </a:pPr>
            <a:r>
              <a:rPr lang="en-US" dirty="0" smtClean="0"/>
              <a:t>def main():</a:t>
            </a:r>
          </a:p>
          <a:p>
            <a:pPr latinLnBrk="1">
              <a:buNone/>
            </a:pPr>
            <a:r>
              <a:rPr lang="en-US" dirty="0" smtClean="0"/>
              <a:t>    database = "C:\\</a:t>
            </a:r>
            <a:r>
              <a:rPr lang="en-US" dirty="0" err="1" smtClean="0"/>
              <a:t>sqlite</a:t>
            </a:r>
            <a:r>
              <a:rPr lang="en-US" dirty="0" smtClean="0"/>
              <a:t>\db\</a:t>
            </a:r>
            <a:r>
              <a:rPr lang="en-US" dirty="0" err="1" smtClean="0"/>
              <a:t>pythonsqlite.db</a:t>
            </a:r>
            <a:r>
              <a:rPr lang="en-US" dirty="0" smtClean="0"/>
              <a:t>"</a:t>
            </a:r>
          </a:p>
          <a:p>
            <a:pPr latinLnBrk="1">
              <a:buNone/>
            </a:pPr>
            <a:r>
              <a:rPr lang="en-US" dirty="0" smtClean="0"/>
              <a:t> </a:t>
            </a:r>
          </a:p>
          <a:p>
            <a:pPr latinLnBrk="1">
              <a:buNone/>
            </a:pPr>
            <a:r>
              <a:rPr lang="en-US" dirty="0" smtClean="0"/>
              <a:t>    # create a database connection</a:t>
            </a:r>
          </a:p>
          <a:p>
            <a:pPr latinLnBrk="1">
              <a:buNone/>
            </a:pPr>
            <a:r>
              <a:rPr lang="en-US" dirty="0" smtClean="0"/>
              <a:t>    </a:t>
            </a:r>
            <a:r>
              <a:rPr lang="en-US" dirty="0" err="1" smtClean="0"/>
              <a:t>conn</a:t>
            </a:r>
            <a:r>
              <a:rPr lang="en-US" dirty="0" smtClean="0"/>
              <a:t> = </a:t>
            </a:r>
            <a:r>
              <a:rPr lang="en-US" dirty="0" err="1" smtClean="0"/>
              <a:t>create_connection</a:t>
            </a:r>
            <a:r>
              <a:rPr lang="en-US" dirty="0" smtClean="0"/>
              <a:t>(database)</a:t>
            </a:r>
          </a:p>
          <a:p>
            <a:pPr latinLnBrk="1">
              <a:buNone/>
            </a:pPr>
            <a:r>
              <a:rPr lang="en-US" dirty="0" smtClean="0"/>
              <a:t>    with </a:t>
            </a:r>
            <a:r>
              <a:rPr lang="en-US" dirty="0" err="1" smtClean="0"/>
              <a:t>conn</a:t>
            </a:r>
            <a:r>
              <a:rPr lang="en-US" dirty="0" smtClean="0"/>
              <a:t>:</a:t>
            </a:r>
          </a:p>
          <a:p>
            <a:pPr latinLnBrk="1">
              <a:buNone/>
            </a:pPr>
            <a:r>
              <a:rPr lang="en-US" dirty="0" smtClean="0"/>
              <a:t>        print("1. Query task by priority:")</a:t>
            </a:r>
          </a:p>
          <a:p>
            <a:pPr latinLnBrk="1">
              <a:buNone/>
            </a:pPr>
            <a:r>
              <a:rPr lang="en-US" dirty="0" smtClean="0"/>
              <a:t>        </a:t>
            </a:r>
            <a:r>
              <a:rPr lang="en-US" dirty="0" err="1" smtClean="0"/>
              <a:t>select_task_by_priority</a:t>
            </a:r>
            <a:r>
              <a:rPr lang="en-US" dirty="0" smtClean="0"/>
              <a:t>(conn,1)</a:t>
            </a:r>
          </a:p>
          <a:p>
            <a:pPr latinLnBrk="1">
              <a:buNone/>
            </a:pPr>
            <a:r>
              <a:rPr lang="en-US" dirty="0" smtClean="0"/>
              <a:t> </a:t>
            </a:r>
          </a:p>
          <a:p>
            <a:pPr latinLnBrk="1">
              <a:buNone/>
            </a:pPr>
            <a:r>
              <a:rPr lang="en-US" dirty="0" smtClean="0"/>
              <a:t>        print("2. Query all tasks")</a:t>
            </a:r>
          </a:p>
          <a:p>
            <a:pPr latinLnBrk="1">
              <a:buNone/>
            </a:pPr>
            <a:r>
              <a:rPr lang="en-US" dirty="0" smtClean="0"/>
              <a:t>        </a:t>
            </a:r>
            <a:r>
              <a:rPr lang="en-US" dirty="0" err="1" smtClean="0"/>
              <a:t>select_all_tasks</a:t>
            </a:r>
            <a:r>
              <a:rPr lang="en-US" dirty="0" smtClean="0"/>
              <a:t>(</a:t>
            </a:r>
            <a:r>
              <a:rPr lang="en-US" dirty="0" err="1" smtClean="0"/>
              <a:t>conn</a:t>
            </a:r>
            <a:r>
              <a:rPr lang="en-US" dirty="0" smtClean="0"/>
              <a:t>)</a:t>
            </a:r>
          </a:p>
          <a:p>
            <a:pPr latinLnBrk="1">
              <a:buNone/>
            </a:pPr>
            <a:r>
              <a:rPr lang="en-US" dirty="0" smtClean="0"/>
              <a:t> </a:t>
            </a:r>
          </a:p>
          <a:p>
            <a:pPr latinLnBrk="1">
              <a:buNone/>
            </a:pPr>
            <a:r>
              <a:rPr lang="en-US" dirty="0" smtClean="0"/>
              <a:t> </a:t>
            </a:r>
          </a:p>
          <a:p>
            <a:pPr latinLnBrk="1">
              <a:buNone/>
            </a:pPr>
            <a:r>
              <a:rPr lang="en-US" dirty="0" smtClean="0"/>
              <a:t>if __name__ == '__main__':</a:t>
            </a:r>
          </a:p>
          <a:p>
            <a:pPr latinLnBrk="1">
              <a:buNone/>
            </a:pPr>
            <a:r>
              <a:rPr lang="en-US" dirty="0" smtClean="0"/>
              <a:t>    main()</a:t>
            </a:r>
          </a:p>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33</a:t>
            </a:fld>
            <a:endParaRPr lang="en-US"/>
          </a:p>
        </p:txBody>
      </p:sp>
      <p:pic>
        <p:nvPicPr>
          <p:cNvPr id="1026" name="Picture 2"/>
          <p:cNvPicPr>
            <a:picLocks noChangeAspect="1" noChangeArrowheads="1"/>
          </p:cNvPicPr>
          <p:nvPr/>
        </p:nvPicPr>
        <p:blipFill>
          <a:blip r:embed="rId2"/>
          <a:srcRect/>
          <a:stretch>
            <a:fillRect/>
          </a:stretch>
        </p:blipFill>
        <p:spPr bwMode="auto">
          <a:xfrm>
            <a:off x="504921" y="2590800"/>
            <a:ext cx="7496080"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07DE122-566B-450A-A692-6FCF8F966860}" type="slidenum">
              <a:rPr lang="en-US" smtClean="0"/>
              <a:pPr/>
              <a:t>34</a:t>
            </a:fld>
            <a:endParaRPr lang="en-US"/>
          </a:p>
        </p:txBody>
      </p:sp>
      <p:pic>
        <p:nvPicPr>
          <p:cNvPr id="2050" name="Picture 2"/>
          <p:cNvPicPr>
            <a:picLocks noChangeAspect="1" noChangeArrowheads="1"/>
          </p:cNvPicPr>
          <p:nvPr/>
        </p:nvPicPr>
        <p:blipFill>
          <a:blip r:embed="rId2"/>
          <a:srcRect/>
          <a:stretch>
            <a:fillRect/>
          </a:stretch>
        </p:blipFill>
        <p:spPr bwMode="auto">
          <a:xfrm>
            <a:off x="533400" y="1752600"/>
            <a:ext cx="8130165"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35</a:t>
            </a:fld>
            <a:endParaRPr lang="en-US"/>
          </a:p>
        </p:txBody>
      </p:sp>
      <p:pic>
        <p:nvPicPr>
          <p:cNvPr id="3074" name="Picture 2"/>
          <p:cNvPicPr>
            <a:picLocks noChangeAspect="1" noChangeArrowheads="1"/>
          </p:cNvPicPr>
          <p:nvPr/>
        </p:nvPicPr>
        <p:blipFill>
          <a:blip r:embed="rId2"/>
          <a:srcRect/>
          <a:stretch>
            <a:fillRect/>
          </a:stretch>
        </p:blipFill>
        <p:spPr bwMode="auto">
          <a:xfrm>
            <a:off x="990600" y="1447800"/>
            <a:ext cx="6096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600" dirty="0" smtClean="0"/>
          </a:p>
          <a:p>
            <a:pPr marL="0" indent="0" algn="ctr">
              <a:buNone/>
            </a:pPr>
            <a:r>
              <a:rPr lang="en-US" sz="6600" dirty="0" smtClean="0"/>
              <a:t>THANK YOU!!!</a:t>
            </a:r>
            <a:endParaRPr lang="en-US" sz="6600"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36</a:t>
            </a:fld>
            <a:endParaRPr lang="en-US"/>
          </a:p>
        </p:txBody>
      </p:sp>
    </p:spTree>
    <p:extLst>
      <p:ext uri="{BB962C8B-B14F-4D97-AF65-F5344CB8AC3E}">
        <p14:creationId xmlns:p14="http://schemas.microsoft.com/office/powerpoint/2010/main" val="3081216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b="1" dirty="0" err="1" smtClean="0"/>
              <a:t>cursor.execute</a:t>
            </a:r>
            <a:r>
              <a:rPr lang="en-US" b="1" dirty="0" smtClean="0"/>
              <a:t>(</a:t>
            </a:r>
            <a:r>
              <a:rPr lang="en-US" b="1" dirty="0" err="1" smtClean="0"/>
              <a:t>sql</a:t>
            </a:r>
            <a:r>
              <a:rPr lang="en-US" b="1" dirty="0" smtClean="0"/>
              <a:t> [, optional parameters])</a:t>
            </a:r>
          </a:p>
          <a:p>
            <a:pPr marL="0" indent="0" algn="just">
              <a:buNone/>
            </a:pPr>
            <a:r>
              <a:rPr lang="en-US" dirty="0" smtClean="0"/>
              <a:t>This routine executes an SQL statement. The SQL statement may be parameterized (i. e. placeholders instead of SQL literals). The sqlite3 module supports two kinds of placeholders: question marks and named placeholders (named style).</a:t>
            </a:r>
          </a:p>
          <a:p>
            <a:pPr marL="0" indent="0" algn="just">
              <a:buNone/>
            </a:pPr>
            <a:r>
              <a:rPr lang="en-US" dirty="0" smtClean="0"/>
              <a:t>For example − </a:t>
            </a:r>
            <a:r>
              <a:rPr lang="en-US" dirty="0" err="1" smtClean="0"/>
              <a:t>cursor.execute</a:t>
            </a:r>
            <a:r>
              <a:rPr lang="en-US" dirty="0" smtClean="0"/>
              <a:t>("insert into people values (?, ?)", (who, age))</a:t>
            </a:r>
          </a:p>
          <a:p>
            <a:pPr marL="0" indent="0" algn="just">
              <a:buNone/>
            </a:pPr>
            <a:endParaRPr lang="en-US" dirty="0"/>
          </a:p>
          <a:p>
            <a:pPr marL="0" indent="0" algn="just">
              <a:buNone/>
            </a:pPr>
            <a:r>
              <a:rPr lang="en-US" b="1" dirty="0" err="1"/>
              <a:t>connection.execute</a:t>
            </a:r>
            <a:r>
              <a:rPr lang="en-US" b="1" dirty="0"/>
              <a:t>(</a:t>
            </a:r>
            <a:r>
              <a:rPr lang="en-US" b="1" dirty="0" err="1"/>
              <a:t>sql</a:t>
            </a:r>
            <a:r>
              <a:rPr lang="en-US" b="1" dirty="0"/>
              <a:t> [, optional parameters])</a:t>
            </a:r>
            <a:endParaRPr lang="en-US" dirty="0"/>
          </a:p>
          <a:p>
            <a:pPr marL="0" indent="0" algn="just">
              <a:buNone/>
            </a:pPr>
            <a:r>
              <a:rPr lang="en-US" dirty="0"/>
              <a:t>This routine is a shortcut of the above execute method provided by the cursor object and it creates an intermediate cursor object by calling the cursor method, then calls the cursor's execute method with the parameters given.</a:t>
            </a:r>
          </a:p>
          <a:p>
            <a:pPr marL="0" indent="0" algn="just">
              <a:buNone/>
            </a:pPr>
            <a:endParaRPr lang="en-US" dirty="0" smtClean="0"/>
          </a:p>
          <a:p>
            <a:pPr marL="0" indent="0" algn="just">
              <a:buNone/>
            </a:pP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pPr/>
              <a:t>4</a:t>
            </a:fld>
            <a:endParaRPr lang="en-US"/>
          </a:p>
        </p:txBody>
      </p:sp>
    </p:spTree>
    <p:extLst>
      <p:ext uri="{BB962C8B-B14F-4D97-AF65-F5344CB8AC3E}">
        <p14:creationId xmlns:p14="http://schemas.microsoft.com/office/powerpoint/2010/main" val="363317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lgn="just">
              <a:buNone/>
            </a:pPr>
            <a:r>
              <a:rPr lang="en-US" b="1" dirty="0" err="1" smtClean="0"/>
              <a:t>cursor.executemany</a:t>
            </a:r>
            <a:r>
              <a:rPr lang="en-US" b="1" dirty="0" smtClean="0"/>
              <a:t>(</a:t>
            </a:r>
            <a:r>
              <a:rPr lang="en-US" b="1" dirty="0" err="1" smtClean="0"/>
              <a:t>sql</a:t>
            </a:r>
            <a:r>
              <a:rPr lang="en-US" b="1" dirty="0" smtClean="0"/>
              <a:t>, </a:t>
            </a:r>
            <a:r>
              <a:rPr lang="en-US" b="1" dirty="0" err="1" smtClean="0"/>
              <a:t>seq_of_parameters</a:t>
            </a:r>
            <a:r>
              <a:rPr lang="en-US" b="1" dirty="0" smtClean="0"/>
              <a:t>)</a:t>
            </a:r>
          </a:p>
          <a:p>
            <a:pPr marL="0" indent="0" algn="just">
              <a:buNone/>
            </a:pPr>
            <a:r>
              <a:rPr lang="en-US" dirty="0" smtClean="0"/>
              <a:t>This routine executes an SQL command against all parameter sequences or mappings found in the sequence </a:t>
            </a:r>
            <a:r>
              <a:rPr lang="en-US" dirty="0" err="1" smtClean="0"/>
              <a:t>sql</a:t>
            </a:r>
            <a:r>
              <a:rPr lang="en-US" dirty="0" smtClean="0"/>
              <a:t>.</a:t>
            </a:r>
          </a:p>
          <a:p>
            <a:pPr marL="0" indent="0" algn="just">
              <a:buNone/>
            </a:pPr>
            <a:endParaRPr lang="en-US" dirty="0" smtClean="0"/>
          </a:p>
          <a:p>
            <a:pPr marL="0" indent="0" algn="just">
              <a:buNone/>
            </a:pPr>
            <a:r>
              <a:rPr lang="en-US" dirty="0" smtClean="0"/>
              <a:t>	</a:t>
            </a:r>
          </a:p>
          <a:p>
            <a:pPr marL="0" indent="0" algn="just">
              <a:buNone/>
            </a:pPr>
            <a:r>
              <a:rPr lang="en-US" b="1" dirty="0" err="1" smtClean="0"/>
              <a:t>connection.executemany</a:t>
            </a:r>
            <a:r>
              <a:rPr lang="en-US" b="1" dirty="0" smtClean="0"/>
              <a:t>(</a:t>
            </a:r>
            <a:r>
              <a:rPr lang="en-US" b="1" dirty="0" err="1" smtClean="0"/>
              <a:t>sql</a:t>
            </a:r>
            <a:r>
              <a:rPr lang="en-US" b="1" dirty="0" smtClean="0"/>
              <a:t>[, parameters])</a:t>
            </a:r>
          </a:p>
          <a:p>
            <a:pPr marL="0" indent="0" algn="just">
              <a:buNone/>
            </a:pPr>
            <a:r>
              <a:rPr lang="en-US" dirty="0" smtClean="0"/>
              <a:t>This routine is a shortcut that creates an intermediate cursor object by calling the cursor method, then calls the </a:t>
            </a:r>
            <a:r>
              <a:rPr lang="en-US" dirty="0" err="1" smtClean="0"/>
              <a:t>cursor.s</a:t>
            </a:r>
            <a:r>
              <a:rPr lang="en-US" dirty="0" smtClean="0"/>
              <a:t> </a:t>
            </a:r>
            <a:r>
              <a:rPr lang="en-US" dirty="0" err="1" smtClean="0"/>
              <a:t>executemany</a:t>
            </a:r>
            <a:r>
              <a:rPr lang="en-US" dirty="0" smtClean="0"/>
              <a:t> method with the parameters given.</a:t>
            </a:r>
          </a:p>
          <a:p>
            <a:pPr marL="0" indent="0" algn="just">
              <a:buNone/>
            </a:pPr>
            <a:r>
              <a:rPr lang="en-US" dirty="0" smtClean="0"/>
              <a:t>	</a:t>
            </a:r>
          </a:p>
          <a:p>
            <a:pPr marL="0" indent="0" algn="just">
              <a:buNone/>
            </a:pPr>
            <a:r>
              <a:rPr lang="en-US" b="1" dirty="0" err="1" smtClean="0"/>
              <a:t>cursor.executescript</a:t>
            </a:r>
            <a:r>
              <a:rPr lang="en-US" b="1" dirty="0" smtClean="0"/>
              <a:t>(</a:t>
            </a:r>
            <a:r>
              <a:rPr lang="en-US" b="1" dirty="0" err="1" smtClean="0"/>
              <a:t>sql_script</a:t>
            </a:r>
            <a:r>
              <a:rPr lang="en-US" b="1" dirty="0" smtClean="0"/>
              <a:t>)</a:t>
            </a:r>
          </a:p>
          <a:p>
            <a:pPr marL="0" indent="0" algn="just">
              <a:buNone/>
            </a:pPr>
            <a:r>
              <a:rPr lang="en-US" dirty="0" smtClean="0"/>
              <a:t>This routine executes multiple SQL statements at once provided in the form of script. It issues a COMMIT statement first, then executes the SQL script it gets as a parameter. All the SQL statements should be separated by a semi colon (;).</a:t>
            </a:r>
            <a:endParaRPr lang="en-US" dirty="0"/>
          </a:p>
        </p:txBody>
      </p:sp>
      <p:sp>
        <p:nvSpPr>
          <p:cNvPr id="5" name="Slide Number Placeholder 4"/>
          <p:cNvSpPr>
            <a:spLocks noGrp="1"/>
          </p:cNvSpPr>
          <p:nvPr>
            <p:ph type="sldNum" sz="quarter" idx="12"/>
          </p:nvPr>
        </p:nvSpPr>
        <p:spPr/>
        <p:txBody>
          <a:bodyPr/>
          <a:lstStyle/>
          <a:p>
            <a:fld id="{107DE122-566B-450A-A692-6FCF8F966860}" type="slidenum">
              <a:rPr lang="en-US" smtClean="0"/>
              <a:pPr/>
              <a:t>5</a:t>
            </a:fld>
            <a:endParaRPr lang="en-US"/>
          </a:p>
        </p:txBody>
      </p:sp>
    </p:spTree>
    <p:extLst>
      <p:ext uri="{BB962C8B-B14F-4D97-AF65-F5344CB8AC3E}">
        <p14:creationId xmlns:p14="http://schemas.microsoft.com/office/powerpoint/2010/main" val="273058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marL="0" indent="0" algn="just">
              <a:buNone/>
            </a:pPr>
            <a:r>
              <a:rPr lang="en-US" b="1" dirty="0" err="1" smtClean="0"/>
              <a:t>connection.executescript</a:t>
            </a:r>
            <a:r>
              <a:rPr lang="en-US" b="1" dirty="0" smtClean="0"/>
              <a:t>(</a:t>
            </a:r>
            <a:r>
              <a:rPr lang="en-US" b="1" dirty="0" err="1" smtClean="0"/>
              <a:t>sql_script</a:t>
            </a:r>
            <a:r>
              <a:rPr lang="en-US" b="1" dirty="0" smtClean="0"/>
              <a:t>)</a:t>
            </a:r>
          </a:p>
          <a:p>
            <a:pPr marL="0" indent="0" algn="just">
              <a:buNone/>
            </a:pPr>
            <a:r>
              <a:rPr lang="en-US" dirty="0" smtClean="0"/>
              <a:t>This routine is a shortcut that creates an intermediate cursor object by calling the cursor method, then calls the cursor's </a:t>
            </a:r>
            <a:r>
              <a:rPr lang="en-US" dirty="0" err="1" smtClean="0"/>
              <a:t>executescript</a:t>
            </a:r>
            <a:r>
              <a:rPr lang="en-US" dirty="0" smtClean="0"/>
              <a:t> method with the parameters given.</a:t>
            </a:r>
          </a:p>
          <a:p>
            <a:pPr marL="0" indent="0" algn="just">
              <a:buNone/>
            </a:pPr>
            <a:r>
              <a:rPr lang="en-US" dirty="0" smtClean="0"/>
              <a:t>	</a:t>
            </a:r>
          </a:p>
          <a:p>
            <a:pPr marL="0" indent="0" algn="just">
              <a:buNone/>
            </a:pPr>
            <a:r>
              <a:rPr lang="en-US" b="1" dirty="0" err="1" smtClean="0"/>
              <a:t>connection.total_changes</a:t>
            </a:r>
            <a:r>
              <a:rPr lang="en-US" b="1" dirty="0" smtClean="0"/>
              <a:t>()</a:t>
            </a:r>
          </a:p>
          <a:p>
            <a:pPr marL="0" indent="0" algn="just">
              <a:buNone/>
            </a:pPr>
            <a:r>
              <a:rPr lang="en-US" dirty="0" smtClean="0"/>
              <a:t>This routine returns the total number of database rows that have been modified, inserted, or deleted since the database connection was opened.</a:t>
            </a:r>
          </a:p>
          <a:p>
            <a:pPr marL="0" indent="0" algn="just">
              <a:buNone/>
            </a:pPr>
            <a:endParaRPr lang="en-US" dirty="0" smtClean="0"/>
          </a:p>
          <a:p>
            <a:pPr marL="0" indent="0" algn="just">
              <a:buNone/>
            </a:pPr>
            <a:r>
              <a:rPr lang="en-US" b="1" dirty="0" err="1" smtClean="0"/>
              <a:t>connection.commit</a:t>
            </a:r>
            <a:r>
              <a:rPr lang="en-US" b="1" dirty="0" smtClean="0"/>
              <a:t>()</a:t>
            </a:r>
          </a:p>
          <a:p>
            <a:pPr marL="0" indent="0" algn="just">
              <a:buNone/>
            </a:pPr>
            <a:r>
              <a:rPr lang="en-US" dirty="0" smtClean="0"/>
              <a:t>This method commits the current transaction. If you don't call this method, anything you did since the last call to commit() is not visible from other database connections.</a:t>
            </a:r>
            <a:endParaRPr lang="en-US" dirty="0"/>
          </a:p>
        </p:txBody>
      </p:sp>
      <p:sp>
        <p:nvSpPr>
          <p:cNvPr id="5" name="Slide Number Placeholder 4"/>
          <p:cNvSpPr>
            <a:spLocks noGrp="1"/>
          </p:cNvSpPr>
          <p:nvPr>
            <p:ph type="sldNum" sz="quarter" idx="12"/>
          </p:nvPr>
        </p:nvSpPr>
        <p:spPr/>
        <p:txBody>
          <a:bodyPr/>
          <a:lstStyle/>
          <a:p>
            <a:fld id="{107DE122-566B-450A-A692-6FCF8F966860}" type="slidenum">
              <a:rPr lang="en-US" smtClean="0"/>
              <a:pPr/>
              <a:t>6</a:t>
            </a:fld>
            <a:endParaRPr lang="en-US"/>
          </a:p>
        </p:txBody>
      </p:sp>
    </p:spTree>
    <p:extLst>
      <p:ext uri="{BB962C8B-B14F-4D97-AF65-F5344CB8AC3E}">
        <p14:creationId xmlns:p14="http://schemas.microsoft.com/office/powerpoint/2010/main" val="260639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marL="0" indent="0">
              <a:buNone/>
            </a:pPr>
            <a:r>
              <a:rPr lang="en-US" b="1" dirty="0" err="1" smtClean="0"/>
              <a:t>connection.rollback</a:t>
            </a:r>
            <a:r>
              <a:rPr lang="en-US" b="1" dirty="0" smtClean="0"/>
              <a:t>()</a:t>
            </a:r>
          </a:p>
          <a:p>
            <a:pPr marL="0" indent="0">
              <a:buNone/>
            </a:pPr>
            <a:r>
              <a:rPr lang="en-US" dirty="0" smtClean="0"/>
              <a:t>This method rolls back any changes to the database since the last call to commit().</a:t>
            </a:r>
          </a:p>
          <a:p>
            <a:pPr marL="0" indent="0">
              <a:buNone/>
            </a:pPr>
            <a:endParaRPr lang="en-US" dirty="0" smtClean="0"/>
          </a:p>
          <a:p>
            <a:pPr marL="0" indent="0">
              <a:buNone/>
            </a:pPr>
            <a:r>
              <a:rPr lang="en-US" dirty="0" smtClean="0"/>
              <a:t>	</a:t>
            </a:r>
          </a:p>
          <a:p>
            <a:pPr marL="0" indent="0">
              <a:buNone/>
            </a:pPr>
            <a:r>
              <a:rPr lang="en-US" b="1" dirty="0" err="1" smtClean="0"/>
              <a:t>connection.close</a:t>
            </a:r>
            <a:r>
              <a:rPr lang="en-US" b="1" dirty="0" smtClean="0"/>
              <a:t>()</a:t>
            </a:r>
          </a:p>
          <a:p>
            <a:pPr marL="0" indent="0">
              <a:buNone/>
            </a:pPr>
            <a:r>
              <a:rPr lang="en-US" dirty="0" smtClean="0"/>
              <a:t>This method closes the database connection. Note that this does not automatically call commit(). If you just close your database connection without calling commit() first, your changes will be lost!</a:t>
            </a:r>
          </a:p>
          <a:p>
            <a:pPr marL="0" indent="0">
              <a:buNone/>
            </a:pPr>
            <a:endParaRPr lang="en-US" dirty="0" smtClean="0"/>
          </a:p>
          <a:p>
            <a:pPr marL="0" indent="0">
              <a:buNone/>
            </a:pPr>
            <a:r>
              <a:rPr lang="en-US" dirty="0" smtClean="0"/>
              <a:t>	</a:t>
            </a:r>
          </a:p>
          <a:p>
            <a:pPr marL="0" indent="0">
              <a:buNone/>
            </a:pPr>
            <a:r>
              <a:rPr lang="en-US" b="1" dirty="0" err="1" smtClean="0"/>
              <a:t>cursor.fetchone</a:t>
            </a:r>
            <a:r>
              <a:rPr lang="en-US" b="1" dirty="0" smtClean="0"/>
              <a:t>()</a:t>
            </a:r>
          </a:p>
          <a:p>
            <a:pPr marL="0" indent="0">
              <a:buNone/>
            </a:pPr>
            <a:r>
              <a:rPr lang="en-US" dirty="0" smtClean="0"/>
              <a:t>This method fetches the next row of a query result set, returning a single sequence, or None when no more data is available.</a:t>
            </a:r>
            <a:endParaRPr lang="en-US" dirty="0"/>
          </a:p>
        </p:txBody>
      </p:sp>
      <p:sp>
        <p:nvSpPr>
          <p:cNvPr id="5" name="Slide Number Placeholder 4"/>
          <p:cNvSpPr>
            <a:spLocks noGrp="1"/>
          </p:cNvSpPr>
          <p:nvPr>
            <p:ph type="sldNum" sz="quarter" idx="12"/>
          </p:nvPr>
        </p:nvSpPr>
        <p:spPr/>
        <p:txBody>
          <a:bodyPr/>
          <a:lstStyle/>
          <a:p>
            <a:fld id="{107DE122-566B-450A-A692-6FCF8F966860}" type="slidenum">
              <a:rPr lang="en-US" smtClean="0"/>
              <a:pPr/>
              <a:t>7</a:t>
            </a:fld>
            <a:endParaRPr lang="en-US"/>
          </a:p>
        </p:txBody>
      </p:sp>
    </p:spTree>
    <p:extLst>
      <p:ext uri="{BB962C8B-B14F-4D97-AF65-F5344CB8AC3E}">
        <p14:creationId xmlns:p14="http://schemas.microsoft.com/office/powerpoint/2010/main" val="179178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dirty="0" err="1" smtClean="0"/>
              <a:t>cursor.fetchmany</a:t>
            </a:r>
            <a:r>
              <a:rPr lang="en-US" b="1" dirty="0" smtClean="0"/>
              <a:t>([size = </a:t>
            </a:r>
            <a:r>
              <a:rPr lang="en-US" b="1" dirty="0" err="1" smtClean="0"/>
              <a:t>cursor.arraysize</a:t>
            </a:r>
            <a:r>
              <a:rPr lang="en-US" b="1" dirty="0" smtClean="0"/>
              <a:t>])</a:t>
            </a:r>
          </a:p>
          <a:p>
            <a:pPr marL="0" indent="0" algn="just">
              <a:buNone/>
            </a:pPr>
            <a:r>
              <a:rPr lang="en-US" dirty="0" smtClean="0"/>
              <a:t>This routine fetches the next set of rows of a query result, returning a list. An empty list is returned when no more rows are available. The method tries to fetch as many rows as indicated by the size parameter.</a:t>
            </a:r>
          </a:p>
          <a:p>
            <a:pPr marL="0" indent="0" algn="just">
              <a:buNone/>
            </a:pPr>
            <a:endParaRPr lang="en-US" dirty="0" smtClean="0"/>
          </a:p>
          <a:p>
            <a:pPr marL="0" indent="0" algn="just">
              <a:buNone/>
            </a:pPr>
            <a:r>
              <a:rPr lang="en-US" dirty="0" smtClean="0"/>
              <a:t>	</a:t>
            </a:r>
          </a:p>
          <a:p>
            <a:pPr marL="0" indent="0" algn="just">
              <a:buNone/>
            </a:pPr>
            <a:r>
              <a:rPr lang="en-US" b="1" dirty="0" err="1" smtClean="0"/>
              <a:t>cursor.fetchall</a:t>
            </a:r>
            <a:r>
              <a:rPr lang="en-US" b="1" dirty="0" smtClean="0"/>
              <a:t>()</a:t>
            </a:r>
          </a:p>
          <a:p>
            <a:pPr marL="0" indent="0" algn="just">
              <a:buNone/>
            </a:pPr>
            <a:r>
              <a:rPr lang="en-US" dirty="0" smtClean="0"/>
              <a:t>This routine fetches all (remaining) rows of a query result, returning a list. An empty list is returned when no rows are available.</a:t>
            </a:r>
            <a:endParaRPr lang="en-US" dirty="0"/>
          </a:p>
        </p:txBody>
      </p:sp>
      <p:sp>
        <p:nvSpPr>
          <p:cNvPr id="5" name="Slide Number Placeholder 4"/>
          <p:cNvSpPr>
            <a:spLocks noGrp="1"/>
          </p:cNvSpPr>
          <p:nvPr>
            <p:ph type="sldNum" sz="quarter" idx="12"/>
          </p:nvPr>
        </p:nvSpPr>
        <p:spPr/>
        <p:txBody>
          <a:bodyPr/>
          <a:lstStyle/>
          <a:p>
            <a:fld id="{107DE122-566B-450A-A692-6FCF8F966860}" type="slidenum">
              <a:rPr lang="en-US" smtClean="0"/>
              <a:pPr/>
              <a:t>8</a:t>
            </a:fld>
            <a:endParaRPr lang="en-US"/>
          </a:p>
        </p:txBody>
      </p:sp>
    </p:spTree>
    <p:extLst>
      <p:ext uri="{BB962C8B-B14F-4D97-AF65-F5344CB8AC3E}">
        <p14:creationId xmlns:p14="http://schemas.microsoft.com/office/powerpoint/2010/main" val="209297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Connect to Database</a:t>
            </a:r>
            <a:endParaRPr lang="en-US" b="1" dirty="0"/>
          </a:p>
        </p:txBody>
      </p:sp>
      <p:sp>
        <p:nvSpPr>
          <p:cNvPr id="3" name="Content Placeholder 2"/>
          <p:cNvSpPr>
            <a:spLocks noGrp="1"/>
          </p:cNvSpPr>
          <p:nvPr>
            <p:ph idx="1"/>
          </p:nvPr>
        </p:nvSpPr>
        <p:spPr/>
        <p:txBody>
          <a:bodyPr/>
          <a:lstStyle/>
          <a:p>
            <a:pPr marL="0" indent="0">
              <a:buNone/>
            </a:pPr>
            <a:r>
              <a:rPr lang="en-US" dirty="0"/>
              <a:t>import</a:t>
            </a:r>
            <a:r>
              <a:rPr lang="en-US" dirty="0" smtClean="0">
                <a:effectLst/>
              </a:rPr>
              <a:t> sqlite3 </a:t>
            </a:r>
          </a:p>
          <a:p>
            <a:pPr marL="0" indent="0">
              <a:buNone/>
            </a:pPr>
            <a:r>
              <a:rPr lang="en-US" dirty="0" smtClean="0">
                <a:effectLst/>
              </a:rPr>
              <a:t>conn </a:t>
            </a:r>
            <a:r>
              <a:rPr lang="en-US" dirty="0"/>
              <a:t>=</a:t>
            </a:r>
            <a:r>
              <a:rPr lang="en-US" dirty="0" smtClean="0">
                <a:effectLst/>
              </a:rPr>
              <a:t> sqlite3</a:t>
            </a:r>
            <a:r>
              <a:rPr lang="en-US" dirty="0"/>
              <a:t>.</a:t>
            </a:r>
            <a:r>
              <a:rPr lang="en-US" dirty="0" smtClean="0">
                <a:effectLst/>
              </a:rPr>
              <a:t>connect</a:t>
            </a:r>
            <a:r>
              <a:rPr lang="en-US" dirty="0"/>
              <a:t>('</a:t>
            </a:r>
            <a:r>
              <a:rPr lang="en-US" dirty="0" err="1"/>
              <a:t>test.db</a:t>
            </a:r>
            <a:r>
              <a:rPr lang="en-US" dirty="0"/>
              <a:t>')</a:t>
            </a:r>
            <a:r>
              <a:rPr lang="en-US" dirty="0" smtClean="0">
                <a:effectLst/>
              </a:rPr>
              <a:t> </a:t>
            </a:r>
          </a:p>
          <a:p>
            <a:pPr marL="0" indent="0">
              <a:buNone/>
            </a:pPr>
            <a:r>
              <a:rPr lang="en-US" dirty="0" smtClean="0"/>
              <a:t>print</a:t>
            </a:r>
            <a:r>
              <a:rPr lang="en-US" dirty="0" smtClean="0">
                <a:effectLst/>
              </a:rPr>
              <a:t> </a:t>
            </a:r>
            <a:r>
              <a:rPr lang="en-US" dirty="0"/>
              <a:t>"Opened database successfully";</a:t>
            </a:r>
          </a:p>
        </p:txBody>
      </p:sp>
      <p:sp>
        <p:nvSpPr>
          <p:cNvPr id="4" name="Slide Number Placeholder 3"/>
          <p:cNvSpPr>
            <a:spLocks noGrp="1"/>
          </p:cNvSpPr>
          <p:nvPr>
            <p:ph type="sldNum" sz="quarter" idx="12"/>
          </p:nvPr>
        </p:nvSpPr>
        <p:spPr/>
        <p:txBody>
          <a:bodyPr/>
          <a:lstStyle/>
          <a:p>
            <a:fld id="{107DE122-566B-450A-A692-6FCF8F966860}" type="slidenum">
              <a:rPr lang="en-US" smtClean="0"/>
              <a:pPr/>
              <a:t>9</a:t>
            </a:fld>
            <a:endParaRPr lang="en-US"/>
          </a:p>
        </p:txBody>
      </p:sp>
    </p:spTree>
    <p:extLst>
      <p:ext uri="{BB962C8B-B14F-4D97-AF65-F5344CB8AC3E}">
        <p14:creationId xmlns:p14="http://schemas.microsoft.com/office/powerpoint/2010/main" val="2609593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891</Words>
  <Application>Microsoft Office PowerPoint</Application>
  <PresentationFormat>On-screen Show (4:3)</PresentationFormat>
  <Paragraphs>401</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DATABASES WITH PYTHON</vt:lpstr>
      <vt:lpstr>SQLite3</vt:lpstr>
      <vt:lpstr>Python sqlite3 module APIs </vt:lpstr>
      <vt:lpstr>Python sqlite3 module APIs </vt:lpstr>
      <vt:lpstr>Python sqlite3 module APIs </vt:lpstr>
      <vt:lpstr>Python sqlite3 module APIs </vt:lpstr>
      <vt:lpstr>Python sqlite3 module APIs </vt:lpstr>
      <vt:lpstr>Python sqlite3 module APIs </vt:lpstr>
      <vt:lpstr>Connect to Database</vt:lpstr>
      <vt:lpstr>Create a Table</vt:lpstr>
      <vt:lpstr>INSERT Operation</vt:lpstr>
      <vt:lpstr>SELECT Operation</vt:lpstr>
      <vt:lpstr>UPDATE Operation</vt:lpstr>
      <vt:lpstr>DELETE Operation</vt:lpstr>
      <vt:lpstr>Sample code- create db</vt:lpstr>
      <vt:lpstr>Create db in memory</vt:lpstr>
      <vt:lpstr>PowerPoint Presentation</vt:lpstr>
      <vt:lpstr>Creating Tables</vt:lpstr>
      <vt:lpstr>PowerPoint Presentation</vt:lpstr>
      <vt:lpstr>PowerPoint Presentation</vt:lpstr>
      <vt:lpstr>PowerPoint Presentation</vt:lpstr>
      <vt:lpstr>Inserting Data</vt:lpstr>
      <vt:lpstr>PowerPoint Presentation</vt:lpstr>
      <vt:lpstr>PowerPoint Presentation</vt:lpstr>
      <vt:lpstr>Updating Data</vt:lpstr>
      <vt:lpstr>PowerPoint Presentation</vt:lpstr>
      <vt:lpstr>Deleting Data</vt:lpstr>
      <vt:lpstr>PowerPoint Presentation</vt:lpstr>
      <vt:lpstr>PowerPoint Presentation</vt:lpstr>
      <vt:lpstr>Querying Data</vt:lpstr>
      <vt:lpstr>PowerPoint Presentation</vt:lpstr>
      <vt:lpstr>PowerPoint Presentation</vt:lpstr>
      <vt:lpstr>PowerPoint Presentation</vt:lpstr>
      <vt:lpstr>PowerPoint Presentation</vt:lpstr>
      <vt:lpstr>PowerPoint Presentation</vt:lpstr>
      <vt:lpstr>PowerPoint Presentation</vt:lpstr>
    </vt:vector>
  </TitlesOfParts>
  <Company>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System</dc:creator>
  <cp:lastModifiedBy>Vikranth</cp:lastModifiedBy>
  <cp:revision>30</cp:revision>
  <dcterms:created xsi:type="dcterms:W3CDTF">2017-09-12T03:45:05Z</dcterms:created>
  <dcterms:modified xsi:type="dcterms:W3CDTF">2018-09-28T10:56:43Z</dcterms:modified>
</cp:coreProperties>
</file>