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6" r:id="rId8"/>
    <p:sldId id="267" r:id="rId9"/>
    <p:sldId id="268" r:id="rId10"/>
    <p:sldId id="269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12/6/14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168" y="3913281"/>
            <a:ext cx="5867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Travelex: Augmented Reality using Google </a:t>
            </a:r>
            <a:r>
              <a:rPr lang="en-US" dirty="0" err="1"/>
              <a:t>GeoFences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Addian</a:t>
            </a:r>
            <a:r>
              <a:rPr lang="en-US" dirty="0" smtClean="0"/>
              <a:t> </a:t>
            </a:r>
            <a:r>
              <a:rPr lang="en-US" dirty="0" err="1" smtClean="0"/>
              <a:t>García</a:t>
            </a:r>
            <a:r>
              <a:rPr lang="en-US" dirty="0" smtClean="0"/>
              <a:t> Betancourt</a:t>
            </a:r>
          </a:p>
          <a:p>
            <a:r>
              <a:rPr lang="en-US" dirty="0" smtClean="0"/>
              <a:t>Obed N Munoz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0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Expenses</a:t>
            </a:r>
            <a:endParaRPr lang="en-US" dirty="0"/>
          </a:p>
        </p:txBody>
      </p:sp>
      <p:pic>
        <p:nvPicPr>
          <p:cNvPr id="4" name="Picture 3" descr="Screen Shot 2014-12-06 at 9.20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85" y="3465260"/>
            <a:ext cx="4245276" cy="736955"/>
          </a:xfrm>
          <a:prstGeom prst="rect">
            <a:avLst/>
          </a:prstGeom>
        </p:spPr>
      </p:pic>
      <p:pic>
        <p:nvPicPr>
          <p:cNvPr id="7" name="Picture 6" descr="Screen Shot 2014-12-06 at 9.19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99" y="1928629"/>
            <a:ext cx="3448015" cy="447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9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Economic </a:t>
            </a:r>
            <a:endParaRPr lang="en-US" dirty="0"/>
          </a:p>
          <a:p>
            <a:pPr lvl="1"/>
            <a:r>
              <a:rPr lang="en-US" dirty="0"/>
              <a:t>Local businesses get more tourists on their </a:t>
            </a:r>
            <a:r>
              <a:rPr lang="en-US" dirty="0" smtClean="0"/>
              <a:t>destinations </a:t>
            </a:r>
            <a:endParaRPr lang="en-US" dirty="0"/>
          </a:p>
          <a:p>
            <a:pPr lvl="1"/>
            <a:r>
              <a:rPr lang="en-US" dirty="0"/>
              <a:t>More job </a:t>
            </a:r>
            <a:r>
              <a:rPr lang="en-US" dirty="0" smtClean="0"/>
              <a:t>opportunities </a:t>
            </a:r>
            <a:r>
              <a:rPr lang="en-US" dirty="0"/>
              <a:t>due the demand of more </a:t>
            </a:r>
            <a:r>
              <a:rPr lang="en-US" dirty="0" smtClean="0"/>
              <a:t>services </a:t>
            </a:r>
            <a:r>
              <a:rPr lang="en-US" dirty="0"/>
              <a:t>for tourists that are coming every vacation season </a:t>
            </a:r>
          </a:p>
          <a:p>
            <a:r>
              <a:rPr lang="en-US" dirty="0" smtClean="0"/>
              <a:t>Social </a:t>
            </a:r>
            <a:endParaRPr lang="en-US" dirty="0"/>
          </a:p>
          <a:p>
            <a:pPr lvl="1"/>
            <a:r>
              <a:rPr lang="en-US" dirty="0"/>
              <a:t>Local culture is </a:t>
            </a:r>
            <a:r>
              <a:rPr lang="en-US" dirty="0" smtClean="0"/>
              <a:t>known around </a:t>
            </a:r>
            <a:r>
              <a:rPr lang="en-US" dirty="0"/>
              <a:t>the world </a:t>
            </a:r>
          </a:p>
          <a:p>
            <a:pPr lvl="1"/>
            <a:r>
              <a:rPr lang="en-US" dirty="0"/>
              <a:t>Being role model in technology that is applied to improve the tourism </a:t>
            </a:r>
          </a:p>
          <a:p>
            <a:pPr lvl="1"/>
            <a:r>
              <a:rPr lang="en-US" dirty="0"/>
              <a:t>Tourists will feel comfortable because there’s a virtual </a:t>
            </a:r>
            <a:r>
              <a:rPr lang="en-US" dirty="0" smtClean="0"/>
              <a:t>assistant </a:t>
            </a:r>
            <a:r>
              <a:rPr lang="en-US" dirty="0"/>
              <a:t>that will be there for directions to amazing places to visit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6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</a:t>
            </a:r>
            <a:r>
              <a:rPr lang="en-US" dirty="0"/>
              <a:t>more touristic places </a:t>
            </a:r>
          </a:p>
          <a:p>
            <a:r>
              <a:rPr lang="en-US" dirty="0"/>
              <a:t>Enabling Explore capability that could let the users find more interesting places that are not </a:t>
            </a:r>
            <a:r>
              <a:rPr lang="en-US" dirty="0" smtClean="0"/>
              <a:t>necessary </a:t>
            </a:r>
            <a:r>
              <a:rPr lang="en-US" dirty="0"/>
              <a:t>near to him/her. </a:t>
            </a:r>
          </a:p>
          <a:p>
            <a:r>
              <a:rPr lang="en-US" dirty="0"/>
              <a:t>Enabling ’Near Places’ capability </a:t>
            </a:r>
          </a:p>
          <a:p>
            <a:r>
              <a:rPr lang="en-US" dirty="0"/>
              <a:t>Adding feedback mechanism for letting users rate </a:t>
            </a:r>
            <a:r>
              <a:rPr lang="en-US" dirty="0" smtClean="0"/>
              <a:t>the destinations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57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Tourism as an area of opportunity for Augmented Reality applications</a:t>
            </a:r>
          </a:p>
          <a:p>
            <a:r>
              <a:rPr lang="en-US" dirty="0" err="1" smtClean="0"/>
              <a:t>Geofencing</a:t>
            </a:r>
            <a:r>
              <a:rPr lang="en-US" dirty="0" smtClean="0"/>
              <a:t> as a combined technique with Augmented Reality for providing a better user experience</a:t>
            </a:r>
          </a:p>
          <a:p>
            <a:r>
              <a:rPr lang="en-US" dirty="0" smtClean="0"/>
              <a:t>Google </a:t>
            </a:r>
            <a:r>
              <a:rPr lang="en-US" dirty="0" err="1"/>
              <a:t>Geofences</a:t>
            </a:r>
            <a:r>
              <a:rPr lang="en-US" dirty="0"/>
              <a:t> are an effective solution to the user localization problem: they are easy to use, configuration is made within the Android device, and Google Play Services takes care of the monitoring and entry/exit </a:t>
            </a:r>
            <a:r>
              <a:rPr lang="en-US" dirty="0" smtClean="0"/>
              <a:t>events.</a:t>
            </a:r>
          </a:p>
          <a:p>
            <a:r>
              <a:rPr lang="en-US" dirty="0" smtClean="0"/>
              <a:t>Every </a:t>
            </a:r>
            <a:r>
              <a:rPr lang="en-US" dirty="0"/>
              <a:t>day the need to Access the user location is more frequent, and the possibility to offer accurate information to the user is a big business opportunity in </a:t>
            </a:r>
            <a:r>
              <a:rPr lang="en-US" dirty="0" err="1"/>
              <a:t>áreas</a:t>
            </a:r>
            <a:r>
              <a:rPr lang="en-US" dirty="0"/>
              <a:t> such as advertisement, marketing, and tourism.</a:t>
            </a:r>
          </a:p>
        </p:txBody>
      </p:sp>
    </p:spTree>
    <p:extLst>
      <p:ext uri="{BB962C8B-B14F-4D97-AF65-F5344CB8AC3E}">
        <p14:creationId xmlns:p14="http://schemas.microsoft.com/office/powerpoint/2010/main" val="425861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9990" y="2967335"/>
            <a:ext cx="3544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Questions?</a:t>
            </a:r>
            <a:endParaRPr lang="x-non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108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Virtual Reality best practices for Tourism</a:t>
            </a:r>
          </a:p>
          <a:p>
            <a:r>
              <a:rPr lang="en-US" dirty="0" smtClean="0"/>
              <a:t>Implementing Google </a:t>
            </a:r>
            <a:r>
              <a:rPr lang="en-US" dirty="0" err="1" smtClean="0"/>
              <a:t>Geofences</a:t>
            </a:r>
            <a:endParaRPr lang="en-US" dirty="0" smtClean="0"/>
          </a:p>
          <a:p>
            <a:r>
              <a:rPr lang="en-US" dirty="0" smtClean="0"/>
              <a:t>Business Opportunity</a:t>
            </a:r>
          </a:p>
          <a:p>
            <a:r>
              <a:rPr lang="en-US" dirty="0" smtClean="0"/>
              <a:t>Impact of the Project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Q &amp; 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7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Bum of smart devices</a:t>
            </a:r>
          </a:p>
          <a:p>
            <a:pPr lvl="1"/>
            <a:r>
              <a:rPr lang="en-US" dirty="0" smtClean="0"/>
              <a:t>Smartphones</a:t>
            </a:r>
          </a:p>
          <a:p>
            <a:pPr lvl="1"/>
            <a:r>
              <a:rPr lang="en-US" dirty="0" smtClean="0"/>
              <a:t>Tablets</a:t>
            </a:r>
          </a:p>
          <a:p>
            <a:pPr lvl="1"/>
            <a:r>
              <a:rPr lang="en-US" dirty="0" err="1" smtClean="0"/>
              <a:t>Wearables</a:t>
            </a:r>
            <a:endParaRPr lang="en-US" dirty="0" smtClean="0"/>
          </a:p>
          <a:p>
            <a:pPr lvl="1"/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smtClean="0"/>
              <a:t>Augmented Reality  in mobiles</a:t>
            </a:r>
          </a:p>
          <a:p>
            <a:r>
              <a:rPr lang="en-US" dirty="0" smtClean="0"/>
              <a:t>Current Tourism needs </a:t>
            </a:r>
          </a:p>
          <a:p>
            <a:r>
              <a:rPr lang="en-US" dirty="0" smtClean="0"/>
              <a:t>Techniques for Geo-Localization</a:t>
            </a:r>
          </a:p>
          <a:p>
            <a:pPr lvl="1"/>
            <a:r>
              <a:rPr lang="en-US" dirty="0" err="1"/>
              <a:t>Geofencing</a:t>
            </a:r>
            <a:r>
              <a:rPr lang="en-US" dirty="0"/>
              <a:t> Technique</a:t>
            </a:r>
          </a:p>
          <a:p>
            <a:pPr lvl="1"/>
            <a:r>
              <a:rPr lang="en-US" dirty="0"/>
              <a:t>Location-Based Services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2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Reality best practices for </a:t>
            </a:r>
            <a:r>
              <a:rPr lang="en-US" dirty="0" smtClean="0"/>
              <a:t>Tourism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14" y="1850573"/>
            <a:ext cx="8146143" cy="462642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 </a:t>
            </a:r>
            <a:r>
              <a:rPr lang="en-US" dirty="0"/>
              <a:t>Enhanced </a:t>
            </a:r>
            <a:r>
              <a:rPr lang="en-US" b="1" dirty="0"/>
              <a:t>Booking Experience </a:t>
            </a:r>
          </a:p>
          <a:p>
            <a:r>
              <a:rPr lang="en-US" b="1" dirty="0" smtClean="0"/>
              <a:t>Museum</a:t>
            </a:r>
            <a:r>
              <a:rPr lang="en-US" dirty="0" smtClean="0"/>
              <a:t> </a:t>
            </a:r>
            <a:r>
              <a:rPr lang="en-US" dirty="0"/>
              <a:t>Interactivity </a:t>
            </a:r>
          </a:p>
          <a:p>
            <a:r>
              <a:rPr lang="en-US" b="1" dirty="0" smtClean="0"/>
              <a:t>AR </a:t>
            </a:r>
            <a:r>
              <a:rPr lang="en-US" b="1" dirty="0"/>
              <a:t>Browsers </a:t>
            </a:r>
            <a:r>
              <a:rPr lang="en-US" dirty="0"/>
              <a:t>in the Destination </a:t>
            </a:r>
          </a:p>
          <a:p>
            <a:r>
              <a:rPr lang="en-US" dirty="0" smtClean="0"/>
              <a:t>Responsive </a:t>
            </a:r>
            <a:r>
              <a:rPr lang="en-US" dirty="0"/>
              <a:t>Experience Through </a:t>
            </a:r>
            <a:r>
              <a:rPr lang="en-US" b="1" dirty="0"/>
              <a:t>Gaming </a:t>
            </a:r>
          </a:p>
          <a:p>
            <a:r>
              <a:rPr lang="en-US" dirty="0" smtClean="0"/>
              <a:t>Services </a:t>
            </a:r>
            <a:r>
              <a:rPr lang="en-US" dirty="0"/>
              <a:t>in the </a:t>
            </a:r>
            <a:r>
              <a:rPr lang="en-US" b="1" dirty="0"/>
              <a:t>Restaurant </a:t>
            </a:r>
          </a:p>
          <a:p>
            <a:r>
              <a:rPr lang="en-US" dirty="0" smtClean="0"/>
              <a:t>Re</a:t>
            </a:r>
            <a:r>
              <a:rPr lang="en-US" dirty="0"/>
              <a:t>-living Historic Life and Events </a:t>
            </a:r>
          </a:p>
          <a:p>
            <a:r>
              <a:rPr lang="en-US" dirty="0" smtClean="0"/>
              <a:t>The </a:t>
            </a:r>
            <a:r>
              <a:rPr lang="en-US" b="1" dirty="0"/>
              <a:t>Hotel</a:t>
            </a:r>
            <a:r>
              <a:rPr lang="en-US" dirty="0"/>
              <a:t> Experience </a:t>
            </a:r>
          </a:p>
          <a:p>
            <a:r>
              <a:rPr lang="en-US" b="1" dirty="0" smtClean="0"/>
              <a:t>Transportation </a:t>
            </a:r>
            <a:endParaRPr lang="en-US" b="1" dirty="0"/>
          </a:p>
          <a:p>
            <a:r>
              <a:rPr lang="en-US" b="1" dirty="0" smtClean="0"/>
              <a:t>Accessibility </a:t>
            </a:r>
            <a:r>
              <a:rPr lang="en-US" dirty="0" smtClean="0"/>
              <a:t>and Translation </a:t>
            </a:r>
          </a:p>
          <a:p>
            <a:r>
              <a:rPr lang="en-US" dirty="0" smtClean="0"/>
              <a:t>Participative </a:t>
            </a:r>
            <a:r>
              <a:rPr lang="en-US" b="1" dirty="0"/>
              <a:t>Destination</a:t>
            </a:r>
            <a:r>
              <a:rPr lang="en-US" dirty="0"/>
              <a:t> </a:t>
            </a:r>
            <a:r>
              <a:rPr lang="en-US" b="1" dirty="0"/>
              <a:t>Management </a:t>
            </a:r>
          </a:p>
        </p:txBody>
      </p:sp>
    </p:spTree>
    <p:extLst>
      <p:ext uri="{BB962C8B-B14F-4D97-AF65-F5344CB8AC3E}">
        <p14:creationId xmlns:p14="http://schemas.microsoft.com/office/powerpoint/2010/main" val="3071118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(PRISMA)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main objective of PRISMA is the implementation </a:t>
            </a:r>
            <a:r>
              <a:rPr lang="en-US" sz="2800" b="1" dirty="0"/>
              <a:t>of augmented binoculars</a:t>
            </a:r>
            <a:r>
              <a:rPr lang="en-US" sz="2800" dirty="0"/>
              <a:t>, that combine the needs of tourists in real environments and Augmented Reality technologies. The use of these technologies will allow the users retrieving </a:t>
            </a:r>
            <a:r>
              <a:rPr lang="en-US" sz="2800" b="1" dirty="0"/>
              <a:t>personalized and interactive multimodal</a:t>
            </a:r>
            <a:r>
              <a:rPr lang="en-US" sz="2800" dirty="0"/>
              <a:t> information about </a:t>
            </a:r>
            <a:r>
              <a:rPr lang="en-US" sz="2800" b="1" dirty="0"/>
              <a:t>monuments and historical buildings </a:t>
            </a:r>
            <a:r>
              <a:rPr lang="en-US" sz="2800" dirty="0"/>
              <a:t>of a city.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8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(Gimbal)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the </a:t>
            </a:r>
            <a:r>
              <a:rPr lang="en-US" sz="3600" dirty="0" smtClean="0"/>
              <a:t>Gimbal </a:t>
            </a:r>
            <a:r>
              <a:rPr lang="en-US" sz="3600" dirty="0"/>
              <a:t>project provides </a:t>
            </a:r>
            <a:r>
              <a:rPr lang="en-US" sz="3600" b="1" dirty="0" err="1"/>
              <a:t>geofencing</a:t>
            </a:r>
            <a:r>
              <a:rPr lang="en-US" sz="3600" dirty="0"/>
              <a:t>, secure proximity beacons, </a:t>
            </a:r>
            <a:r>
              <a:rPr lang="en-US" sz="3600" b="1" dirty="0"/>
              <a:t>location-based messaging</a:t>
            </a:r>
            <a:r>
              <a:rPr lang="en-US" sz="3600" dirty="0"/>
              <a:t>, </a:t>
            </a:r>
            <a:r>
              <a:rPr lang="en-US" sz="3600" b="1" dirty="0"/>
              <a:t>analytics</a:t>
            </a:r>
            <a:r>
              <a:rPr lang="en-US" sz="3600" dirty="0"/>
              <a:t> and consumer </a:t>
            </a:r>
            <a:r>
              <a:rPr lang="en-US" sz="3600" b="1" dirty="0"/>
              <a:t>privacy controls</a:t>
            </a:r>
            <a:r>
              <a:rPr lang="en-US" sz="36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0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POC: Travelex</a:t>
            </a:r>
            <a:endParaRPr lang="en-US" dirty="0"/>
          </a:p>
        </p:txBody>
      </p:sp>
      <p:pic>
        <p:nvPicPr>
          <p:cNvPr id="4" name="Picture 3" descr="travelex_menu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32" y="1995714"/>
            <a:ext cx="2439081" cy="4336143"/>
          </a:xfrm>
          <a:prstGeom prst="rect">
            <a:avLst/>
          </a:prstGeom>
        </p:spPr>
      </p:pic>
      <p:pic>
        <p:nvPicPr>
          <p:cNvPr id="5" name="Picture 4" descr="travelex_plac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401" y="1995714"/>
            <a:ext cx="2439080" cy="4336143"/>
          </a:xfrm>
          <a:prstGeom prst="rect">
            <a:avLst/>
          </a:prstGeom>
        </p:spPr>
      </p:pic>
      <p:pic>
        <p:nvPicPr>
          <p:cNvPr id="6" name="Picture 5" descr="travelex_notificati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31" y="1995714"/>
            <a:ext cx="2439080" cy="433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59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Travelex: Flow Chart</a:t>
            </a:r>
            <a:endParaRPr lang="en-US" dirty="0"/>
          </a:p>
        </p:txBody>
      </p:sp>
      <p:pic>
        <p:nvPicPr>
          <p:cNvPr id="4" name="Picture 3" descr="travelex_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7" y="1977473"/>
            <a:ext cx="5322708" cy="413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4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Business Models:</a:t>
            </a:r>
          </a:p>
          <a:p>
            <a:pPr lvl="1"/>
            <a:r>
              <a:rPr lang="en-US" dirty="0" smtClean="0"/>
              <a:t>Paid app in Play Store</a:t>
            </a:r>
          </a:p>
          <a:p>
            <a:pPr lvl="1"/>
            <a:r>
              <a:rPr lang="en-US" dirty="0" smtClean="0"/>
              <a:t>Purchases Inside the application </a:t>
            </a:r>
          </a:p>
          <a:p>
            <a:pPr lvl="1"/>
            <a:r>
              <a:rPr lang="en-US" dirty="0" smtClean="0"/>
              <a:t>Adverts inside the app</a:t>
            </a:r>
          </a:p>
          <a:p>
            <a:pPr lvl="1"/>
            <a:endParaRPr lang="en-US" dirty="0"/>
          </a:p>
          <a:p>
            <a:r>
              <a:rPr lang="en-US" dirty="0" smtClean="0"/>
              <a:t>Investment</a:t>
            </a:r>
          </a:p>
          <a:p>
            <a:pPr lvl="1"/>
            <a:r>
              <a:rPr lang="en-US" dirty="0" smtClean="0"/>
              <a:t>Web Server for HTTP </a:t>
            </a:r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DB Server for storing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245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132</TotalTime>
  <Words>448</Words>
  <Application>Microsoft Macintosh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Pixel</vt:lpstr>
      <vt:lpstr>Travelex: Augmented Reality using Google GeoFences </vt:lpstr>
      <vt:lpstr>Agenda</vt:lpstr>
      <vt:lpstr>Introduction</vt:lpstr>
      <vt:lpstr>Virtual Reality best practices for Tourism</vt:lpstr>
      <vt:lpstr>Related Work (PRISMA)</vt:lpstr>
      <vt:lpstr>Related Work (Gimbal)</vt:lpstr>
      <vt:lpstr>POC: Travelex</vt:lpstr>
      <vt:lpstr>Travelex: Flow Chart</vt:lpstr>
      <vt:lpstr>Business Opportunity</vt:lpstr>
      <vt:lpstr>Hosting Expenses</vt:lpstr>
      <vt:lpstr>Impact of the Project</vt:lpstr>
      <vt:lpstr>Future Work</vt:lpstr>
      <vt:lpstr>Conclusions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Travelex: Augmented Reality using Google GeoFences </dc:title>
  <dc:creator>Obed N Munoz</dc:creator>
  <cp:lastModifiedBy>Obed N Munoz</cp:lastModifiedBy>
  <cp:revision>22</cp:revision>
  <dcterms:created xsi:type="dcterms:W3CDTF">2014-12-06T14:04:35Z</dcterms:created>
  <dcterms:modified xsi:type="dcterms:W3CDTF">2014-12-06T16:17:51Z</dcterms:modified>
</cp:coreProperties>
</file>